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sldIdLst>
    <p:sldId id="266" r:id="rId3"/>
    <p:sldId id="355" r:id="rId4"/>
    <p:sldId id="358" r:id="rId5"/>
    <p:sldId id="359" r:id="rId6"/>
    <p:sldId id="360" r:id="rId7"/>
    <p:sldId id="361" r:id="rId8"/>
    <p:sldId id="375" r:id="rId9"/>
    <p:sldId id="376" r:id="rId10"/>
    <p:sldId id="377" r:id="rId11"/>
    <p:sldId id="362" r:id="rId12"/>
    <p:sldId id="278" r:id="rId13"/>
    <p:sldId id="378" r:id="rId14"/>
    <p:sldId id="363" r:id="rId15"/>
    <p:sldId id="374" r:id="rId16"/>
    <p:sldId id="364" r:id="rId17"/>
    <p:sldId id="357" r:id="rId18"/>
    <p:sldId id="356" r:id="rId19"/>
    <p:sldId id="328" r:id="rId20"/>
    <p:sldId id="379" r:id="rId21"/>
    <p:sldId id="366" r:id="rId22"/>
    <p:sldId id="367" r:id="rId23"/>
    <p:sldId id="368" r:id="rId24"/>
    <p:sldId id="369" r:id="rId25"/>
    <p:sldId id="380" r:id="rId26"/>
    <p:sldId id="371"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ASER" initials="N" lastIdx="10" clrIdx="0">
    <p:extLst>
      <p:ext uri="{19B8F6BF-5375-455C-9EA6-DF929625EA0E}">
        <p15:presenceInfo xmlns:p15="http://schemas.microsoft.com/office/powerpoint/2012/main" userId="NA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755" autoAdjust="0"/>
    <p:restoredTop sz="88214" autoAdjust="0"/>
  </p:normalViewPr>
  <p:slideViewPr>
    <p:cSldViewPr snapToGrid="0">
      <p:cViewPr varScale="1">
        <p:scale>
          <a:sx n="61" d="100"/>
          <a:sy n="61" d="100"/>
        </p:scale>
        <p:origin x="776"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72E2FD9-439C-4293-B333-AED7D5F7BAE1}" type="doc">
      <dgm:prSet loTypeId="urn:microsoft.com/office/officeart/2005/8/layout/lProcess2" loCatId="list" qsTypeId="urn:microsoft.com/office/officeart/2005/8/quickstyle/3d1" qsCatId="3D" csTypeId="urn:microsoft.com/office/officeart/2005/8/colors/accent1_2" csCatId="accent1" phldr="1"/>
      <dgm:spPr/>
      <dgm:t>
        <a:bodyPr/>
        <a:lstStyle/>
        <a:p>
          <a:endParaRPr lang="en-US"/>
        </a:p>
      </dgm:t>
    </dgm:pt>
    <dgm:pt modelId="{A0195FB9-AC59-4B0F-BA0F-A40C9D70E8FB}">
      <dgm:prSet phldrT="[Text]" custT="1"/>
      <dgm:spPr/>
      <dgm:t>
        <a:bodyPr/>
        <a:lstStyle/>
        <a:p>
          <a:pPr rtl="1"/>
          <a:r>
            <a:rPr lang="fa-IR" sz="3200" dirty="0">
              <a:cs typeface="B Mitra" panose="00000400000000000000" pitchFamily="2" charset="-78"/>
            </a:rPr>
            <a:t>بیان مساله</a:t>
          </a:r>
          <a:endParaRPr lang="en-US" sz="3200" dirty="0">
            <a:cs typeface="B Mitra" panose="00000400000000000000" pitchFamily="2" charset="-78"/>
          </a:endParaRPr>
        </a:p>
      </dgm:t>
    </dgm:pt>
    <dgm:pt modelId="{A94FCB25-BB0F-4BBB-8880-45CC5A9F039E}" type="parTrans" cxnId="{019FCBA3-EC1D-4799-9AC2-7472B5DC10FA}">
      <dgm:prSet/>
      <dgm:spPr/>
      <dgm:t>
        <a:bodyPr/>
        <a:lstStyle/>
        <a:p>
          <a:pPr rtl="1"/>
          <a:endParaRPr lang="en-US" sz="1700">
            <a:cs typeface="B Mitra" panose="00000400000000000000" pitchFamily="2" charset="-78"/>
          </a:endParaRPr>
        </a:p>
      </dgm:t>
    </dgm:pt>
    <dgm:pt modelId="{B67FA8B2-D5EA-4095-B5AA-B302D9D0EA55}" type="sibTrans" cxnId="{019FCBA3-EC1D-4799-9AC2-7472B5DC10FA}">
      <dgm:prSet/>
      <dgm:spPr/>
      <dgm:t>
        <a:bodyPr/>
        <a:lstStyle/>
        <a:p>
          <a:pPr rtl="1"/>
          <a:endParaRPr lang="en-US" sz="1700">
            <a:cs typeface="B Mitra" panose="00000400000000000000" pitchFamily="2" charset="-78"/>
          </a:endParaRPr>
        </a:p>
      </dgm:t>
    </dgm:pt>
    <dgm:pt modelId="{710011DF-7CAC-4CF9-AA55-1ED567C8E201}">
      <dgm:prSet phldrT="[Text]" custT="1"/>
      <dgm:spPr/>
      <dgm:t>
        <a:bodyPr/>
        <a:lstStyle/>
        <a:p>
          <a:pPr rtl="1"/>
          <a:r>
            <a:rPr lang="fa-IR" sz="1700" dirty="0">
              <a:cs typeface="B Mitra" panose="00000400000000000000" pitchFamily="2" charset="-78"/>
            </a:rPr>
            <a:t>بیان ضرورت کار</a:t>
          </a:r>
          <a:endParaRPr lang="en-US" sz="1700" dirty="0">
            <a:cs typeface="B Mitra" panose="00000400000000000000" pitchFamily="2" charset="-78"/>
          </a:endParaRPr>
        </a:p>
      </dgm:t>
    </dgm:pt>
    <dgm:pt modelId="{D98102FC-CA5B-477F-B79F-87611F8568C3}" type="parTrans" cxnId="{1115FCDB-9D54-4F6A-8F3B-8476FF583D20}">
      <dgm:prSet/>
      <dgm:spPr/>
      <dgm:t>
        <a:bodyPr/>
        <a:lstStyle/>
        <a:p>
          <a:pPr rtl="1"/>
          <a:endParaRPr lang="en-US" sz="1700">
            <a:cs typeface="B Mitra" panose="00000400000000000000" pitchFamily="2" charset="-78"/>
          </a:endParaRPr>
        </a:p>
      </dgm:t>
    </dgm:pt>
    <dgm:pt modelId="{8D1CBEBE-7256-4ACF-B557-4B097F26F5D3}" type="sibTrans" cxnId="{1115FCDB-9D54-4F6A-8F3B-8476FF583D20}">
      <dgm:prSet/>
      <dgm:spPr/>
      <dgm:t>
        <a:bodyPr/>
        <a:lstStyle/>
        <a:p>
          <a:pPr rtl="1"/>
          <a:endParaRPr lang="en-US" sz="1700">
            <a:cs typeface="B Mitra" panose="00000400000000000000" pitchFamily="2" charset="-78"/>
          </a:endParaRPr>
        </a:p>
      </dgm:t>
    </dgm:pt>
    <dgm:pt modelId="{550C09B1-3C1F-4D66-9E78-424E043DF3BD}">
      <dgm:prSet phldrT="[Text]" custT="1"/>
      <dgm:spPr/>
      <dgm:t>
        <a:bodyPr/>
        <a:lstStyle/>
        <a:p>
          <a:pPr rtl="1"/>
          <a:r>
            <a:rPr lang="fa-IR" sz="3200" dirty="0">
              <a:cs typeface="B Mitra" panose="00000400000000000000" pitchFamily="2" charset="-78"/>
            </a:rPr>
            <a:t>مقدمه</a:t>
          </a:r>
          <a:endParaRPr lang="en-US" sz="1700" dirty="0">
            <a:cs typeface="B Mitra" panose="00000400000000000000" pitchFamily="2" charset="-78"/>
          </a:endParaRPr>
        </a:p>
      </dgm:t>
    </dgm:pt>
    <dgm:pt modelId="{E7BF1FEB-8BF2-493E-BC69-A2EB75623DB7}" type="parTrans" cxnId="{0AB2E996-2282-46B0-AEAF-8339DDA9CEBC}">
      <dgm:prSet/>
      <dgm:spPr/>
      <dgm:t>
        <a:bodyPr/>
        <a:lstStyle/>
        <a:p>
          <a:pPr rtl="1"/>
          <a:endParaRPr lang="en-US" sz="1700">
            <a:cs typeface="B Mitra" panose="00000400000000000000" pitchFamily="2" charset="-78"/>
          </a:endParaRPr>
        </a:p>
      </dgm:t>
    </dgm:pt>
    <dgm:pt modelId="{7AC325CB-FF48-4561-8D75-98426B30DB61}" type="sibTrans" cxnId="{0AB2E996-2282-46B0-AEAF-8339DDA9CEBC}">
      <dgm:prSet/>
      <dgm:spPr/>
      <dgm:t>
        <a:bodyPr/>
        <a:lstStyle/>
        <a:p>
          <a:pPr rtl="1"/>
          <a:endParaRPr lang="en-US" sz="1700">
            <a:cs typeface="B Mitra" panose="00000400000000000000" pitchFamily="2" charset="-78"/>
          </a:endParaRPr>
        </a:p>
      </dgm:t>
    </dgm:pt>
    <dgm:pt modelId="{1CD90B29-8632-4AA5-8182-7E360AF14C9A}">
      <dgm:prSet phldrT="[Text]" custT="1"/>
      <dgm:spPr/>
      <dgm:t>
        <a:bodyPr/>
        <a:lstStyle/>
        <a:p>
          <a:pPr rtl="1"/>
          <a:r>
            <a:rPr lang="fa-IR" sz="1700" dirty="0">
              <a:cs typeface="B Mitra" panose="00000400000000000000" pitchFamily="2" charset="-78"/>
            </a:rPr>
            <a:t>توضیحات کلی در مورد موضوع و شرح اجزای متن</a:t>
          </a:r>
          <a:endParaRPr lang="en-US" sz="1700" dirty="0">
            <a:cs typeface="B Mitra" panose="00000400000000000000" pitchFamily="2" charset="-78"/>
          </a:endParaRPr>
        </a:p>
      </dgm:t>
    </dgm:pt>
    <dgm:pt modelId="{D277CE23-2EAE-4454-B372-60D96A7A7B92}" type="parTrans" cxnId="{03999887-4E28-4A59-9ADF-4DDDCA04F79D}">
      <dgm:prSet/>
      <dgm:spPr/>
      <dgm:t>
        <a:bodyPr/>
        <a:lstStyle/>
        <a:p>
          <a:pPr rtl="1"/>
          <a:endParaRPr lang="en-US" sz="1700">
            <a:cs typeface="B Mitra" panose="00000400000000000000" pitchFamily="2" charset="-78"/>
          </a:endParaRPr>
        </a:p>
      </dgm:t>
    </dgm:pt>
    <dgm:pt modelId="{E9788D5F-BECA-49C8-96A6-EB1FB799FA6B}" type="sibTrans" cxnId="{03999887-4E28-4A59-9ADF-4DDDCA04F79D}">
      <dgm:prSet/>
      <dgm:spPr/>
      <dgm:t>
        <a:bodyPr/>
        <a:lstStyle/>
        <a:p>
          <a:pPr rtl="1"/>
          <a:endParaRPr lang="en-US" sz="1700">
            <a:cs typeface="B Mitra" panose="00000400000000000000" pitchFamily="2" charset="-78"/>
          </a:endParaRPr>
        </a:p>
      </dgm:t>
    </dgm:pt>
    <dgm:pt modelId="{6DC82F34-16B6-4036-A686-3A32A0245DCC}">
      <dgm:prSet phldrT="[Text]" custT="1"/>
      <dgm:spPr/>
      <dgm:t>
        <a:bodyPr/>
        <a:lstStyle/>
        <a:p>
          <a:pPr rtl="1"/>
          <a:r>
            <a:rPr lang="fa-IR" sz="2400" dirty="0">
              <a:cs typeface="B Mitra" panose="00000400000000000000" pitchFamily="2" charset="-78"/>
            </a:rPr>
            <a:t>توضیحات ابتدایی</a:t>
          </a:r>
          <a:endParaRPr lang="en-US" sz="2400" dirty="0">
            <a:cs typeface="B Mitra" panose="00000400000000000000" pitchFamily="2" charset="-78"/>
          </a:endParaRPr>
        </a:p>
      </dgm:t>
    </dgm:pt>
    <dgm:pt modelId="{1DF08C82-29D5-4339-BC0A-60D04CE66517}" type="parTrans" cxnId="{9B8C5041-2694-4D3E-B101-8D6825FF2F43}">
      <dgm:prSet/>
      <dgm:spPr/>
      <dgm:t>
        <a:bodyPr/>
        <a:lstStyle/>
        <a:p>
          <a:pPr rtl="1"/>
          <a:endParaRPr lang="en-US" sz="1700">
            <a:cs typeface="B Mitra" panose="00000400000000000000" pitchFamily="2" charset="-78"/>
          </a:endParaRPr>
        </a:p>
      </dgm:t>
    </dgm:pt>
    <dgm:pt modelId="{218B489C-0CD1-47F3-ACFC-D413D3C45BC8}" type="sibTrans" cxnId="{9B8C5041-2694-4D3E-B101-8D6825FF2F43}">
      <dgm:prSet/>
      <dgm:spPr/>
      <dgm:t>
        <a:bodyPr/>
        <a:lstStyle/>
        <a:p>
          <a:pPr rtl="1"/>
          <a:endParaRPr lang="en-US" sz="1700">
            <a:cs typeface="B Mitra" panose="00000400000000000000" pitchFamily="2" charset="-78"/>
          </a:endParaRPr>
        </a:p>
      </dgm:t>
    </dgm:pt>
    <dgm:pt modelId="{257B159B-6883-4093-8392-8D2F7DC39F2F}">
      <dgm:prSet phldrT="[Text]" custT="1"/>
      <dgm:spPr/>
      <dgm:t>
        <a:bodyPr/>
        <a:lstStyle/>
        <a:p>
          <a:pPr rtl="1"/>
          <a:r>
            <a:rPr lang="fa-IR" sz="1700" dirty="0">
              <a:cs typeface="B Mitra" panose="00000400000000000000" pitchFamily="2" charset="-78"/>
            </a:rPr>
            <a:t>صفحه عنوان، تشکرها، فهرست مطالب و جداول و نمودارها، مخفف‌ها</a:t>
          </a:r>
          <a:endParaRPr lang="en-US" sz="1700" dirty="0">
            <a:cs typeface="B Mitra" panose="00000400000000000000" pitchFamily="2" charset="-78"/>
          </a:endParaRPr>
        </a:p>
      </dgm:t>
    </dgm:pt>
    <dgm:pt modelId="{4EB675C3-8C0B-421B-99A7-8975D6714205}" type="parTrans" cxnId="{7EE18327-0ABB-4BFA-AEDD-093D586A8EFE}">
      <dgm:prSet/>
      <dgm:spPr/>
      <dgm:t>
        <a:bodyPr/>
        <a:lstStyle/>
        <a:p>
          <a:pPr rtl="1"/>
          <a:endParaRPr lang="en-US" sz="1700">
            <a:cs typeface="B Mitra" panose="00000400000000000000" pitchFamily="2" charset="-78"/>
          </a:endParaRPr>
        </a:p>
      </dgm:t>
    </dgm:pt>
    <dgm:pt modelId="{325D7673-0553-4163-9941-F11711EDCE62}" type="sibTrans" cxnId="{7EE18327-0ABB-4BFA-AEDD-093D586A8EFE}">
      <dgm:prSet/>
      <dgm:spPr/>
      <dgm:t>
        <a:bodyPr/>
        <a:lstStyle/>
        <a:p>
          <a:pPr rtl="1"/>
          <a:endParaRPr lang="en-US" sz="1700">
            <a:cs typeface="B Mitra" panose="00000400000000000000" pitchFamily="2" charset="-78"/>
          </a:endParaRPr>
        </a:p>
      </dgm:t>
    </dgm:pt>
    <dgm:pt modelId="{8EE2CCEF-5D99-41DD-BD92-B363C60B15A7}">
      <dgm:prSet phldrT="[Text]" custT="1"/>
      <dgm:spPr/>
      <dgm:t>
        <a:bodyPr/>
        <a:lstStyle/>
        <a:p>
          <a:pPr rtl="1"/>
          <a:r>
            <a:rPr lang="fa-IR" sz="3200" dirty="0">
              <a:cs typeface="B Mitra" panose="00000400000000000000" pitchFamily="2" charset="-78"/>
            </a:rPr>
            <a:t>بررسی متون</a:t>
          </a:r>
          <a:endParaRPr lang="en-US" sz="3200" dirty="0">
            <a:cs typeface="B Mitra" panose="00000400000000000000" pitchFamily="2" charset="-78"/>
          </a:endParaRPr>
        </a:p>
      </dgm:t>
    </dgm:pt>
    <dgm:pt modelId="{46CE881A-B9A6-4E1F-B704-BA6267E722F0}" type="parTrans" cxnId="{B3EA3FF1-B52E-4CD1-98A8-DBC2136A98E3}">
      <dgm:prSet/>
      <dgm:spPr/>
      <dgm:t>
        <a:bodyPr/>
        <a:lstStyle/>
        <a:p>
          <a:pPr rtl="1"/>
          <a:endParaRPr lang="en-US" sz="1700">
            <a:cs typeface="B Mitra" panose="00000400000000000000" pitchFamily="2" charset="-78"/>
          </a:endParaRPr>
        </a:p>
      </dgm:t>
    </dgm:pt>
    <dgm:pt modelId="{EE45394A-1468-439F-AD9C-8DC120B270A9}" type="sibTrans" cxnId="{B3EA3FF1-B52E-4CD1-98A8-DBC2136A98E3}">
      <dgm:prSet/>
      <dgm:spPr/>
      <dgm:t>
        <a:bodyPr/>
        <a:lstStyle/>
        <a:p>
          <a:pPr rtl="1"/>
          <a:endParaRPr lang="en-US" sz="1700">
            <a:cs typeface="B Mitra" panose="00000400000000000000" pitchFamily="2" charset="-78"/>
          </a:endParaRPr>
        </a:p>
      </dgm:t>
    </dgm:pt>
    <dgm:pt modelId="{01677DB1-1DC1-4B73-84A1-00EA8A1268F8}">
      <dgm:prSet phldrT="[Text]" custT="1"/>
      <dgm:spPr/>
      <dgm:t>
        <a:bodyPr/>
        <a:lstStyle/>
        <a:p>
          <a:pPr rtl="1"/>
          <a:r>
            <a:rPr lang="fa-IR" sz="1700" dirty="0">
              <a:cs typeface="B Mitra" panose="00000400000000000000" pitchFamily="2" charset="-78"/>
            </a:rPr>
            <a:t>توضیحاتی از مطالعات سایرین که به موضوع پژوهش را شرح و اهمیت آن را روشن می‌کند</a:t>
          </a:r>
          <a:endParaRPr lang="en-US" sz="1700" dirty="0">
            <a:cs typeface="B Mitra" panose="00000400000000000000" pitchFamily="2" charset="-78"/>
          </a:endParaRPr>
        </a:p>
      </dgm:t>
    </dgm:pt>
    <dgm:pt modelId="{6931890B-0E4F-4126-AA7E-6816860E8866}" type="parTrans" cxnId="{AFDC77D4-36FA-4069-998A-852D571B47EC}">
      <dgm:prSet/>
      <dgm:spPr/>
      <dgm:t>
        <a:bodyPr/>
        <a:lstStyle/>
        <a:p>
          <a:pPr rtl="1"/>
          <a:endParaRPr lang="en-US" sz="1700">
            <a:cs typeface="B Mitra" panose="00000400000000000000" pitchFamily="2" charset="-78"/>
          </a:endParaRPr>
        </a:p>
      </dgm:t>
    </dgm:pt>
    <dgm:pt modelId="{7D59DFE6-119E-435A-8394-7A02A243B882}" type="sibTrans" cxnId="{AFDC77D4-36FA-4069-998A-852D571B47EC}">
      <dgm:prSet/>
      <dgm:spPr/>
      <dgm:t>
        <a:bodyPr/>
        <a:lstStyle/>
        <a:p>
          <a:pPr rtl="1"/>
          <a:endParaRPr lang="en-US" sz="1700">
            <a:cs typeface="B Mitra" panose="00000400000000000000" pitchFamily="2" charset="-78"/>
          </a:endParaRPr>
        </a:p>
      </dgm:t>
    </dgm:pt>
    <dgm:pt modelId="{317FB622-EFF9-4139-9610-ABE2FEA6B6E1}">
      <dgm:prSet phldrT="[Text]" custT="1"/>
      <dgm:spPr/>
      <dgm:t>
        <a:bodyPr/>
        <a:lstStyle/>
        <a:p>
          <a:pPr rtl="1"/>
          <a:r>
            <a:rPr lang="fa-IR" sz="3200" dirty="0">
              <a:cs typeface="B Mitra" panose="00000400000000000000" pitchFamily="2" charset="-78"/>
            </a:rPr>
            <a:t>روش کار</a:t>
          </a:r>
          <a:endParaRPr lang="en-US" sz="3200" dirty="0">
            <a:cs typeface="B Mitra" panose="00000400000000000000" pitchFamily="2" charset="-78"/>
          </a:endParaRPr>
        </a:p>
      </dgm:t>
    </dgm:pt>
    <dgm:pt modelId="{A37336AF-BAD6-4FC8-8A12-21CA1E436DF8}" type="parTrans" cxnId="{FC55E966-D641-47DB-9DFF-2EA9778467B4}">
      <dgm:prSet/>
      <dgm:spPr/>
      <dgm:t>
        <a:bodyPr/>
        <a:lstStyle/>
        <a:p>
          <a:pPr rtl="1"/>
          <a:endParaRPr lang="en-US" sz="1700">
            <a:cs typeface="B Mitra" panose="00000400000000000000" pitchFamily="2" charset="-78"/>
          </a:endParaRPr>
        </a:p>
      </dgm:t>
    </dgm:pt>
    <dgm:pt modelId="{4E5692B5-3504-44D0-BCDD-EFA98F0FDB1F}" type="sibTrans" cxnId="{FC55E966-D641-47DB-9DFF-2EA9778467B4}">
      <dgm:prSet/>
      <dgm:spPr/>
      <dgm:t>
        <a:bodyPr/>
        <a:lstStyle/>
        <a:p>
          <a:pPr rtl="1"/>
          <a:endParaRPr lang="en-US" sz="1700">
            <a:cs typeface="B Mitra" panose="00000400000000000000" pitchFamily="2" charset="-78"/>
          </a:endParaRPr>
        </a:p>
      </dgm:t>
    </dgm:pt>
    <dgm:pt modelId="{D4C8C020-B8D4-4C24-B748-F4050971AF66}">
      <dgm:prSet phldrT="[Text]" custT="1"/>
      <dgm:spPr/>
      <dgm:t>
        <a:bodyPr/>
        <a:lstStyle/>
        <a:p>
          <a:pPr rtl="1"/>
          <a:r>
            <a:rPr lang="fa-IR" sz="3200" dirty="0">
              <a:cs typeface="B Mitra" panose="00000400000000000000" pitchFamily="2" charset="-78"/>
            </a:rPr>
            <a:t>نتایج</a:t>
          </a:r>
          <a:endParaRPr lang="en-US" sz="1700" dirty="0">
            <a:cs typeface="B Mitra" panose="00000400000000000000" pitchFamily="2" charset="-78"/>
          </a:endParaRPr>
        </a:p>
      </dgm:t>
    </dgm:pt>
    <dgm:pt modelId="{AF655664-47C1-4A48-B137-B8A07A189F16}" type="parTrans" cxnId="{B0B4E76E-245E-4E6A-A84D-FB9236C0A201}">
      <dgm:prSet/>
      <dgm:spPr/>
      <dgm:t>
        <a:bodyPr/>
        <a:lstStyle/>
        <a:p>
          <a:pPr rtl="1"/>
          <a:endParaRPr lang="en-US" sz="1700">
            <a:cs typeface="B Mitra" panose="00000400000000000000" pitchFamily="2" charset="-78"/>
          </a:endParaRPr>
        </a:p>
      </dgm:t>
    </dgm:pt>
    <dgm:pt modelId="{3A9EC72A-3061-4EFE-876A-FA687FD3AE1B}" type="sibTrans" cxnId="{B0B4E76E-245E-4E6A-A84D-FB9236C0A201}">
      <dgm:prSet/>
      <dgm:spPr/>
      <dgm:t>
        <a:bodyPr/>
        <a:lstStyle/>
        <a:p>
          <a:pPr rtl="1"/>
          <a:endParaRPr lang="en-US" sz="1700">
            <a:cs typeface="B Mitra" panose="00000400000000000000" pitchFamily="2" charset="-78"/>
          </a:endParaRPr>
        </a:p>
      </dgm:t>
    </dgm:pt>
    <dgm:pt modelId="{640EBF2D-0F41-4CCE-852C-08C68BE74A78}">
      <dgm:prSet phldrT="[Text]" custT="1"/>
      <dgm:spPr/>
      <dgm:t>
        <a:bodyPr/>
        <a:lstStyle/>
        <a:p>
          <a:pPr rtl="1"/>
          <a:r>
            <a:rPr lang="fa-IR" sz="3200" dirty="0">
              <a:cs typeface="B Mitra" panose="00000400000000000000" pitchFamily="2" charset="-78"/>
            </a:rPr>
            <a:t>بحث</a:t>
          </a:r>
          <a:endParaRPr lang="en-US" sz="1700" dirty="0">
            <a:cs typeface="B Mitra" panose="00000400000000000000" pitchFamily="2" charset="-78"/>
          </a:endParaRPr>
        </a:p>
      </dgm:t>
    </dgm:pt>
    <dgm:pt modelId="{44072537-CBA1-48B6-AD1C-BEC97D51A003}" type="parTrans" cxnId="{7AC78490-9AF7-4FDB-ACB9-5D9D2B85176A}">
      <dgm:prSet/>
      <dgm:spPr/>
      <dgm:t>
        <a:bodyPr/>
        <a:lstStyle/>
        <a:p>
          <a:pPr rtl="1"/>
          <a:endParaRPr lang="en-US" sz="1700">
            <a:cs typeface="B Mitra" panose="00000400000000000000" pitchFamily="2" charset="-78"/>
          </a:endParaRPr>
        </a:p>
      </dgm:t>
    </dgm:pt>
    <dgm:pt modelId="{EB7CC138-3080-40A2-B80E-E8DCB0F3F9F9}" type="sibTrans" cxnId="{7AC78490-9AF7-4FDB-ACB9-5D9D2B85176A}">
      <dgm:prSet/>
      <dgm:spPr/>
      <dgm:t>
        <a:bodyPr/>
        <a:lstStyle/>
        <a:p>
          <a:pPr rtl="1"/>
          <a:endParaRPr lang="en-US" sz="1700">
            <a:cs typeface="B Mitra" panose="00000400000000000000" pitchFamily="2" charset="-78"/>
          </a:endParaRPr>
        </a:p>
      </dgm:t>
    </dgm:pt>
    <dgm:pt modelId="{995F955A-3959-4D12-9640-7450C237AD7B}">
      <dgm:prSet phldrT="[Text]" custT="1"/>
      <dgm:spPr/>
      <dgm:t>
        <a:bodyPr/>
        <a:lstStyle/>
        <a:p>
          <a:pPr rtl="1"/>
          <a:r>
            <a:rPr lang="fa-IR" sz="1700" dirty="0">
              <a:cs typeface="B Mitra" panose="00000400000000000000" pitchFamily="2" charset="-78"/>
            </a:rPr>
            <a:t>شرح اجزا و مراحل انجام کار</a:t>
          </a:r>
          <a:endParaRPr lang="en-US" sz="1700" dirty="0">
            <a:cs typeface="B Mitra" panose="00000400000000000000" pitchFamily="2" charset="-78"/>
          </a:endParaRPr>
        </a:p>
      </dgm:t>
    </dgm:pt>
    <dgm:pt modelId="{9F19BE57-C4D0-4842-9832-63ACC7D8EEC1}" type="parTrans" cxnId="{F8A2A105-E792-4AFA-8BC5-0E55FD5AC8D6}">
      <dgm:prSet/>
      <dgm:spPr/>
      <dgm:t>
        <a:bodyPr/>
        <a:lstStyle/>
        <a:p>
          <a:pPr rtl="1"/>
          <a:endParaRPr lang="en-US" sz="1700">
            <a:cs typeface="B Mitra" panose="00000400000000000000" pitchFamily="2" charset="-78"/>
          </a:endParaRPr>
        </a:p>
      </dgm:t>
    </dgm:pt>
    <dgm:pt modelId="{7730BB39-C7FE-4F45-83E9-97A2F0C4D031}" type="sibTrans" cxnId="{F8A2A105-E792-4AFA-8BC5-0E55FD5AC8D6}">
      <dgm:prSet/>
      <dgm:spPr/>
      <dgm:t>
        <a:bodyPr/>
        <a:lstStyle/>
        <a:p>
          <a:pPr rtl="1"/>
          <a:endParaRPr lang="en-US" sz="1700">
            <a:cs typeface="B Mitra" panose="00000400000000000000" pitchFamily="2" charset="-78"/>
          </a:endParaRPr>
        </a:p>
      </dgm:t>
    </dgm:pt>
    <dgm:pt modelId="{29E33F64-4309-4BA3-90D7-F852E3BEC31F}">
      <dgm:prSet phldrT="[Text]" custT="1"/>
      <dgm:spPr/>
      <dgm:t>
        <a:bodyPr/>
        <a:lstStyle/>
        <a:p>
          <a:pPr rtl="1"/>
          <a:r>
            <a:rPr lang="fa-IR" sz="1700" dirty="0">
              <a:cs typeface="B Mitra" panose="00000400000000000000" pitchFamily="2" charset="-78"/>
            </a:rPr>
            <a:t>بیان اهم یافته‌ها همراه با جداول و نمودارها</a:t>
          </a:r>
          <a:endParaRPr lang="en-US" sz="1700" dirty="0">
            <a:cs typeface="B Mitra" panose="00000400000000000000" pitchFamily="2" charset="-78"/>
          </a:endParaRPr>
        </a:p>
      </dgm:t>
    </dgm:pt>
    <dgm:pt modelId="{3CF86A5A-19B5-46CA-8447-D1DBB677349B}" type="parTrans" cxnId="{9AB7DF36-477F-478F-ADB4-5565C77284A4}">
      <dgm:prSet/>
      <dgm:spPr/>
      <dgm:t>
        <a:bodyPr/>
        <a:lstStyle/>
        <a:p>
          <a:pPr rtl="1"/>
          <a:endParaRPr lang="en-US" sz="1700">
            <a:cs typeface="B Mitra" panose="00000400000000000000" pitchFamily="2" charset="-78"/>
          </a:endParaRPr>
        </a:p>
      </dgm:t>
    </dgm:pt>
    <dgm:pt modelId="{F8EF1738-B4E6-4FB4-91A8-AC6727AD33A8}" type="sibTrans" cxnId="{9AB7DF36-477F-478F-ADB4-5565C77284A4}">
      <dgm:prSet/>
      <dgm:spPr/>
      <dgm:t>
        <a:bodyPr/>
        <a:lstStyle/>
        <a:p>
          <a:pPr rtl="1"/>
          <a:endParaRPr lang="en-US" sz="1700">
            <a:cs typeface="B Mitra" panose="00000400000000000000" pitchFamily="2" charset="-78"/>
          </a:endParaRPr>
        </a:p>
      </dgm:t>
    </dgm:pt>
    <dgm:pt modelId="{CE010986-4311-44E9-8F5E-74B796386672}">
      <dgm:prSet phldrT="[Text]" custT="1"/>
      <dgm:spPr/>
      <dgm:t>
        <a:bodyPr/>
        <a:lstStyle/>
        <a:p>
          <a:pPr rtl="1"/>
          <a:r>
            <a:rPr lang="fa-IR" sz="1600" dirty="0">
              <a:cs typeface="B Mitra" panose="00000400000000000000" pitchFamily="2" charset="-78"/>
            </a:rPr>
            <a:t>تحلیل دقیق یافته‌ها و ارتباط آن‌ها با نتایج سایرین همراه با بیان محدودیت‌های مطالعه و پیشنهاداتی برای کارهای بیشتر</a:t>
          </a:r>
          <a:endParaRPr lang="en-US" sz="1600" dirty="0">
            <a:cs typeface="B Mitra" panose="00000400000000000000" pitchFamily="2" charset="-78"/>
          </a:endParaRPr>
        </a:p>
      </dgm:t>
    </dgm:pt>
    <dgm:pt modelId="{2A312A7D-84BB-4661-9F06-598E91BB4786}" type="parTrans" cxnId="{5D641FAF-F4D4-41C8-B03B-C0914DD1FAF9}">
      <dgm:prSet/>
      <dgm:spPr/>
      <dgm:t>
        <a:bodyPr/>
        <a:lstStyle/>
        <a:p>
          <a:pPr rtl="1"/>
          <a:endParaRPr lang="en-US" sz="1700">
            <a:cs typeface="B Mitra" panose="00000400000000000000" pitchFamily="2" charset="-78"/>
          </a:endParaRPr>
        </a:p>
      </dgm:t>
    </dgm:pt>
    <dgm:pt modelId="{B4CE8A48-1550-4268-91DC-1A0C64689142}" type="sibTrans" cxnId="{5D641FAF-F4D4-41C8-B03B-C0914DD1FAF9}">
      <dgm:prSet/>
      <dgm:spPr/>
      <dgm:t>
        <a:bodyPr/>
        <a:lstStyle/>
        <a:p>
          <a:pPr rtl="1"/>
          <a:endParaRPr lang="en-US" sz="1700">
            <a:cs typeface="B Mitra" panose="00000400000000000000" pitchFamily="2" charset="-78"/>
          </a:endParaRPr>
        </a:p>
      </dgm:t>
    </dgm:pt>
    <dgm:pt modelId="{6CBB202C-6BAC-4320-9E25-1BC920FB5F84}">
      <dgm:prSet phldrT="[Text]" custT="1"/>
      <dgm:spPr/>
      <dgm:t>
        <a:bodyPr/>
        <a:lstStyle/>
        <a:p>
          <a:pPr rtl="1"/>
          <a:r>
            <a:rPr lang="fa-IR" sz="3200" dirty="0">
              <a:cs typeface="B Mitra" panose="00000400000000000000" pitchFamily="2" charset="-78"/>
            </a:rPr>
            <a:t>پیوست‌ها</a:t>
          </a:r>
          <a:endParaRPr lang="en-US" sz="1700" dirty="0">
            <a:cs typeface="B Mitra" panose="00000400000000000000" pitchFamily="2" charset="-78"/>
          </a:endParaRPr>
        </a:p>
      </dgm:t>
    </dgm:pt>
    <dgm:pt modelId="{816DCCDB-E20E-471F-A740-52F77769FE5D}" type="parTrans" cxnId="{48C3CDB8-3BA8-465B-9522-02ABF01C0409}">
      <dgm:prSet/>
      <dgm:spPr/>
      <dgm:t>
        <a:bodyPr/>
        <a:lstStyle/>
        <a:p>
          <a:pPr rtl="1"/>
          <a:endParaRPr lang="en-US" sz="1700">
            <a:cs typeface="B Mitra" panose="00000400000000000000" pitchFamily="2" charset="-78"/>
          </a:endParaRPr>
        </a:p>
      </dgm:t>
    </dgm:pt>
    <dgm:pt modelId="{A094D9DE-75D8-4E06-A1BE-446E88E36B2F}" type="sibTrans" cxnId="{48C3CDB8-3BA8-465B-9522-02ABF01C0409}">
      <dgm:prSet/>
      <dgm:spPr/>
      <dgm:t>
        <a:bodyPr/>
        <a:lstStyle/>
        <a:p>
          <a:pPr rtl="1"/>
          <a:endParaRPr lang="en-US" sz="1700">
            <a:cs typeface="B Mitra" panose="00000400000000000000" pitchFamily="2" charset="-78"/>
          </a:endParaRPr>
        </a:p>
      </dgm:t>
    </dgm:pt>
    <dgm:pt modelId="{9FB2230D-A552-4E99-BE9D-76F4CCC2B976}">
      <dgm:prSet phldrT="[Text]" custT="1"/>
      <dgm:spPr/>
      <dgm:t>
        <a:bodyPr/>
        <a:lstStyle/>
        <a:p>
          <a:pPr rtl="1"/>
          <a:r>
            <a:rPr lang="fa-IR" sz="3200" dirty="0">
              <a:cs typeface="B Mitra" panose="00000400000000000000" pitchFamily="2" charset="-78"/>
            </a:rPr>
            <a:t>نتیجه‌گیری</a:t>
          </a:r>
          <a:endParaRPr lang="en-US" sz="1700" dirty="0">
            <a:cs typeface="B Mitra" panose="00000400000000000000" pitchFamily="2" charset="-78"/>
          </a:endParaRPr>
        </a:p>
      </dgm:t>
    </dgm:pt>
    <dgm:pt modelId="{2BEFF332-F1EE-4E9E-8F7B-0E2028AB945D}" type="parTrans" cxnId="{9D615D6E-1A74-46E4-8BB0-81A3E6693A39}">
      <dgm:prSet/>
      <dgm:spPr/>
      <dgm:t>
        <a:bodyPr/>
        <a:lstStyle/>
        <a:p>
          <a:pPr rtl="1"/>
          <a:endParaRPr lang="en-US" sz="1700">
            <a:cs typeface="B Mitra" panose="00000400000000000000" pitchFamily="2" charset="-78"/>
          </a:endParaRPr>
        </a:p>
      </dgm:t>
    </dgm:pt>
    <dgm:pt modelId="{51627A33-DE89-4AA3-8591-30881E753D67}" type="sibTrans" cxnId="{9D615D6E-1A74-46E4-8BB0-81A3E6693A39}">
      <dgm:prSet/>
      <dgm:spPr/>
      <dgm:t>
        <a:bodyPr/>
        <a:lstStyle/>
        <a:p>
          <a:pPr rtl="1"/>
          <a:endParaRPr lang="en-US" sz="1700">
            <a:cs typeface="B Mitra" panose="00000400000000000000" pitchFamily="2" charset="-78"/>
          </a:endParaRPr>
        </a:p>
      </dgm:t>
    </dgm:pt>
    <dgm:pt modelId="{CAB93BDA-7AD8-4663-BDC3-E68D444793AF}">
      <dgm:prSet phldrT="[Text]" custT="1"/>
      <dgm:spPr/>
      <dgm:t>
        <a:bodyPr/>
        <a:lstStyle/>
        <a:p>
          <a:pPr rtl="1"/>
          <a:r>
            <a:rPr lang="fa-IR" sz="1700" dirty="0">
              <a:cs typeface="B Mitra" panose="00000400000000000000" pitchFamily="2" charset="-78"/>
            </a:rPr>
            <a:t>پیام‌های اصلی متن همراه</a:t>
          </a:r>
          <a:endParaRPr lang="en-US" sz="1700" dirty="0">
            <a:cs typeface="B Mitra" panose="00000400000000000000" pitchFamily="2" charset="-78"/>
          </a:endParaRPr>
        </a:p>
      </dgm:t>
    </dgm:pt>
    <dgm:pt modelId="{2E800A84-7750-4CC9-83B5-162343E7678D}" type="parTrans" cxnId="{91D7EED8-00B1-44B2-B6D4-8F59890BA368}">
      <dgm:prSet/>
      <dgm:spPr/>
      <dgm:t>
        <a:bodyPr/>
        <a:lstStyle/>
        <a:p>
          <a:pPr rtl="1"/>
          <a:endParaRPr lang="en-US" sz="1700">
            <a:cs typeface="B Mitra" panose="00000400000000000000" pitchFamily="2" charset="-78"/>
          </a:endParaRPr>
        </a:p>
      </dgm:t>
    </dgm:pt>
    <dgm:pt modelId="{1A7DDE54-A500-4768-BF82-E1EF95A65183}" type="sibTrans" cxnId="{91D7EED8-00B1-44B2-B6D4-8F59890BA368}">
      <dgm:prSet/>
      <dgm:spPr/>
      <dgm:t>
        <a:bodyPr/>
        <a:lstStyle/>
        <a:p>
          <a:pPr rtl="1"/>
          <a:endParaRPr lang="en-US" sz="1700">
            <a:cs typeface="B Mitra" panose="00000400000000000000" pitchFamily="2" charset="-78"/>
          </a:endParaRPr>
        </a:p>
      </dgm:t>
    </dgm:pt>
    <dgm:pt modelId="{3EFCD2DF-EE15-4B5A-839F-DFE247DC3FED}">
      <dgm:prSet phldrT="[Text]" custT="1"/>
      <dgm:spPr/>
      <dgm:t>
        <a:bodyPr/>
        <a:lstStyle/>
        <a:p>
          <a:pPr rtl="1"/>
          <a:r>
            <a:rPr lang="fa-IR" sz="3200" dirty="0">
              <a:cs typeface="B Mitra" panose="00000400000000000000" pitchFamily="2" charset="-78"/>
            </a:rPr>
            <a:t>منابع</a:t>
          </a:r>
          <a:endParaRPr lang="en-US" sz="1700" dirty="0">
            <a:cs typeface="B Mitra" panose="00000400000000000000" pitchFamily="2" charset="-78"/>
          </a:endParaRPr>
        </a:p>
      </dgm:t>
    </dgm:pt>
    <dgm:pt modelId="{04EE4A4D-45BF-47E7-83C2-651B14B14A8B}" type="parTrans" cxnId="{3C3705AA-B686-4E1F-88AF-FB82133A9F37}">
      <dgm:prSet/>
      <dgm:spPr/>
      <dgm:t>
        <a:bodyPr/>
        <a:lstStyle/>
        <a:p>
          <a:pPr rtl="1"/>
          <a:endParaRPr lang="en-US" sz="1700">
            <a:cs typeface="B Mitra" panose="00000400000000000000" pitchFamily="2" charset="-78"/>
          </a:endParaRPr>
        </a:p>
      </dgm:t>
    </dgm:pt>
    <dgm:pt modelId="{C67D1D21-542F-489C-867A-21AA21CC86A5}" type="sibTrans" cxnId="{3C3705AA-B686-4E1F-88AF-FB82133A9F37}">
      <dgm:prSet/>
      <dgm:spPr/>
      <dgm:t>
        <a:bodyPr/>
        <a:lstStyle/>
        <a:p>
          <a:pPr rtl="1"/>
          <a:endParaRPr lang="en-US" sz="1700">
            <a:cs typeface="B Mitra" panose="00000400000000000000" pitchFamily="2" charset="-78"/>
          </a:endParaRPr>
        </a:p>
      </dgm:t>
    </dgm:pt>
    <dgm:pt modelId="{F589F5B2-726C-4C01-80BE-89D0AAB5F3F8}" type="pres">
      <dgm:prSet presAssocID="{372E2FD9-439C-4293-B333-AED7D5F7BAE1}" presName="theList" presStyleCnt="0">
        <dgm:presLayoutVars>
          <dgm:dir/>
          <dgm:animLvl val="lvl"/>
          <dgm:resizeHandles val="exact"/>
        </dgm:presLayoutVars>
      </dgm:prSet>
      <dgm:spPr/>
      <dgm:t>
        <a:bodyPr/>
        <a:lstStyle/>
        <a:p>
          <a:endParaRPr lang="en-US"/>
        </a:p>
      </dgm:t>
    </dgm:pt>
    <dgm:pt modelId="{95AA0796-1465-41BB-9244-B6DCEA911558}" type="pres">
      <dgm:prSet presAssocID="{6CBB202C-6BAC-4320-9E25-1BC920FB5F84}" presName="compNode" presStyleCnt="0"/>
      <dgm:spPr/>
    </dgm:pt>
    <dgm:pt modelId="{6061F2DE-2976-4EE9-948C-FA7BCE6E14A2}" type="pres">
      <dgm:prSet presAssocID="{6CBB202C-6BAC-4320-9E25-1BC920FB5F84}" presName="aNode" presStyleLbl="bgShp" presStyleIdx="0" presStyleCnt="10" custScaleX="111424"/>
      <dgm:spPr/>
      <dgm:t>
        <a:bodyPr/>
        <a:lstStyle/>
        <a:p>
          <a:endParaRPr lang="en-US"/>
        </a:p>
      </dgm:t>
    </dgm:pt>
    <dgm:pt modelId="{08BAEEAC-6686-45F1-BB9F-9142890BCF54}" type="pres">
      <dgm:prSet presAssocID="{6CBB202C-6BAC-4320-9E25-1BC920FB5F84}" presName="textNode" presStyleLbl="bgShp" presStyleIdx="0" presStyleCnt="10"/>
      <dgm:spPr/>
      <dgm:t>
        <a:bodyPr/>
        <a:lstStyle/>
        <a:p>
          <a:endParaRPr lang="en-US"/>
        </a:p>
      </dgm:t>
    </dgm:pt>
    <dgm:pt modelId="{051E2A03-8C89-43B0-B4D2-50A18AB3E522}" type="pres">
      <dgm:prSet presAssocID="{6CBB202C-6BAC-4320-9E25-1BC920FB5F84}" presName="compChildNode" presStyleCnt="0"/>
      <dgm:spPr/>
    </dgm:pt>
    <dgm:pt modelId="{8420EDC1-58DD-4B65-AA19-B3CFD1287CAC}" type="pres">
      <dgm:prSet presAssocID="{6CBB202C-6BAC-4320-9E25-1BC920FB5F84}" presName="theInnerList" presStyleCnt="0"/>
      <dgm:spPr/>
    </dgm:pt>
    <dgm:pt modelId="{6B3DEE53-39A8-4BE7-B2E1-D204B0FEB180}" type="pres">
      <dgm:prSet presAssocID="{6CBB202C-6BAC-4320-9E25-1BC920FB5F84}" presName="aSpace" presStyleCnt="0"/>
      <dgm:spPr/>
    </dgm:pt>
    <dgm:pt modelId="{F6D8FB37-5439-4BE8-9749-FEA9B2E24065}" type="pres">
      <dgm:prSet presAssocID="{3EFCD2DF-EE15-4B5A-839F-DFE247DC3FED}" presName="compNode" presStyleCnt="0"/>
      <dgm:spPr/>
    </dgm:pt>
    <dgm:pt modelId="{428A444F-D08B-4B0A-9B2E-0BE2E6E52597}" type="pres">
      <dgm:prSet presAssocID="{3EFCD2DF-EE15-4B5A-839F-DFE247DC3FED}" presName="aNode" presStyleLbl="bgShp" presStyleIdx="1" presStyleCnt="10"/>
      <dgm:spPr/>
      <dgm:t>
        <a:bodyPr/>
        <a:lstStyle/>
        <a:p>
          <a:endParaRPr lang="en-US"/>
        </a:p>
      </dgm:t>
    </dgm:pt>
    <dgm:pt modelId="{865A9D6E-0689-4192-9531-6A2A64865F7E}" type="pres">
      <dgm:prSet presAssocID="{3EFCD2DF-EE15-4B5A-839F-DFE247DC3FED}" presName="textNode" presStyleLbl="bgShp" presStyleIdx="1" presStyleCnt="10"/>
      <dgm:spPr/>
      <dgm:t>
        <a:bodyPr/>
        <a:lstStyle/>
        <a:p>
          <a:endParaRPr lang="en-US"/>
        </a:p>
      </dgm:t>
    </dgm:pt>
    <dgm:pt modelId="{0C2B64B5-9F53-40F8-9927-CC410BE63960}" type="pres">
      <dgm:prSet presAssocID="{3EFCD2DF-EE15-4B5A-839F-DFE247DC3FED}" presName="compChildNode" presStyleCnt="0"/>
      <dgm:spPr/>
    </dgm:pt>
    <dgm:pt modelId="{18685AA4-5954-4DCE-9A1A-8F64421247BD}" type="pres">
      <dgm:prSet presAssocID="{3EFCD2DF-EE15-4B5A-839F-DFE247DC3FED}" presName="theInnerList" presStyleCnt="0"/>
      <dgm:spPr/>
    </dgm:pt>
    <dgm:pt modelId="{60A47C41-6F07-4209-AEE3-14F59AF6405E}" type="pres">
      <dgm:prSet presAssocID="{3EFCD2DF-EE15-4B5A-839F-DFE247DC3FED}" presName="aSpace" presStyleCnt="0"/>
      <dgm:spPr/>
    </dgm:pt>
    <dgm:pt modelId="{111A5584-26F4-4506-9A16-4D5199E7CBC8}" type="pres">
      <dgm:prSet presAssocID="{9FB2230D-A552-4E99-BE9D-76F4CCC2B976}" presName="compNode" presStyleCnt="0"/>
      <dgm:spPr/>
    </dgm:pt>
    <dgm:pt modelId="{9EFD49CD-39B3-42D2-870A-F9E67888217F}" type="pres">
      <dgm:prSet presAssocID="{9FB2230D-A552-4E99-BE9D-76F4CCC2B976}" presName="aNode" presStyleLbl="bgShp" presStyleIdx="2" presStyleCnt="10"/>
      <dgm:spPr/>
      <dgm:t>
        <a:bodyPr/>
        <a:lstStyle/>
        <a:p>
          <a:endParaRPr lang="en-US"/>
        </a:p>
      </dgm:t>
    </dgm:pt>
    <dgm:pt modelId="{8A306F3B-0157-4F28-9BE5-81DB449DF73A}" type="pres">
      <dgm:prSet presAssocID="{9FB2230D-A552-4E99-BE9D-76F4CCC2B976}" presName="textNode" presStyleLbl="bgShp" presStyleIdx="2" presStyleCnt="10"/>
      <dgm:spPr/>
      <dgm:t>
        <a:bodyPr/>
        <a:lstStyle/>
        <a:p>
          <a:endParaRPr lang="en-US"/>
        </a:p>
      </dgm:t>
    </dgm:pt>
    <dgm:pt modelId="{7D447960-0F33-4B13-A790-A75FF54E0AD2}" type="pres">
      <dgm:prSet presAssocID="{9FB2230D-A552-4E99-BE9D-76F4CCC2B976}" presName="compChildNode" presStyleCnt="0"/>
      <dgm:spPr/>
    </dgm:pt>
    <dgm:pt modelId="{9E0B90B2-FC43-40A9-8337-F770B55B835E}" type="pres">
      <dgm:prSet presAssocID="{9FB2230D-A552-4E99-BE9D-76F4CCC2B976}" presName="theInnerList" presStyleCnt="0"/>
      <dgm:spPr/>
    </dgm:pt>
    <dgm:pt modelId="{131A4667-6E12-4E97-BE9D-3D915F7CAAC4}" type="pres">
      <dgm:prSet presAssocID="{CAB93BDA-7AD8-4663-BDC3-E68D444793AF}" presName="childNode" presStyleLbl="node1" presStyleIdx="0" presStyleCnt="8" custScaleY="124538">
        <dgm:presLayoutVars>
          <dgm:bulletEnabled val="1"/>
        </dgm:presLayoutVars>
      </dgm:prSet>
      <dgm:spPr/>
      <dgm:t>
        <a:bodyPr/>
        <a:lstStyle/>
        <a:p>
          <a:endParaRPr lang="en-US"/>
        </a:p>
      </dgm:t>
    </dgm:pt>
    <dgm:pt modelId="{57BA99D6-B3C4-4B19-BF7A-292D87E11A71}" type="pres">
      <dgm:prSet presAssocID="{9FB2230D-A552-4E99-BE9D-76F4CCC2B976}" presName="aSpace" presStyleCnt="0"/>
      <dgm:spPr/>
    </dgm:pt>
    <dgm:pt modelId="{6702AD8A-36AE-4E2A-9928-4727097F9E32}" type="pres">
      <dgm:prSet presAssocID="{640EBF2D-0F41-4CCE-852C-08C68BE74A78}" presName="compNode" presStyleCnt="0"/>
      <dgm:spPr/>
    </dgm:pt>
    <dgm:pt modelId="{62BFD2AD-730C-4E24-86F3-47B5CA785827}" type="pres">
      <dgm:prSet presAssocID="{640EBF2D-0F41-4CCE-852C-08C68BE74A78}" presName="aNode" presStyleLbl="bgShp" presStyleIdx="3" presStyleCnt="10"/>
      <dgm:spPr/>
      <dgm:t>
        <a:bodyPr/>
        <a:lstStyle/>
        <a:p>
          <a:endParaRPr lang="en-US"/>
        </a:p>
      </dgm:t>
    </dgm:pt>
    <dgm:pt modelId="{A0F6B214-BF8F-4850-A98D-03B0FA92D8DD}" type="pres">
      <dgm:prSet presAssocID="{640EBF2D-0F41-4CCE-852C-08C68BE74A78}" presName="textNode" presStyleLbl="bgShp" presStyleIdx="3" presStyleCnt="10"/>
      <dgm:spPr/>
      <dgm:t>
        <a:bodyPr/>
        <a:lstStyle/>
        <a:p>
          <a:endParaRPr lang="en-US"/>
        </a:p>
      </dgm:t>
    </dgm:pt>
    <dgm:pt modelId="{5CA95DCD-666F-432C-835C-AB6FA39F7C18}" type="pres">
      <dgm:prSet presAssocID="{640EBF2D-0F41-4CCE-852C-08C68BE74A78}" presName="compChildNode" presStyleCnt="0"/>
      <dgm:spPr/>
    </dgm:pt>
    <dgm:pt modelId="{6C6D101C-9C8D-41C9-9C06-0CFC747A99C2}" type="pres">
      <dgm:prSet presAssocID="{640EBF2D-0F41-4CCE-852C-08C68BE74A78}" presName="theInnerList" presStyleCnt="0"/>
      <dgm:spPr/>
    </dgm:pt>
    <dgm:pt modelId="{BEF0076F-676E-4820-AE84-13D68ED2F4E0}" type="pres">
      <dgm:prSet presAssocID="{CE010986-4311-44E9-8F5E-74B796386672}" presName="childNode" presStyleLbl="node1" presStyleIdx="1" presStyleCnt="8" custScaleY="124538">
        <dgm:presLayoutVars>
          <dgm:bulletEnabled val="1"/>
        </dgm:presLayoutVars>
      </dgm:prSet>
      <dgm:spPr/>
      <dgm:t>
        <a:bodyPr/>
        <a:lstStyle/>
        <a:p>
          <a:endParaRPr lang="en-US"/>
        </a:p>
      </dgm:t>
    </dgm:pt>
    <dgm:pt modelId="{D33C1BE1-186D-47F9-BC07-00F8438117EE}" type="pres">
      <dgm:prSet presAssocID="{640EBF2D-0F41-4CCE-852C-08C68BE74A78}" presName="aSpace" presStyleCnt="0"/>
      <dgm:spPr/>
    </dgm:pt>
    <dgm:pt modelId="{823F6A34-0D40-4DDB-A9F6-935C028D95FF}" type="pres">
      <dgm:prSet presAssocID="{D4C8C020-B8D4-4C24-B748-F4050971AF66}" presName="compNode" presStyleCnt="0"/>
      <dgm:spPr/>
    </dgm:pt>
    <dgm:pt modelId="{D3DD7C7D-0256-4AD1-A59C-73C3B4B38D85}" type="pres">
      <dgm:prSet presAssocID="{D4C8C020-B8D4-4C24-B748-F4050971AF66}" presName="aNode" presStyleLbl="bgShp" presStyleIdx="4" presStyleCnt="10"/>
      <dgm:spPr/>
      <dgm:t>
        <a:bodyPr/>
        <a:lstStyle/>
        <a:p>
          <a:endParaRPr lang="en-US"/>
        </a:p>
      </dgm:t>
    </dgm:pt>
    <dgm:pt modelId="{D2F463F2-2B69-4DF8-93FC-030336994D03}" type="pres">
      <dgm:prSet presAssocID="{D4C8C020-B8D4-4C24-B748-F4050971AF66}" presName="textNode" presStyleLbl="bgShp" presStyleIdx="4" presStyleCnt="10"/>
      <dgm:spPr/>
      <dgm:t>
        <a:bodyPr/>
        <a:lstStyle/>
        <a:p>
          <a:endParaRPr lang="en-US"/>
        </a:p>
      </dgm:t>
    </dgm:pt>
    <dgm:pt modelId="{10E3033F-8AF6-4003-B5D4-435B4E3C110A}" type="pres">
      <dgm:prSet presAssocID="{D4C8C020-B8D4-4C24-B748-F4050971AF66}" presName="compChildNode" presStyleCnt="0"/>
      <dgm:spPr/>
    </dgm:pt>
    <dgm:pt modelId="{D0560BA2-A715-42AC-8CB5-E8034A141B19}" type="pres">
      <dgm:prSet presAssocID="{D4C8C020-B8D4-4C24-B748-F4050971AF66}" presName="theInnerList" presStyleCnt="0"/>
      <dgm:spPr/>
    </dgm:pt>
    <dgm:pt modelId="{DDE82650-97CA-497A-BE4D-6A1DC56CF4D4}" type="pres">
      <dgm:prSet presAssocID="{29E33F64-4309-4BA3-90D7-F852E3BEC31F}" presName="childNode" presStyleLbl="node1" presStyleIdx="2" presStyleCnt="8" custScaleY="124538">
        <dgm:presLayoutVars>
          <dgm:bulletEnabled val="1"/>
        </dgm:presLayoutVars>
      </dgm:prSet>
      <dgm:spPr/>
      <dgm:t>
        <a:bodyPr/>
        <a:lstStyle/>
        <a:p>
          <a:endParaRPr lang="en-US"/>
        </a:p>
      </dgm:t>
    </dgm:pt>
    <dgm:pt modelId="{9092A676-4A4E-4937-8D4C-33DC305F4239}" type="pres">
      <dgm:prSet presAssocID="{D4C8C020-B8D4-4C24-B748-F4050971AF66}" presName="aSpace" presStyleCnt="0"/>
      <dgm:spPr/>
    </dgm:pt>
    <dgm:pt modelId="{5BCAB9B1-29C5-418D-81AD-DE43D52FD3EB}" type="pres">
      <dgm:prSet presAssocID="{317FB622-EFF9-4139-9610-ABE2FEA6B6E1}" presName="compNode" presStyleCnt="0"/>
      <dgm:spPr/>
    </dgm:pt>
    <dgm:pt modelId="{56BC6D7A-879D-4421-8F39-9B2D49076577}" type="pres">
      <dgm:prSet presAssocID="{317FB622-EFF9-4139-9610-ABE2FEA6B6E1}" presName="aNode" presStyleLbl="bgShp" presStyleIdx="5" presStyleCnt="10"/>
      <dgm:spPr/>
      <dgm:t>
        <a:bodyPr/>
        <a:lstStyle/>
        <a:p>
          <a:endParaRPr lang="en-US"/>
        </a:p>
      </dgm:t>
    </dgm:pt>
    <dgm:pt modelId="{C00B0C74-51DE-4728-AA60-EA05EF8ED6AB}" type="pres">
      <dgm:prSet presAssocID="{317FB622-EFF9-4139-9610-ABE2FEA6B6E1}" presName="textNode" presStyleLbl="bgShp" presStyleIdx="5" presStyleCnt="10"/>
      <dgm:spPr/>
      <dgm:t>
        <a:bodyPr/>
        <a:lstStyle/>
        <a:p>
          <a:endParaRPr lang="en-US"/>
        </a:p>
      </dgm:t>
    </dgm:pt>
    <dgm:pt modelId="{5D1C02C7-0AA7-414E-8C59-94259A8754D0}" type="pres">
      <dgm:prSet presAssocID="{317FB622-EFF9-4139-9610-ABE2FEA6B6E1}" presName="compChildNode" presStyleCnt="0"/>
      <dgm:spPr/>
    </dgm:pt>
    <dgm:pt modelId="{02AE4703-7955-485C-A5EA-4B45ABBBF48A}" type="pres">
      <dgm:prSet presAssocID="{317FB622-EFF9-4139-9610-ABE2FEA6B6E1}" presName="theInnerList" presStyleCnt="0"/>
      <dgm:spPr/>
    </dgm:pt>
    <dgm:pt modelId="{A1245F14-2869-495A-8F3B-1EF5334D1339}" type="pres">
      <dgm:prSet presAssocID="{995F955A-3959-4D12-9640-7450C237AD7B}" presName="childNode" presStyleLbl="node1" presStyleIdx="3" presStyleCnt="8" custScaleY="124538">
        <dgm:presLayoutVars>
          <dgm:bulletEnabled val="1"/>
        </dgm:presLayoutVars>
      </dgm:prSet>
      <dgm:spPr/>
      <dgm:t>
        <a:bodyPr/>
        <a:lstStyle/>
        <a:p>
          <a:endParaRPr lang="en-US"/>
        </a:p>
      </dgm:t>
    </dgm:pt>
    <dgm:pt modelId="{8DCDDBAA-215B-44CA-87A1-504CA3C689F9}" type="pres">
      <dgm:prSet presAssocID="{317FB622-EFF9-4139-9610-ABE2FEA6B6E1}" presName="aSpace" presStyleCnt="0"/>
      <dgm:spPr/>
    </dgm:pt>
    <dgm:pt modelId="{C4566CF1-5E52-4A06-9F66-905FF887993F}" type="pres">
      <dgm:prSet presAssocID="{8EE2CCEF-5D99-41DD-BD92-B363C60B15A7}" presName="compNode" presStyleCnt="0"/>
      <dgm:spPr/>
    </dgm:pt>
    <dgm:pt modelId="{B73DB9FD-B41C-4305-9968-024F2AFCD8AE}" type="pres">
      <dgm:prSet presAssocID="{8EE2CCEF-5D99-41DD-BD92-B363C60B15A7}" presName="aNode" presStyleLbl="bgShp" presStyleIdx="6" presStyleCnt="10"/>
      <dgm:spPr/>
      <dgm:t>
        <a:bodyPr/>
        <a:lstStyle/>
        <a:p>
          <a:endParaRPr lang="en-US"/>
        </a:p>
      </dgm:t>
    </dgm:pt>
    <dgm:pt modelId="{862D9F65-5147-4143-AF40-46010775684D}" type="pres">
      <dgm:prSet presAssocID="{8EE2CCEF-5D99-41DD-BD92-B363C60B15A7}" presName="textNode" presStyleLbl="bgShp" presStyleIdx="6" presStyleCnt="10"/>
      <dgm:spPr/>
      <dgm:t>
        <a:bodyPr/>
        <a:lstStyle/>
        <a:p>
          <a:endParaRPr lang="en-US"/>
        </a:p>
      </dgm:t>
    </dgm:pt>
    <dgm:pt modelId="{8F3B5556-AA27-4630-9E3D-A1596BC956FB}" type="pres">
      <dgm:prSet presAssocID="{8EE2CCEF-5D99-41DD-BD92-B363C60B15A7}" presName="compChildNode" presStyleCnt="0"/>
      <dgm:spPr/>
    </dgm:pt>
    <dgm:pt modelId="{AE49285F-392C-4979-BB7E-2DE6807711C6}" type="pres">
      <dgm:prSet presAssocID="{8EE2CCEF-5D99-41DD-BD92-B363C60B15A7}" presName="theInnerList" presStyleCnt="0"/>
      <dgm:spPr/>
    </dgm:pt>
    <dgm:pt modelId="{E361CEF9-7975-43C8-B0EE-F99F3E4291BD}" type="pres">
      <dgm:prSet presAssocID="{01677DB1-1DC1-4B73-84A1-00EA8A1268F8}" presName="childNode" presStyleLbl="node1" presStyleIdx="4" presStyleCnt="8" custScaleY="124538">
        <dgm:presLayoutVars>
          <dgm:bulletEnabled val="1"/>
        </dgm:presLayoutVars>
      </dgm:prSet>
      <dgm:spPr/>
      <dgm:t>
        <a:bodyPr/>
        <a:lstStyle/>
        <a:p>
          <a:endParaRPr lang="en-US"/>
        </a:p>
      </dgm:t>
    </dgm:pt>
    <dgm:pt modelId="{F77A583A-B2A0-48E6-87F7-6FAB7EB470D3}" type="pres">
      <dgm:prSet presAssocID="{8EE2CCEF-5D99-41DD-BD92-B363C60B15A7}" presName="aSpace" presStyleCnt="0"/>
      <dgm:spPr/>
    </dgm:pt>
    <dgm:pt modelId="{19ED739F-1EAC-4788-A5D5-377A04DF8927}" type="pres">
      <dgm:prSet presAssocID="{A0195FB9-AC59-4B0F-BA0F-A40C9D70E8FB}" presName="compNode" presStyleCnt="0"/>
      <dgm:spPr/>
    </dgm:pt>
    <dgm:pt modelId="{3D55A1AB-07A1-408E-98BD-C5F686D60164}" type="pres">
      <dgm:prSet presAssocID="{A0195FB9-AC59-4B0F-BA0F-A40C9D70E8FB}" presName="aNode" presStyleLbl="bgShp" presStyleIdx="7" presStyleCnt="10"/>
      <dgm:spPr/>
      <dgm:t>
        <a:bodyPr/>
        <a:lstStyle/>
        <a:p>
          <a:endParaRPr lang="en-US"/>
        </a:p>
      </dgm:t>
    </dgm:pt>
    <dgm:pt modelId="{A0C736C0-324C-411F-8448-8BB8EAC8089D}" type="pres">
      <dgm:prSet presAssocID="{A0195FB9-AC59-4B0F-BA0F-A40C9D70E8FB}" presName="textNode" presStyleLbl="bgShp" presStyleIdx="7" presStyleCnt="10"/>
      <dgm:spPr/>
      <dgm:t>
        <a:bodyPr/>
        <a:lstStyle/>
        <a:p>
          <a:endParaRPr lang="en-US"/>
        </a:p>
      </dgm:t>
    </dgm:pt>
    <dgm:pt modelId="{2EB7F02C-C91F-4D8E-93FB-DBCF6DD09B48}" type="pres">
      <dgm:prSet presAssocID="{A0195FB9-AC59-4B0F-BA0F-A40C9D70E8FB}" presName="compChildNode" presStyleCnt="0"/>
      <dgm:spPr/>
    </dgm:pt>
    <dgm:pt modelId="{857FD765-53AD-4F32-A4C2-07E2A8A4EE30}" type="pres">
      <dgm:prSet presAssocID="{A0195FB9-AC59-4B0F-BA0F-A40C9D70E8FB}" presName="theInnerList" presStyleCnt="0"/>
      <dgm:spPr/>
    </dgm:pt>
    <dgm:pt modelId="{804205AB-D537-4893-8B87-072D78EC9049}" type="pres">
      <dgm:prSet presAssocID="{710011DF-7CAC-4CF9-AA55-1ED567C8E201}" presName="childNode" presStyleLbl="node1" presStyleIdx="5" presStyleCnt="8" custScaleY="124538">
        <dgm:presLayoutVars>
          <dgm:bulletEnabled val="1"/>
        </dgm:presLayoutVars>
      </dgm:prSet>
      <dgm:spPr/>
      <dgm:t>
        <a:bodyPr/>
        <a:lstStyle/>
        <a:p>
          <a:endParaRPr lang="en-US"/>
        </a:p>
      </dgm:t>
    </dgm:pt>
    <dgm:pt modelId="{F044F7A4-6AB2-4A7F-AEC8-9966A21D3B19}" type="pres">
      <dgm:prSet presAssocID="{A0195FB9-AC59-4B0F-BA0F-A40C9D70E8FB}" presName="aSpace" presStyleCnt="0"/>
      <dgm:spPr/>
    </dgm:pt>
    <dgm:pt modelId="{FB6D10AB-076B-496C-A717-96D3808C660B}" type="pres">
      <dgm:prSet presAssocID="{550C09B1-3C1F-4D66-9E78-424E043DF3BD}" presName="compNode" presStyleCnt="0"/>
      <dgm:spPr/>
    </dgm:pt>
    <dgm:pt modelId="{AD4B507F-7040-4F3E-AB88-89AB28E45647}" type="pres">
      <dgm:prSet presAssocID="{550C09B1-3C1F-4D66-9E78-424E043DF3BD}" presName="aNode" presStyleLbl="bgShp" presStyleIdx="8" presStyleCnt="10"/>
      <dgm:spPr/>
      <dgm:t>
        <a:bodyPr/>
        <a:lstStyle/>
        <a:p>
          <a:endParaRPr lang="en-US"/>
        </a:p>
      </dgm:t>
    </dgm:pt>
    <dgm:pt modelId="{88BC01C3-5197-4375-8811-2201158BE88A}" type="pres">
      <dgm:prSet presAssocID="{550C09B1-3C1F-4D66-9E78-424E043DF3BD}" presName="textNode" presStyleLbl="bgShp" presStyleIdx="8" presStyleCnt="10"/>
      <dgm:spPr/>
      <dgm:t>
        <a:bodyPr/>
        <a:lstStyle/>
        <a:p>
          <a:endParaRPr lang="en-US"/>
        </a:p>
      </dgm:t>
    </dgm:pt>
    <dgm:pt modelId="{C698A451-D67C-4627-A3FA-CAC082237F7D}" type="pres">
      <dgm:prSet presAssocID="{550C09B1-3C1F-4D66-9E78-424E043DF3BD}" presName="compChildNode" presStyleCnt="0"/>
      <dgm:spPr/>
    </dgm:pt>
    <dgm:pt modelId="{06080E93-3949-452A-93BC-934F3BD5A162}" type="pres">
      <dgm:prSet presAssocID="{550C09B1-3C1F-4D66-9E78-424E043DF3BD}" presName="theInnerList" presStyleCnt="0"/>
      <dgm:spPr/>
    </dgm:pt>
    <dgm:pt modelId="{EACAE274-C0C3-4B65-ADB2-C82CA8EEBE5C}" type="pres">
      <dgm:prSet presAssocID="{1CD90B29-8632-4AA5-8182-7E360AF14C9A}" presName="childNode" presStyleLbl="node1" presStyleIdx="6" presStyleCnt="8" custScaleY="124538">
        <dgm:presLayoutVars>
          <dgm:bulletEnabled val="1"/>
        </dgm:presLayoutVars>
      </dgm:prSet>
      <dgm:spPr/>
      <dgm:t>
        <a:bodyPr/>
        <a:lstStyle/>
        <a:p>
          <a:endParaRPr lang="en-US"/>
        </a:p>
      </dgm:t>
    </dgm:pt>
    <dgm:pt modelId="{2DB889D5-CAF0-4C1D-B55D-997FDF5A9463}" type="pres">
      <dgm:prSet presAssocID="{550C09B1-3C1F-4D66-9E78-424E043DF3BD}" presName="aSpace" presStyleCnt="0"/>
      <dgm:spPr/>
    </dgm:pt>
    <dgm:pt modelId="{534663E4-0835-4735-93CF-2DBE5CB50607}" type="pres">
      <dgm:prSet presAssocID="{6DC82F34-16B6-4036-A686-3A32A0245DCC}" presName="compNode" presStyleCnt="0"/>
      <dgm:spPr/>
    </dgm:pt>
    <dgm:pt modelId="{F05AD98B-4BE3-4D1B-8023-B92C69BD9C63}" type="pres">
      <dgm:prSet presAssocID="{6DC82F34-16B6-4036-A686-3A32A0245DCC}" presName="aNode" presStyleLbl="bgShp" presStyleIdx="9" presStyleCnt="10"/>
      <dgm:spPr/>
      <dgm:t>
        <a:bodyPr/>
        <a:lstStyle/>
        <a:p>
          <a:endParaRPr lang="en-US"/>
        </a:p>
      </dgm:t>
    </dgm:pt>
    <dgm:pt modelId="{30D44ED4-4A85-4140-8BD6-32B4B622961E}" type="pres">
      <dgm:prSet presAssocID="{6DC82F34-16B6-4036-A686-3A32A0245DCC}" presName="textNode" presStyleLbl="bgShp" presStyleIdx="9" presStyleCnt="10"/>
      <dgm:spPr/>
      <dgm:t>
        <a:bodyPr/>
        <a:lstStyle/>
        <a:p>
          <a:endParaRPr lang="en-US"/>
        </a:p>
      </dgm:t>
    </dgm:pt>
    <dgm:pt modelId="{A41FC568-5DF2-4A4E-A552-20D40DF356F0}" type="pres">
      <dgm:prSet presAssocID="{6DC82F34-16B6-4036-A686-3A32A0245DCC}" presName="compChildNode" presStyleCnt="0"/>
      <dgm:spPr/>
    </dgm:pt>
    <dgm:pt modelId="{AD6D1894-C0CF-4C3E-907B-EC35431A4CE6}" type="pres">
      <dgm:prSet presAssocID="{6DC82F34-16B6-4036-A686-3A32A0245DCC}" presName="theInnerList" presStyleCnt="0"/>
      <dgm:spPr/>
    </dgm:pt>
    <dgm:pt modelId="{4CCD9556-6A58-4A27-A778-0191E9303B58}" type="pres">
      <dgm:prSet presAssocID="{257B159B-6883-4093-8392-8D2F7DC39F2F}" presName="childNode" presStyleLbl="node1" presStyleIdx="7" presStyleCnt="8" custScaleY="124538">
        <dgm:presLayoutVars>
          <dgm:bulletEnabled val="1"/>
        </dgm:presLayoutVars>
      </dgm:prSet>
      <dgm:spPr/>
      <dgm:t>
        <a:bodyPr/>
        <a:lstStyle/>
        <a:p>
          <a:endParaRPr lang="en-US"/>
        </a:p>
      </dgm:t>
    </dgm:pt>
  </dgm:ptLst>
  <dgm:cxnLst>
    <dgm:cxn modelId="{02D69DB9-C191-465A-951A-06072BE69077}" type="presOf" srcId="{A0195FB9-AC59-4B0F-BA0F-A40C9D70E8FB}" destId="{A0C736C0-324C-411F-8448-8BB8EAC8089D}" srcOrd="1" destOrd="0" presId="urn:microsoft.com/office/officeart/2005/8/layout/lProcess2"/>
    <dgm:cxn modelId="{9AB7DF36-477F-478F-ADB4-5565C77284A4}" srcId="{D4C8C020-B8D4-4C24-B748-F4050971AF66}" destId="{29E33F64-4309-4BA3-90D7-F852E3BEC31F}" srcOrd="0" destOrd="0" parTransId="{3CF86A5A-19B5-46CA-8447-D1DBB677349B}" sibTransId="{F8EF1738-B4E6-4FB4-91A8-AC6727AD33A8}"/>
    <dgm:cxn modelId="{42A7EE4F-20EA-4AF4-8BC6-CA642C1F3539}" type="presOf" srcId="{6DC82F34-16B6-4036-A686-3A32A0245DCC}" destId="{30D44ED4-4A85-4140-8BD6-32B4B622961E}" srcOrd="1" destOrd="0" presId="urn:microsoft.com/office/officeart/2005/8/layout/lProcess2"/>
    <dgm:cxn modelId="{9D615D6E-1A74-46E4-8BB0-81A3E6693A39}" srcId="{372E2FD9-439C-4293-B333-AED7D5F7BAE1}" destId="{9FB2230D-A552-4E99-BE9D-76F4CCC2B976}" srcOrd="2" destOrd="0" parTransId="{2BEFF332-F1EE-4E9E-8F7B-0E2028AB945D}" sibTransId="{51627A33-DE89-4AA3-8591-30881E753D67}"/>
    <dgm:cxn modelId="{F8A2A105-E792-4AFA-8BC5-0E55FD5AC8D6}" srcId="{317FB622-EFF9-4139-9610-ABE2FEA6B6E1}" destId="{995F955A-3959-4D12-9640-7450C237AD7B}" srcOrd="0" destOrd="0" parTransId="{9F19BE57-C4D0-4842-9832-63ACC7D8EEC1}" sibTransId="{7730BB39-C7FE-4F45-83E9-97A2F0C4D031}"/>
    <dgm:cxn modelId="{7AC78490-9AF7-4FDB-ACB9-5D9D2B85176A}" srcId="{372E2FD9-439C-4293-B333-AED7D5F7BAE1}" destId="{640EBF2D-0F41-4CCE-852C-08C68BE74A78}" srcOrd="3" destOrd="0" parTransId="{44072537-CBA1-48B6-AD1C-BEC97D51A003}" sibTransId="{EB7CC138-3080-40A2-B80E-E8DCB0F3F9F9}"/>
    <dgm:cxn modelId="{E74749AB-9D0F-46EE-9B7F-D6137E5A92E7}" type="presOf" srcId="{317FB622-EFF9-4139-9610-ABE2FEA6B6E1}" destId="{56BC6D7A-879D-4421-8F39-9B2D49076577}" srcOrd="0" destOrd="0" presId="urn:microsoft.com/office/officeart/2005/8/layout/lProcess2"/>
    <dgm:cxn modelId="{D4508732-22CD-4D65-8699-2AFA3E4D8EC1}" type="presOf" srcId="{257B159B-6883-4093-8392-8D2F7DC39F2F}" destId="{4CCD9556-6A58-4A27-A778-0191E9303B58}" srcOrd="0" destOrd="0" presId="urn:microsoft.com/office/officeart/2005/8/layout/lProcess2"/>
    <dgm:cxn modelId="{A8505EA6-23E2-475A-9FBB-C063E1B0F5A2}" type="presOf" srcId="{A0195FB9-AC59-4B0F-BA0F-A40C9D70E8FB}" destId="{3D55A1AB-07A1-408E-98BD-C5F686D60164}" srcOrd="0" destOrd="0" presId="urn:microsoft.com/office/officeart/2005/8/layout/lProcess2"/>
    <dgm:cxn modelId="{851AD3B6-E738-43FD-891D-67FF6E347AE0}" type="presOf" srcId="{9FB2230D-A552-4E99-BE9D-76F4CCC2B976}" destId="{8A306F3B-0157-4F28-9BE5-81DB449DF73A}" srcOrd="1" destOrd="0" presId="urn:microsoft.com/office/officeart/2005/8/layout/lProcess2"/>
    <dgm:cxn modelId="{0AB2E996-2282-46B0-AEAF-8339DDA9CEBC}" srcId="{372E2FD9-439C-4293-B333-AED7D5F7BAE1}" destId="{550C09B1-3C1F-4D66-9E78-424E043DF3BD}" srcOrd="8" destOrd="0" parTransId="{E7BF1FEB-8BF2-493E-BC69-A2EB75623DB7}" sibTransId="{7AC325CB-FF48-4561-8D75-98426B30DB61}"/>
    <dgm:cxn modelId="{FC55E966-D641-47DB-9DFF-2EA9778467B4}" srcId="{372E2FD9-439C-4293-B333-AED7D5F7BAE1}" destId="{317FB622-EFF9-4139-9610-ABE2FEA6B6E1}" srcOrd="5" destOrd="0" parTransId="{A37336AF-BAD6-4FC8-8A12-21CA1E436DF8}" sibTransId="{4E5692B5-3504-44D0-BCDD-EFA98F0FDB1F}"/>
    <dgm:cxn modelId="{B3EFF02D-9EA1-400E-B5E0-147B4FAD2619}" type="presOf" srcId="{640EBF2D-0F41-4CCE-852C-08C68BE74A78}" destId="{A0F6B214-BF8F-4850-A98D-03B0FA92D8DD}" srcOrd="1" destOrd="0" presId="urn:microsoft.com/office/officeart/2005/8/layout/lProcess2"/>
    <dgm:cxn modelId="{995A5FC4-E2A8-4395-B83C-40192015485B}" type="presOf" srcId="{550C09B1-3C1F-4D66-9E78-424E043DF3BD}" destId="{88BC01C3-5197-4375-8811-2201158BE88A}" srcOrd="1" destOrd="0" presId="urn:microsoft.com/office/officeart/2005/8/layout/lProcess2"/>
    <dgm:cxn modelId="{8A7749A5-E152-4782-86E4-7D4180FA90EF}" type="presOf" srcId="{710011DF-7CAC-4CF9-AA55-1ED567C8E201}" destId="{804205AB-D537-4893-8B87-072D78EC9049}" srcOrd="0" destOrd="0" presId="urn:microsoft.com/office/officeart/2005/8/layout/lProcess2"/>
    <dgm:cxn modelId="{85C7D5F9-3F46-4917-8D38-97E7B40E03CD}" type="presOf" srcId="{CE010986-4311-44E9-8F5E-74B796386672}" destId="{BEF0076F-676E-4820-AE84-13D68ED2F4E0}" srcOrd="0" destOrd="0" presId="urn:microsoft.com/office/officeart/2005/8/layout/lProcess2"/>
    <dgm:cxn modelId="{5D641FAF-F4D4-41C8-B03B-C0914DD1FAF9}" srcId="{640EBF2D-0F41-4CCE-852C-08C68BE74A78}" destId="{CE010986-4311-44E9-8F5E-74B796386672}" srcOrd="0" destOrd="0" parTransId="{2A312A7D-84BB-4661-9F06-598E91BB4786}" sibTransId="{B4CE8A48-1550-4268-91DC-1A0C64689142}"/>
    <dgm:cxn modelId="{EECD51CE-367C-48FA-8744-5806673D9A06}" type="presOf" srcId="{372E2FD9-439C-4293-B333-AED7D5F7BAE1}" destId="{F589F5B2-726C-4C01-80BE-89D0AAB5F3F8}" srcOrd="0" destOrd="0" presId="urn:microsoft.com/office/officeart/2005/8/layout/lProcess2"/>
    <dgm:cxn modelId="{91D7EED8-00B1-44B2-B6D4-8F59890BA368}" srcId="{9FB2230D-A552-4E99-BE9D-76F4CCC2B976}" destId="{CAB93BDA-7AD8-4663-BDC3-E68D444793AF}" srcOrd="0" destOrd="0" parTransId="{2E800A84-7750-4CC9-83B5-162343E7678D}" sibTransId="{1A7DDE54-A500-4768-BF82-E1EF95A65183}"/>
    <dgm:cxn modelId="{B3EA3FF1-B52E-4CD1-98A8-DBC2136A98E3}" srcId="{372E2FD9-439C-4293-B333-AED7D5F7BAE1}" destId="{8EE2CCEF-5D99-41DD-BD92-B363C60B15A7}" srcOrd="6" destOrd="0" parTransId="{46CE881A-B9A6-4E1F-B704-BA6267E722F0}" sibTransId="{EE45394A-1468-439F-AD9C-8DC120B270A9}"/>
    <dgm:cxn modelId="{AFDC77D4-36FA-4069-998A-852D571B47EC}" srcId="{8EE2CCEF-5D99-41DD-BD92-B363C60B15A7}" destId="{01677DB1-1DC1-4B73-84A1-00EA8A1268F8}" srcOrd="0" destOrd="0" parTransId="{6931890B-0E4F-4126-AA7E-6816860E8866}" sibTransId="{7D59DFE6-119E-435A-8394-7A02A243B882}"/>
    <dgm:cxn modelId="{9B8C5041-2694-4D3E-B101-8D6825FF2F43}" srcId="{372E2FD9-439C-4293-B333-AED7D5F7BAE1}" destId="{6DC82F34-16B6-4036-A686-3A32A0245DCC}" srcOrd="9" destOrd="0" parTransId="{1DF08C82-29D5-4339-BC0A-60D04CE66517}" sibTransId="{218B489C-0CD1-47F3-ACFC-D413D3C45BC8}"/>
    <dgm:cxn modelId="{48C3CDB8-3BA8-465B-9522-02ABF01C0409}" srcId="{372E2FD9-439C-4293-B333-AED7D5F7BAE1}" destId="{6CBB202C-6BAC-4320-9E25-1BC920FB5F84}" srcOrd="0" destOrd="0" parTransId="{816DCCDB-E20E-471F-A740-52F77769FE5D}" sibTransId="{A094D9DE-75D8-4E06-A1BE-446E88E36B2F}"/>
    <dgm:cxn modelId="{B0B4E76E-245E-4E6A-A84D-FB9236C0A201}" srcId="{372E2FD9-439C-4293-B333-AED7D5F7BAE1}" destId="{D4C8C020-B8D4-4C24-B748-F4050971AF66}" srcOrd="4" destOrd="0" parTransId="{AF655664-47C1-4A48-B137-B8A07A189F16}" sibTransId="{3A9EC72A-3061-4EFE-876A-FA687FD3AE1B}"/>
    <dgm:cxn modelId="{900F54FB-9045-4F47-A4B3-38FAB9E757FF}" type="presOf" srcId="{8EE2CCEF-5D99-41DD-BD92-B363C60B15A7}" destId="{862D9F65-5147-4143-AF40-46010775684D}" srcOrd="1" destOrd="0" presId="urn:microsoft.com/office/officeart/2005/8/layout/lProcess2"/>
    <dgm:cxn modelId="{3703D295-175F-4198-81E4-AB7EBC666D9B}" type="presOf" srcId="{995F955A-3959-4D12-9640-7450C237AD7B}" destId="{A1245F14-2869-495A-8F3B-1EF5334D1339}" srcOrd="0" destOrd="0" presId="urn:microsoft.com/office/officeart/2005/8/layout/lProcess2"/>
    <dgm:cxn modelId="{7EE18327-0ABB-4BFA-AEDD-093D586A8EFE}" srcId="{6DC82F34-16B6-4036-A686-3A32A0245DCC}" destId="{257B159B-6883-4093-8392-8D2F7DC39F2F}" srcOrd="0" destOrd="0" parTransId="{4EB675C3-8C0B-421B-99A7-8975D6714205}" sibTransId="{325D7673-0553-4163-9941-F11711EDCE62}"/>
    <dgm:cxn modelId="{D2C4CB76-D426-493B-AEA3-A05C760A9AC7}" type="presOf" srcId="{317FB622-EFF9-4139-9610-ABE2FEA6B6E1}" destId="{C00B0C74-51DE-4728-AA60-EA05EF8ED6AB}" srcOrd="1" destOrd="0" presId="urn:microsoft.com/office/officeart/2005/8/layout/lProcess2"/>
    <dgm:cxn modelId="{1115FCDB-9D54-4F6A-8F3B-8476FF583D20}" srcId="{A0195FB9-AC59-4B0F-BA0F-A40C9D70E8FB}" destId="{710011DF-7CAC-4CF9-AA55-1ED567C8E201}" srcOrd="0" destOrd="0" parTransId="{D98102FC-CA5B-477F-B79F-87611F8568C3}" sibTransId="{8D1CBEBE-7256-4ACF-B557-4B097F26F5D3}"/>
    <dgm:cxn modelId="{7CBA3F8C-2974-4B9C-ADDC-389835511815}" type="presOf" srcId="{6DC82F34-16B6-4036-A686-3A32A0245DCC}" destId="{F05AD98B-4BE3-4D1B-8023-B92C69BD9C63}" srcOrd="0" destOrd="0" presId="urn:microsoft.com/office/officeart/2005/8/layout/lProcess2"/>
    <dgm:cxn modelId="{97CE0964-AE3A-413F-8B74-5B238C6789E9}" type="presOf" srcId="{6CBB202C-6BAC-4320-9E25-1BC920FB5F84}" destId="{08BAEEAC-6686-45F1-BB9F-9142890BCF54}" srcOrd="1" destOrd="0" presId="urn:microsoft.com/office/officeart/2005/8/layout/lProcess2"/>
    <dgm:cxn modelId="{BA1FCE39-F9BC-4444-9547-C007FDA8FEC4}" type="presOf" srcId="{640EBF2D-0F41-4CCE-852C-08C68BE74A78}" destId="{62BFD2AD-730C-4E24-86F3-47B5CA785827}" srcOrd="0" destOrd="0" presId="urn:microsoft.com/office/officeart/2005/8/layout/lProcess2"/>
    <dgm:cxn modelId="{1E14555F-BD03-4705-A381-DDF7C6AE50BC}" type="presOf" srcId="{01677DB1-1DC1-4B73-84A1-00EA8A1268F8}" destId="{E361CEF9-7975-43C8-B0EE-F99F3E4291BD}" srcOrd="0" destOrd="0" presId="urn:microsoft.com/office/officeart/2005/8/layout/lProcess2"/>
    <dgm:cxn modelId="{019FCBA3-EC1D-4799-9AC2-7472B5DC10FA}" srcId="{372E2FD9-439C-4293-B333-AED7D5F7BAE1}" destId="{A0195FB9-AC59-4B0F-BA0F-A40C9D70E8FB}" srcOrd="7" destOrd="0" parTransId="{A94FCB25-BB0F-4BBB-8880-45CC5A9F039E}" sibTransId="{B67FA8B2-D5EA-4095-B5AA-B302D9D0EA55}"/>
    <dgm:cxn modelId="{9BDBC3FE-BD62-4BB8-8366-52017A9EDE85}" type="presOf" srcId="{3EFCD2DF-EE15-4B5A-839F-DFE247DC3FED}" destId="{865A9D6E-0689-4192-9531-6A2A64865F7E}" srcOrd="1" destOrd="0" presId="urn:microsoft.com/office/officeart/2005/8/layout/lProcess2"/>
    <dgm:cxn modelId="{CF34197C-9612-4DD0-A6FD-1085212E8002}" type="presOf" srcId="{550C09B1-3C1F-4D66-9E78-424E043DF3BD}" destId="{AD4B507F-7040-4F3E-AB88-89AB28E45647}" srcOrd="0" destOrd="0" presId="urn:microsoft.com/office/officeart/2005/8/layout/lProcess2"/>
    <dgm:cxn modelId="{3C3705AA-B686-4E1F-88AF-FB82133A9F37}" srcId="{372E2FD9-439C-4293-B333-AED7D5F7BAE1}" destId="{3EFCD2DF-EE15-4B5A-839F-DFE247DC3FED}" srcOrd="1" destOrd="0" parTransId="{04EE4A4D-45BF-47E7-83C2-651B14B14A8B}" sibTransId="{C67D1D21-542F-489C-867A-21AA21CC86A5}"/>
    <dgm:cxn modelId="{03999887-4E28-4A59-9ADF-4DDDCA04F79D}" srcId="{550C09B1-3C1F-4D66-9E78-424E043DF3BD}" destId="{1CD90B29-8632-4AA5-8182-7E360AF14C9A}" srcOrd="0" destOrd="0" parTransId="{D277CE23-2EAE-4454-B372-60D96A7A7B92}" sibTransId="{E9788D5F-BECA-49C8-96A6-EB1FB799FA6B}"/>
    <dgm:cxn modelId="{53158FFB-DD8E-4680-A520-F0F1460510C1}" type="presOf" srcId="{D4C8C020-B8D4-4C24-B748-F4050971AF66}" destId="{D2F463F2-2B69-4DF8-93FC-030336994D03}" srcOrd="1" destOrd="0" presId="urn:microsoft.com/office/officeart/2005/8/layout/lProcess2"/>
    <dgm:cxn modelId="{9B1DB6C6-384D-48E3-8F78-B352C1853AC8}" type="presOf" srcId="{1CD90B29-8632-4AA5-8182-7E360AF14C9A}" destId="{EACAE274-C0C3-4B65-ADB2-C82CA8EEBE5C}" srcOrd="0" destOrd="0" presId="urn:microsoft.com/office/officeart/2005/8/layout/lProcess2"/>
    <dgm:cxn modelId="{599B2366-FBF9-4784-92C2-22BAD2E8958F}" type="presOf" srcId="{8EE2CCEF-5D99-41DD-BD92-B363C60B15A7}" destId="{B73DB9FD-B41C-4305-9968-024F2AFCD8AE}" srcOrd="0" destOrd="0" presId="urn:microsoft.com/office/officeart/2005/8/layout/lProcess2"/>
    <dgm:cxn modelId="{D5C75B6F-D90D-423B-8210-83210EFC8D76}" type="presOf" srcId="{3EFCD2DF-EE15-4B5A-839F-DFE247DC3FED}" destId="{428A444F-D08B-4B0A-9B2E-0BE2E6E52597}" srcOrd="0" destOrd="0" presId="urn:microsoft.com/office/officeart/2005/8/layout/lProcess2"/>
    <dgm:cxn modelId="{AD3E8926-F573-4891-83DF-487E93C617BA}" type="presOf" srcId="{CAB93BDA-7AD8-4663-BDC3-E68D444793AF}" destId="{131A4667-6E12-4E97-BE9D-3D915F7CAAC4}" srcOrd="0" destOrd="0" presId="urn:microsoft.com/office/officeart/2005/8/layout/lProcess2"/>
    <dgm:cxn modelId="{22E33E51-294C-45F5-88A1-B53F0B7564EB}" type="presOf" srcId="{29E33F64-4309-4BA3-90D7-F852E3BEC31F}" destId="{DDE82650-97CA-497A-BE4D-6A1DC56CF4D4}" srcOrd="0" destOrd="0" presId="urn:microsoft.com/office/officeart/2005/8/layout/lProcess2"/>
    <dgm:cxn modelId="{CB8AEF60-844E-4A1F-ACC2-DEA48FFE5D49}" type="presOf" srcId="{D4C8C020-B8D4-4C24-B748-F4050971AF66}" destId="{D3DD7C7D-0256-4AD1-A59C-73C3B4B38D85}" srcOrd="0" destOrd="0" presId="urn:microsoft.com/office/officeart/2005/8/layout/lProcess2"/>
    <dgm:cxn modelId="{9F63D4A9-AFA7-40E8-8692-651930FDAC2A}" type="presOf" srcId="{9FB2230D-A552-4E99-BE9D-76F4CCC2B976}" destId="{9EFD49CD-39B3-42D2-870A-F9E67888217F}" srcOrd="0" destOrd="0" presId="urn:microsoft.com/office/officeart/2005/8/layout/lProcess2"/>
    <dgm:cxn modelId="{EE8E5D43-9E15-41AF-9D13-600C56245754}" type="presOf" srcId="{6CBB202C-6BAC-4320-9E25-1BC920FB5F84}" destId="{6061F2DE-2976-4EE9-948C-FA7BCE6E14A2}" srcOrd="0" destOrd="0" presId="urn:microsoft.com/office/officeart/2005/8/layout/lProcess2"/>
    <dgm:cxn modelId="{BBDCA261-6402-47F7-B407-9BC312258868}" type="presParOf" srcId="{F589F5B2-726C-4C01-80BE-89D0AAB5F3F8}" destId="{95AA0796-1465-41BB-9244-B6DCEA911558}" srcOrd="0" destOrd="0" presId="urn:microsoft.com/office/officeart/2005/8/layout/lProcess2"/>
    <dgm:cxn modelId="{E2515CCA-D511-4F14-85FB-D7506E6A9462}" type="presParOf" srcId="{95AA0796-1465-41BB-9244-B6DCEA911558}" destId="{6061F2DE-2976-4EE9-948C-FA7BCE6E14A2}" srcOrd="0" destOrd="0" presId="urn:microsoft.com/office/officeart/2005/8/layout/lProcess2"/>
    <dgm:cxn modelId="{C17AEDA8-4E23-44DE-AA5C-AB15DAA30E56}" type="presParOf" srcId="{95AA0796-1465-41BB-9244-B6DCEA911558}" destId="{08BAEEAC-6686-45F1-BB9F-9142890BCF54}" srcOrd="1" destOrd="0" presId="urn:microsoft.com/office/officeart/2005/8/layout/lProcess2"/>
    <dgm:cxn modelId="{BFFC8947-A0E2-434A-88B1-0462BC1DBBF1}" type="presParOf" srcId="{95AA0796-1465-41BB-9244-B6DCEA911558}" destId="{051E2A03-8C89-43B0-B4D2-50A18AB3E522}" srcOrd="2" destOrd="0" presId="urn:microsoft.com/office/officeart/2005/8/layout/lProcess2"/>
    <dgm:cxn modelId="{DC43B483-DBE4-4320-9B63-32D1D07A6A7C}" type="presParOf" srcId="{051E2A03-8C89-43B0-B4D2-50A18AB3E522}" destId="{8420EDC1-58DD-4B65-AA19-B3CFD1287CAC}" srcOrd="0" destOrd="0" presId="urn:microsoft.com/office/officeart/2005/8/layout/lProcess2"/>
    <dgm:cxn modelId="{84272E6C-1039-476E-872C-A7A96FBB200A}" type="presParOf" srcId="{F589F5B2-726C-4C01-80BE-89D0AAB5F3F8}" destId="{6B3DEE53-39A8-4BE7-B2E1-D204B0FEB180}" srcOrd="1" destOrd="0" presId="urn:microsoft.com/office/officeart/2005/8/layout/lProcess2"/>
    <dgm:cxn modelId="{4949ED59-ACA0-42A1-95E3-C9FD4198F728}" type="presParOf" srcId="{F589F5B2-726C-4C01-80BE-89D0AAB5F3F8}" destId="{F6D8FB37-5439-4BE8-9749-FEA9B2E24065}" srcOrd="2" destOrd="0" presId="urn:microsoft.com/office/officeart/2005/8/layout/lProcess2"/>
    <dgm:cxn modelId="{F6199351-C2C7-4B7D-8A5A-D00BA2A6E288}" type="presParOf" srcId="{F6D8FB37-5439-4BE8-9749-FEA9B2E24065}" destId="{428A444F-D08B-4B0A-9B2E-0BE2E6E52597}" srcOrd="0" destOrd="0" presId="urn:microsoft.com/office/officeart/2005/8/layout/lProcess2"/>
    <dgm:cxn modelId="{37A3F4D1-4537-482B-9923-9F07D4939D72}" type="presParOf" srcId="{F6D8FB37-5439-4BE8-9749-FEA9B2E24065}" destId="{865A9D6E-0689-4192-9531-6A2A64865F7E}" srcOrd="1" destOrd="0" presId="urn:microsoft.com/office/officeart/2005/8/layout/lProcess2"/>
    <dgm:cxn modelId="{E45E1E84-8BBA-43C1-80A9-3DD691A1E11D}" type="presParOf" srcId="{F6D8FB37-5439-4BE8-9749-FEA9B2E24065}" destId="{0C2B64B5-9F53-40F8-9927-CC410BE63960}" srcOrd="2" destOrd="0" presId="urn:microsoft.com/office/officeart/2005/8/layout/lProcess2"/>
    <dgm:cxn modelId="{CA9FA2AD-EBCA-47CF-BA12-B5A6FB21EB65}" type="presParOf" srcId="{0C2B64B5-9F53-40F8-9927-CC410BE63960}" destId="{18685AA4-5954-4DCE-9A1A-8F64421247BD}" srcOrd="0" destOrd="0" presId="urn:microsoft.com/office/officeart/2005/8/layout/lProcess2"/>
    <dgm:cxn modelId="{E63D3494-99CC-42F4-9B81-8D2CAF16C394}" type="presParOf" srcId="{F589F5B2-726C-4C01-80BE-89D0AAB5F3F8}" destId="{60A47C41-6F07-4209-AEE3-14F59AF6405E}" srcOrd="3" destOrd="0" presId="urn:microsoft.com/office/officeart/2005/8/layout/lProcess2"/>
    <dgm:cxn modelId="{711A18FB-09EB-49D1-BAE9-B0E88B21219B}" type="presParOf" srcId="{F589F5B2-726C-4C01-80BE-89D0AAB5F3F8}" destId="{111A5584-26F4-4506-9A16-4D5199E7CBC8}" srcOrd="4" destOrd="0" presId="urn:microsoft.com/office/officeart/2005/8/layout/lProcess2"/>
    <dgm:cxn modelId="{F8952B88-3A28-46D1-9D54-F368F9F8C983}" type="presParOf" srcId="{111A5584-26F4-4506-9A16-4D5199E7CBC8}" destId="{9EFD49CD-39B3-42D2-870A-F9E67888217F}" srcOrd="0" destOrd="0" presId="urn:microsoft.com/office/officeart/2005/8/layout/lProcess2"/>
    <dgm:cxn modelId="{7F8CE01F-D088-4F1F-BD11-23258F56D4B8}" type="presParOf" srcId="{111A5584-26F4-4506-9A16-4D5199E7CBC8}" destId="{8A306F3B-0157-4F28-9BE5-81DB449DF73A}" srcOrd="1" destOrd="0" presId="urn:microsoft.com/office/officeart/2005/8/layout/lProcess2"/>
    <dgm:cxn modelId="{4A020947-D2EB-4BE3-8753-0AE0F188646C}" type="presParOf" srcId="{111A5584-26F4-4506-9A16-4D5199E7CBC8}" destId="{7D447960-0F33-4B13-A790-A75FF54E0AD2}" srcOrd="2" destOrd="0" presId="urn:microsoft.com/office/officeart/2005/8/layout/lProcess2"/>
    <dgm:cxn modelId="{4447FBB4-A5EE-464F-800F-6D6ED5912D43}" type="presParOf" srcId="{7D447960-0F33-4B13-A790-A75FF54E0AD2}" destId="{9E0B90B2-FC43-40A9-8337-F770B55B835E}" srcOrd="0" destOrd="0" presId="urn:microsoft.com/office/officeart/2005/8/layout/lProcess2"/>
    <dgm:cxn modelId="{CF91DE7A-354D-4529-AE6D-BE12D797AACE}" type="presParOf" srcId="{9E0B90B2-FC43-40A9-8337-F770B55B835E}" destId="{131A4667-6E12-4E97-BE9D-3D915F7CAAC4}" srcOrd="0" destOrd="0" presId="urn:microsoft.com/office/officeart/2005/8/layout/lProcess2"/>
    <dgm:cxn modelId="{FABA6E41-D48D-4ECF-AC7F-FF66CA84AA55}" type="presParOf" srcId="{F589F5B2-726C-4C01-80BE-89D0AAB5F3F8}" destId="{57BA99D6-B3C4-4B19-BF7A-292D87E11A71}" srcOrd="5" destOrd="0" presId="urn:microsoft.com/office/officeart/2005/8/layout/lProcess2"/>
    <dgm:cxn modelId="{DBE08126-67F6-4BD9-B397-294F148FB9A1}" type="presParOf" srcId="{F589F5B2-726C-4C01-80BE-89D0AAB5F3F8}" destId="{6702AD8A-36AE-4E2A-9928-4727097F9E32}" srcOrd="6" destOrd="0" presId="urn:microsoft.com/office/officeart/2005/8/layout/lProcess2"/>
    <dgm:cxn modelId="{09922EF9-9CE4-4D22-A15E-1D8A510F24E0}" type="presParOf" srcId="{6702AD8A-36AE-4E2A-9928-4727097F9E32}" destId="{62BFD2AD-730C-4E24-86F3-47B5CA785827}" srcOrd="0" destOrd="0" presId="urn:microsoft.com/office/officeart/2005/8/layout/lProcess2"/>
    <dgm:cxn modelId="{86F29A58-1B17-4C9C-91D9-AB854D8D4F86}" type="presParOf" srcId="{6702AD8A-36AE-4E2A-9928-4727097F9E32}" destId="{A0F6B214-BF8F-4850-A98D-03B0FA92D8DD}" srcOrd="1" destOrd="0" presId="urn:microsoft.com/office/officeart/2005/8/layout/lProcess2"/>
    <dgm:cxn modelId="{E9D1E92E-46BD-441D-8731-76562F6FB8A9}" type="presParOf" srcId="{6702AD8A-36AE-4E2A-9928-4727097F9E32}" destId="{5CA95DCD-666F-432C-835C-AB6FA39F7C18}" srcOrd="2" destOrd="0" presId="urn:microsoft.com/office/officeart/2005/8/layout/lProcess2"/>
    <dgm:cxn modelId="{7CC89DA3-A963-4CFB-889E-9D8B572D763A}" type="presParOf" srcId="{5CA95DCD-666F-432C-835C-AB6FA39F7C18}" destId="{6C6D101C-9C8D-41C9-9C06-0CFC747A99C2}" srcOrd="0" destOrd="0" presId="urn:microsoft.com/office/officeart/2005/8/layout/lProcess2"/>
    <dgm:cxn modelId="{F7B3613A-5BD9-4564-A11F-D461F7ADEF89}" type="presParOf" srcId="{6C6D101C-9C8D-41C9-9C06-0CFC747A99C2}" destId="{BEF0076F-676E-4820-AE84-13D68ED2F4E0}" srcOrd="0" destOrd="0" presId="urn:microsoft.com/office/officeart/2005/8/layout/lProcess2"/>
    <dgm:cxn modelId="{5A34A637-4FDE-4BD5-B2B9-00B4C922FC3C}" type="presParOf" srcId="{F589F5B2-726C-4C01-80BE-89D0AAB5F3F8}" destId="{D33C1BE1-186D-47F9-BC07-00F8438117EE}" srcOrd="7" destOrd="0" presId="urn:microsoft.com/office/officeart/2005/8/layout/lProcess2"/>
    <dgm:cxn modelId="{80A86C77-638D-40D0-A5ED-9DCB95D81246}" type="presParOf" srcId="{F589F5B2-726C-4C01-80BE-89D0AAB5F3F8}" destId="{823F6A34-0D40-4DDB-A9F6-935C028D95FF}" srcOrd="8" destOrd="0" presId="urn:microsoft.com/office/officeart/2005/8/layout/lProcess2"/>
    <dgm:cxn modelId="{69D80E60-C8AF-49B9-93D1-560571B8584F}" type="presParOf" srcId="{823F6A34-0D40-4DDB-A9F6-935C028D95FF}" destId="{D3DD7C7D-0256-4AD1-A59C-73C3B4B38D85}" srcOrd="0" destOrd="0" presId="urn:microsoft.com/office/officeart/2005/8/layout/lProcess2"/>
    <dgm:cxn modelId="{45BA1D69-692F-4BE4-939B-9EDE4B49A627}" type="presParOf" srcId="{823F6A34-0D40-4DDB-A9F6-935C028D95FF}" destId="{D2F463F2-2B69-4DF8-93FC-030336994D03}" srcOrd="1" destOrd="0" presId="urn:microsoft.com/office/officeart/2005/8/layout/lProcess2"/>
    <dgm:cxn modelId="{58C6F99A-DA09-4509-8CBE-CF70281D76C3}" type="presParOf" srcId="{823F6A34-0D40-4DDB-A9F6-935C028D95FF}" destId="{10E3033F-8AF6-4003-B5D4-435B4E3C110A}" srcOrd="2" destOrd="0" presId="urn:microsoft.com/office/officeart/2005/8/layout/lProcess2"/>
    <dgm:cxn modelId="{0A549312-3D57-4A2A-86DB-FB88BC593C83}" type="presParOf" srcId="{10E3033F-8AF6-4003-B5D4-435B4E3C110A}" destId="{D0560BA2-A715-42AC-8CB5-E8034A141B19}" srcOrd="0" destOrd="0" presId="urn:microsoft.com/office/officeart/2005/8/layout/lProcess2"/>
    <dgm:cxn modelId="{41B0D0D1-DF57-4373-8644-7A3DC29D9046}" type="presParOf" srcId="{D0560BA2-A715-42AC-8CB5-E8034A141B19}" destId="{DDE82650-97CA-497A-BE4D-6A1DC56CF4D4}" srcOrd="0" destOrd="0" presId="urn:microsoft.com/office/officeart/2005/8/layout/lProcess2"/>
    <dgm:cxn modelId="{D9EC0A52-3F5E-4DFF-945C-36D1B11FFE8F}" type="presParOf" srcId="{F589F5B2-726C-4C01-80BE-89D0AAB5F3F8}" destId="{9092A676-4A4E-4937-8D4C-33DC305F4239}" srcOrd="9" destOrd="0" presId="urn:microsoft.com/office/officeart/2005/8/layout/lProcess2"/>
    <dgm:cxn modelId="{F9D9DD28-F859-4B8D-95B3-46F72484BA40}" type="presParOf" srcId="{F589F5B2-726C-4C01-80BE-89D0AAB5F3F8}" destId="{5BCAB9B1-29C5-418D-81AD-DE43D52FD3EB}" srcOrd="10" destOrd="0" presId="urn:microsoft.com/office/officeart/2005/8/layout/lProcess2"/>
    <dgm:cxn modelId="{D71E24DB-D4AA-402A-8EA4-D8E1DAF4EDC6}" type="presParOf" srcId="{5BCAB9B1-29C5-418D-81AD-DE43D52FD3EB}" destId="{56BC6D7A-879D-4421-8F39-9B2D49076577}" srcOrd="0" destOrd="0" presId="urn:microsoft.com/office/officeart/2005/8/layout/lProcess2"/>
    <dgm:cxn modelId="{513B634C-2BBB-493D-A668-BD6E7E8A72D9}" type="presParOf" srcId="{5BCAB9B1-29C5-418D-81AD-DE43D52FD3EB}" destId="{C00B0C74-51DE-4728-AA60-EA05EF8ED6AB}" srcOrd="1" destOrd="0" presId="urn:microsoft.com/office/officeart/2005/8/layout/lProcess2"/>
    <dgm:cxn modelId="{80755A7B-0773-4846-8192-2D632C31807C}" type="presParOf" srcId="{5BCAB9B1-29C5-418D-81AD-DE43D52FD3EB}" destId="{5D1C02C7-0AA7-414E-8C59-94259A8754D0}" srcOrd="2" destOrd="0" presId="urn:microsoft.com/office/officeart/2005/8/layout/lProcess2"/>
    <dgm:cxn modelId="{5A09558D-53D3-4274-9056-D4E81FFAEB94}" type="presParOf" srcId="{5D1C02C7-0AA7-414E-8C59-94259A8754D0}" destId="{02AE4703-7955-485C-A5EA-4B45ABBBF48A}" srcOrd="0" destOrd="0" presId="urn:microsoft.com/office/officeart/2005/8/layout/lProcess2"/>
    <dgm:cxn modelId="{18EC71CE-C41E-4F80-8B0B-723FEF7C382A}" type="presParOf" srcId="{02AE4703-7955-485C-A5EA-4B45ABBBF48A}" destId="{A1245F14-2869-495A-8F3B-1EF5334D1339}" srcOrd="0" destOrd="0" presId="urn:microsoft.com/office/officeart/2005/8/layout/lProcess2"/>
    <dgm:cxn modelId="{6C03ADFD-41B4-4B76-8E16-DAE03B5DEB32}" type="presParOf" srcId="{F589F5B2-726C-4C01-80BE-89D0AAB5F3F8}" destId="{8DCDDBAA-215B-44CA-87A1-504CA3C689F9}" srcOrd="11" destOrd="0" presId="urn:microsoft.com/office/officeart/2005/8/layout/lProcess2"/>
    <dgm:cxn modelId="{273A8C4F-84C0-4DD4-95AD-0723C951B067}" type="presParOf" srcId="{F589F5B2-726C-4C01-80BE-89D0AAB5F3F8}" destId="{C4566CF1-5E52-4A06-9F66-905FF887993F}" srcOrd="12" destOrd="0" presId="urn:microsoft.com/office/officeart/2005/8/layout/lProcess2"/>
    <dgm:cxn modelId="{07557545-70D7-410E-A8B0-8D78232FF736}" type="presParOf" srcId="{C4566CF1-5E52-4A06-9F66-905FF887993F}" destId="{B73DB9FD-B41C-4305-9968-024F2AFCD8AE}" srcOrd="0" destOrd="0" presId="urn:microsoft.com/office/officeart/2005/8/layout/lProcess2"/>
    <dgm:cxn modelId="{BD189118-2066-441D-A3CB-9D622451FA5C}" type="presParOf" srcId="{C4566CF1-5E52-4A06-9F66-905FF887993F}" destId="{862D9F65-5147-4143-AF40-46010775684D}" srcOrd="1" destOrd="0" presId="urn:microsoft.com/office/officeart/2005/8/layout/lProcess2"/>
    <dgm:cxn modelId="{14DD66BF-761D-468D-99EA-E0227B91C8A5}" type="presParOf" srcId="{C4566CF1-5E52-4A06-9F66-905FF887993F}" destId="{8F3B5556-AA27-4630-9E3D-A1596BC956FB}" srcOrd="2" destOrd="0" presId="urn:microsoft.com/office/officeart/2005/8/layout/lProcess2"/>
    <dgm:cxn modelId="{21B4359F-074F-44E6-9A71-77F63C7418DA}" type="presParOf" srcId="{8F3B5556-AA27-4630-9E3D-A1596BC956FB}" destId="{AE49285F-392C-4979-BB7E-2DE6807711C6}" srcOrd="0" destOrd="0" presId="urn:microsoft.com/office/officeart/2005/8/layout/lProcess2"/>
    <dgm:cxn modelId="{83FF983C-74BC-4FC7-8C89-EC75154EF601}" type="presParOf" srcId="{AE49285F-392C-4979-BB7E-2DE6807711C6}" destId="{E361CEF9-7975-43C8-B0EE-F99F3E4291BD}" srcOrd="0" destOrd="0" presId="urn:microsoft.com/office/officeart/2005/8/layout/lProcess2"/>
    <dgm:cxn modelId="{90D418BA-78CA-4362-83F7-A1D75F1D9ABF}" type="presParOf" srcId="{F589F5B2-726C-4C01-80BE-89D0AAB5F3F8}" destId="{F77A583A-B2A0-48E6-87F7-6FAB7EB470D3}" srcOrd="13" destOrd="0" presId="urn:microsoft.com/office/officeart/2005/8/layout/lProcess2"/>
    <dgm:cxn modelId="{5CE416B8-1C86-4589-A086-BFA8A796153B}" type="presParOf" srcId="{F589F5B2-726C-4C01-80BE-89D0AAB5F3F8}" destId="{19ED739F-1EAC-4788-A5D5-377A04DF8927}" srcOrd="14" destOrd="0" presId="urn:microsoft.com/office/officeart/2005/8/layout/lProcess2"/>
    <dgm:cxn modelId="{3A637855-E9B8-4244-82F5-86E4590422EE}" type="presParOf" srcId="{19ED739F-1EAC-4788-A5D5-377A04DF8927}" destId="{3D55A1AB-07A1-408E-98BD-C5F686D60164}" srcOrd="0" destOrd="0" presId="urn:microsoft.com/office/officeart/2005/8/layout/lProcess2"/>
    <dgm:cxn modelId="{24DB5793-484B-4617-865A-3318B16FD739}" type="presParOf" srcId="{19ED739F-1EAC-4788-A5D5-377A04DF8927}" destId="{A0C736C0-324C-411F-8448-8BB8EAC8089D}" srcOrd="1" destOrd="0" presId="urn:microsoft.com/office/officeart/2005/8/layout/lProcess2"/>
    <dgm:cxn modelId="{B99349D4-C1DF-4AF4-825A-342F79FBF5DA}" type="presParOf" srcId="{19ED739F-1EAC-4788-A5D5-377A04DF8927}" destId="{2EB7F02C-C91F-4D8E-93FB-DBCF6DD09B48}" srcOrd="2" destOrd="0" presId="urn:microsoft.com/office/officeart/2005/8/layout/lProcess2"/>
    <dgm:cxn modelId="{617C08E4-4159-4A11-A2E9-0E3249F89AA8}" type="presParOf" srcId="{2EB7F02C-C91F-4D8E-93FB-DBCF6DD09B48}" destId="{857FD765-53AD-4F32-A4C2-07E2A8A4EE30}" srcOrd="0" destOrd="0" presId="urn:microsoft.com/office/officeart/2005/8/layout/lProcess2"/>
    <dgm:cxn modelId="{6E502155-2DBA-4A14-AE8B-BB9105AB9E19}" type="presParOf" srcId="{857FD765-53AD-4F32-A4C2-07E2A8A4EE30}" destId="{804205AB-D537-4893-8B87-072D78EC9049}" srcOrd="0" destOrd="0" presId="urn:microsoft.com/office/officeart/2005/8/layout/lProcess2"/>
    <dgm:cxn modelId="{A4FA820F-4970-44F1-937F-AB9E472DB3B5}" type="presParOf" srcId="{F589F5B2-726C-4C01-80BE-89D0AAB5F3F8}" destId="{F044F7A4-6AB2-4A7F-AEC8-9966A21D3B19}" srcOrd="15" destOrd="0" presId="urn:microsoft.com/office/officeart/2005/8/layout/lProcess2"/>
    <dgm:cxn modelId="{E2A0F30B-B954-4CD3-BD07-9CB6D5EBCB31}" type="presParOf" srcId="{F589F5B2-726C-4C01-80BE-89D0AAB5F3F8}" destId="{FB6D10AB-076B-496C-A717-96D3808C660B}" srcOrd="16" destOrd="0" presId="urn:microsoft.com/office/officeart/2005/8/layout/lProcess2"/>
    <dgm:cxn modelId="{7F3C4316-98DE-48A5-9BCD-99177A0D58F8}" type="presParOf" srcId="{FB6D10AB-076B-496C-A717-96D3808C660B}" destId="{AD4B507F-7040-4F3E-AB88-89AB28E45647}" srcOrd="0" destOrd="0" presId="urn:microsoft.com/office/officeart/2005/8/layout/lProcess2"/>
    <dgm:cxn modelId="{E7532648-C13E-454A-A3D0-4DB0936EA544}" type="presParOf" srcId="{FB6D10AB-076B-496C-A717-96D3808C660B}" destId="{88BC01C3-5197-4375-8811-2201158BE88A}" srcOrd="1" destOrd="0" presId="urn:microsoft.com/office/officeart/2005/8/layout/lProcess2"/>
    <dgm:cxn modelId="{61AC138D-5276-428E-A6E5-BAD6461D750F}" type="presParOf" srcId="{FB6D10AB-076B-496C-A717-96D3808C660B}" destId="{C698A451-D67C-4627-A3FA-CAC082237F7D}" srcOrd="2" destOrd="0" presId="urn:microsoft.com/office/officeart/2005/8/layout/lProcess2"/>
    <dgm:cxn modelId="{5E1D4B14-2CFD-4083-8F2A-299E6E8A40F3}" type="presParOf" srcId="{C698A451-D67C-4627-A3FA-CAC082237F7D}" destId="{06080E93-3949-452A-93BC-934F3BD5A162}" srcOrd="0" destOrd="0" presId="urn:microsoft.com/office/officeart/2005/8/layout/lProcess2"/>
    <dgm:cxn modelId="{0B238373-356F-46D6-BAC6-76A211B37E91}" type="presParOf" srcId="{06080E93-3949-452A-93BC-934F3BD5A162}" destId="{EACAE274-C0C3-4B65-ADB2-C82CA8EEBE5C}" srcOrd="0" destOrd="0" presId="urn:microsoft.com/office/officeart/2005/8/layout/lProcess2"/>
    <dgm:cxn modelId="{A90D53CB-F330-4115-925C-F267910B0E62}" type="presParOf" srcId="{F589F5B2-726C-4C01-80BE-89D0AAB5F3F8}" destId="{2DB889D5-CAF0-4C1D-B55D-997FDF5A9463}" srcOrd="17" destOrd="0" presId="urn:microsoft.com/office/officeart/2005/8/layout/lProcess2"/>
    <dgm:cxn modelId="{5F97B495-88C8-45F3-B3C0-CBF72FB43F36}" type="presParOf" srcId="{F589F5B2-726C-4C01-80BE-89D0AAB5F3F8}" destId="{534663E4-0835-4735-93CF-2DBE5CB50607}" srcOrd="18" destOrd="0" presId="urn:microsoft.com/office/officeart/2005/8/layout/lProcess2"/>
    <dgm:cxn modelId="{C75F0BEB-30FF-46F5-AB7E-234436BBA032}" type="presParOf" srcId="{534663E4-0835-4735-93CF-2DBE5CB50607}" destId="{F05AD98B-4BE3-4D1B-8023-B92C69BD9C63}" srcOrd="0" destOrd="0" presId="urn:microsoft.com/office/officeart/2005/8/layout/lProcess2"/>
    <dgm:cxn modelId="{6449A3B3-6422-4A25-86DC-E97691E55C30}" type="presParOf" srcId="{534663E4-0835-4735-93CF-2DBE5CB50607}" destId="{30D44ED4-4A85-4140-8BD6-32B4B622961E}" srcOrd="1" destOrd="0" presId="urn:microsoft.com/office/officeart/2005/8/layout/lProcess2"/>
    <dgm:cxn modelId="{B230EFF0-5B91-4FCC-A301-FEC3BEE9D243}" type="presParOf" srcId="{534663E4-0835-4735-93CF-2DBE5CB50607}" destId="{A41FC568-5DF2-4A4E-A552-20D40DF356F0}" srcOrd="2" destOrd="0" presId="urn:microsoft.com/office/officeart/2005/8/layout/lProcess2"/>
    <dgm:cxn modelId="{AB2F9A35-EA2E-49E5-BD94-A69022CDE87D}" type="presParOf" srcId="{A41FC568-5DF2-4A4E-A552-20D40DF356F0}" destId="{AD6D1894-C0CF-4C3E-907B-EC35431A4CE6}" srcOrd="0" destOrd="0" presId="urn:microsoft.com/office/officeart/2005/8/layout/lProcess2"/>
    <dgm:cxn modelId="{2ACC050E-A0A2-4237-BD74-4F873A318F21}" type="presParOf" srcId="{AD6D1894-C0CF-4C3E-907B-EC35431A4CE6}" destId="{4CCD9556-6A58-4A27-A778-0191E9303B58}" srcOrd="0"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72E2FD9-439C-4293-B333-AED7D5F7BAE1}" type="doc">
      <dgm:prSet loTypeId="urn:microsoft.com/office/officeart/2005/8/layout/lProcess2" loCatId="list" qsTypeId="urn:microsoft.com/office/officeart/2005/8/quickstyle/3d1" qsCatId="3D" csTypeId="urn:microsoft.com/office/officeart/2005/8/colors/accent1_2" csCatId="accent1" phldr="1"/>
      <dgm:spPr/>
      <dgm:t>
        <a:bodyPr/>
        <a:lstStyle/>
        <a:p>
          <a:endParaRPr lang="en-US"/>
        </a:p>
      </dgm:t>
    </dgm:pt>
    <dgm:pt modelId="{A0195FB9-AC59-4B0F-BA0F-A40C9D70E8FB}">
      <dgm:prSet phldrT="[Text]" custT="1"/>
      <dgm:spPr/>
      <dgm:t>
        <a:bodyPr/>
        <a:lstStyle/>
        <a:p>
          <a:pPr rtl="1"/>
          <a:r>
            <a:rPr lang="fa-IR" sz="3200" dirty="0">
              <a:cs typeface="B Mitra" panose="00000400000000000000" pitchFamily="2" charset="-78"/>
            </a:rPr>
            <a:t>بخش اول</a:t>
          </a:r>
          <a:endParaRPr lang="en-US" sz="3200" dirty="0">
            <a:cs typeface="B Mitra" panose="00000400000000000000" pitchFamily="2" charset="-78"/>
          </a:endParaRPr>
        </a:p>
      </dgm:t>
    </dgm:pt>
    <dgm:pt modelId="{A94FCB25-BB0F-4BBB-8880-45CC5A9F039E}" type="parTrans" cxnId="{019FCBA3-EC1D-4799-9AC2-7472B5DC10FA}">
      <dgm:prSet/>
      <dgm:spPr/>
      <dgm:t>
        <a:bodyPr/>
        <a:lstStyle/>
        <a:p>
          <a:pPr rtl="1"/>
          <a:endParaRPr lang="en-US" sz="1700">
            <a:cs typeface="B Mitra" panose="00000400000000000000" pitchFamily="2" charset="-78"/>
          </a:endParaRPr>
        </a:p>
      </dgm:t>
    </dgm:pt>
    <dgm:pt modelId="{B67FA8B2-D5EA-4095-B5AA-B302D9D0EA55}" type="sibTrans" cxnId="{019FCBA3-EC1D-4799-9AC2-7472B5DC10FA}">
      <dgm:prSet/>
      <dgm:spPr/>
      <dgm:t>
        <a:bodyPr/>
        <a:lstStyle/>
        <a:p>
          <a:pPr rtl="1"/>
          <a:endParaRPr lang="en-US" sz="1700">
            <a:cs typeface="B Mitra" panose="00000400000000000000" pitchFamily="2" charset="-78"/>
          </a:endParaRPr>
        </a:p>
      </dgm:t>
    </dgm:pt>
    <dgm:pt modelId="{710011DF-7CAC-4CF9-AA55-1ED567C8E201}">
      <dgm:prSet phldrT="[Text]" custT="1"/>
      <dgm:spPr/>
      <dgm:t>
        <a:bodyPr/>
        <a:lstStyle/>
        <a:p>
          <a:pPr rtl="1"/>
          <a:r>
            <a:rPr lang="fa-IR" sz="1700" dirty="0">
              <a:cs typeface="B Mitra" panose="00000400000000000000" pitchFamily="2" charset="-78"/>
            </a:rPr>
            <a:t>بررسی متون</a:t>
          </a:r>
          <a:endParaRPr lang="en-US" sz="1700" dirty="0">
            <a:cs typeface="B Mitra" panose="00000400000000000000" pitchFamily="2" charset="-78"/>
          </a:endParaRPr>
        </a:p>
      </dgm:t>
    </dgm:pt>
    <dgm:pt modelId="{D98102FC-CA5B-477F-B79F-87611F8568C3}" type="parTrans" cxnId="{1115FCDB-9D54-4F6A-8F3B-8476FF583D20}">
      <dgm:prSet/>
      <dgm:spPr/>
      <dgm:t>
        <a:bodyPr/>
        <a:lstStyle/>
        <a:p>
          <a:pPr rtl="1"/>
          <a:endParaRPr lang="en-US" sz="1700">
            <a:cs typeface="B Mitra" panose="00000400000000000000" pitchFamily="2" charset="-78"/>
          </a:endParaRPr>
        </a:p>
      </dgm:t>
    </dgm:pt>
    <dgm:pt modelId="{8D1CBEBE-7256-4ACF-B557-4B097F26F5D3}" type="sibTrans" cxnId="{1115FCDB-9D54-4F6A-8F3B-8476FF583D20}">
      <dgm:prSet/>
      <dgm:spPr/>
      <dgm:t>
        <a:bodyPr/>
        <a:lstStyle/>
        <a:p>
          <a:pPr rtl="1"/>
          <a:endParaRPr lang="en-US" sz="1700">
            <a:cs typeface="B Mitra" panose="00000400000000000000" pitchFamily="2" charset="-78"/>
          </a:endParaRPr>
        </a:p>
      </dgm:t>
    </dgm:pt>
    <dgm:pt modelId="{550C09B1-3C1F-4D66-9E78-424E043DF3BD}">
      <dgm:prSet phldrT="[Text]" custT="1"/>
      <dgm:spPr/>
      <dgm:t>
        <a:bodyPr/>
        <a:lstStyle/>
        <a:p>
          <a:pPr rtl="1"/>
          <a:r>
            <a:rPr lang="fa-IR" sz="3200" dirty="0">
              <a:cs typeface="B Mitra" panose="00000400000000000000" pitchFamily="2" charset="-78"/>
            </a:rPr>
            <a:t>مقدمه</a:t>
          </a:r>
          <a:endParaRPr lang="en-US" sz="1700" dirty="0">
            <a:cs typeface="B Mitra" panose="00000400000000000000" pitchFamily="2" charset="-78"/>
          </a:endParaRPr>
        </a:p>
      </dgm:t>
    </dgm:pt>
    <dgm:pt modelId="{E7BF1FEB-8BF2-493E-BC69-A2EB75623DB7}" type="parTrans" cxnId="{0AB2E996-2282-46B0-AEAF-8339DDA9CEBC}">
      <dgm:prSet/>
      <dgm:spPr/>
      <dgm:t>
        <a:bodyPr/>
        <a:lstStyle/>
        <a:p>
          <a:pPr rtl="1"/>
          <a:endParaRPr lang="en-US" sz="1700">
            <a:cs typeface="B Mitra" panose="00000400000000000000" pitchFamily="2" charset="-78"/>
          </a:endParaRPr>
        </a:p>
      </dgm:t>
    </dgm:pt>
    <dgm:pt modelId="{7AC325CB-FF48-4561-8D75-98426B30DB61}" type="sibTrans" cxnId="{0AB2E996-2282-46B0-AEAF-8339DDA9CEBC}">
      <dgm:prSet/>
      <dgm:spPr/>
      <dgm:t>
        <a:bodyPr/>
        <a:lstStyle/>
        <a:p>
          <a:pPr rtl="1"/>
          <a:endParaRPr lang="en-US" sz="1700">
            <a:cs typeface="B Mitra" panose="00000400000000000000" pitchFamily="2" charset="-78"/>
          </a:endParaRPr>
        </a:p>
      </dgm:t>
    </dgm:pt>
    <dgm:pt modelId="{1CD90B29-8632-4AA5-8182-7E360AF14C9A}">
      <dgm:prSet phldrT="[Text]" custT="1"/>
      <dgm:spPr/>
      <dgm:t>
        <a:bodyPr/>
        <a:lstStyle/>
        <a:p>
          <a:pPr rtl="1"/>
          <a:r>
            <a:rPr lang="fa-IR" sz="1700" dirty="0">
              <a:cs typeface="B Mitra" panose="00000400000000000000" pitchFamily="2" charset="-78"/>
            </a:rPr>
            <a:t>توضیحات کلی در مورد موضوع و شرح اجزای متن و شرح تک‌تک بخش‌ها</a:t>
          </a:r>
          <a:endParaRPr lang="en-US" sz="1700" dirty="0">
            <a:cs typeface="B Mitra" panose="00000400000000000000" pitchFamily="2" charset="-78"/>
          </a:endParaRPr>
        </a:p>
      </dgm:t>
    </dgm:pt>
    <dgm:pt modelId="{D277CE23-2EAE-4454-B372-60D96A7A7B92}" type="parTrans" cxnId="{03999887-4E28-4A59-9ADF-4DDDCA04F79D}">
      <dgm:prSet/>
      <dgm:spPr/>
      <dgm:t>
        <a:bodyPr/>
        <a:lstStyle/>
        <a:p>
          <a:pPr rtl="1"/>
          <a:endParaRPr lang="en-US" sz="1700">
            <a:cs typeface="B Mitra" panose="00000400000000000000" pitchFamily="2" charset="-78"/>
          </a:endParaRPr>
        </a:p>
      </dgm:t>
    </dgm:pt>
    <dgm:pt modelId="{E9788D5F-BECA-49C8-96A6-EB1FB799FA6B}" type="sibTrans" cxnId="{03999887-4E28-4A59-9ADF-4DDDCA04F79D}">
      <dgm:prSet/>
      <dgm:spPr/>
      <dgm:t>
        <a:bodyPr/>
        <a:lstStyle/>
        <a:p>
          <a:pPr rtl="1"/>
          <a:endParaRPr lang="en-US" sz="1700">
            <a:cs typeface="B Mitra" panose="00000400000000000000" pitchFamily="2" charset="-78"/>
          </a:endParaRPr>
        </a:p>
      </dgm:t>
    </dgm:pt>
    <dgm:pt modelId="{6DC82F34-16B6-4036-A686-3A32A0245DCC}">
      <dgm:prSet phldrT="[Text]" custT="1"/>
      <dgm:spPr/>
      <dgm:t>
        <a:bodyPr/>
        <a:lstStyle/>
        <a:p>
          <a:pPr rtl="1"/>
          <a:r>
            <a:rPr lang="fa-IR" sz="2400" dirty="0">
              <a:cs typeface="B Mitra" panose="00000400000000000000" pitchFamily="2" charset="-78"/>
            </a:rPr>
            <a:t>توضیحات ابتدایی</a:t>
          </a:r>
          <a:endParaRPr lang="en-US" sz="2400" dirty="0">
            <a:cs typeface="B Mitra" panose="00000400000000000000" pitchFamily="2" charset="-78"/>
          </a:endParaRPr>
        </a:p>
      </dgm:t>
    </dgm:pt>
    <dgm:pt modelId="{1DF08C82-29D5-4339-BC0A-60D04CE66517}" type="parTrans" cxnId="{9B8C5041-2694-4D3E-B101-8D6825FF2F43}">
      <dgm:prSet/>
      <dgm:spPr/>
      <dgm:t>
        <a:bodyPr/>
        <a:lstStyle/>
        <a:p>
          <a:pPr rtl="1"/>
          <a:endParaRPr lang="en-US" sz="1700">
            <a:cs typeface="B Mitra" panose="00000400000000000000" pitchFamily="2" charset="-78"/>
          </a:endParaRPr>
        </a:p>
      </dgm:t>
    </dgm:pt>
    <dgm:pt modelId="{218B489C-0CD1-47F3-ACFC-D413D3C45BC8}" type="sibTrans" cxnId="{9B8C5041-2694-4D3E-B101-8D6825FF2F43}">
      <dgm:prSet/>
      <dgm:spPr/>
      <dgm:t>
        <a:bodyPr/>
        <a:lstStyle/>
        <a:p>
          <a:pPr rtl="1"/>
          <a:endParaRPr lang="en-US" sz="1700">
            <a:cs typeface="B Mitra" panose="00000400000000000000" pitchFamily="2" charset="-78"/>
          </a:endParaRPr>
        </a:p>
      </dgm:t>
    </dgm:pt>
    <dgm:pt modelId="{257B159B-6883-4093-8392-8D2F7DC39F2F}">
      <dgm:prSet phldrT="[Text]" custT="1"/>
      <dgm:spPr/>
      <dgm:t>
        <a:bodyPr/>
        <a:lstStyle/>
        <a:p>
          <a:pPr rtl="1"/>
          <a:r>
            <a:rPr lang="fa-IR" sz="1700" dirty="0">
              <a:cs typeface="B Mitra" panose="00000400000000000000" pitchFamily="2" charset="-78"/>
            </a:rPr>
            <a:t>صفحه عنوان، تشکرها، فهرست مطالب و جداول و نمودارها، مخفف‌ها</a:t>
          </a:r>
          <a:endParaRPr lang="en-US" sz="1700" dirty="0">
            <a:cs typeface="B Mitra" panose="00000400000000000000" pitchFamily="2" charset="-78"/>
          </a:endParaRPr>
        </a:p>
      </dgm:t>
    </dgm:pt>
    <dgm:pt modelId="{4EB675C3-8C0B-421B-99A7-8975D6714205}" type="parTrans" cxnId="{7EE18327-0ABB-4BFA-AEDD-093D586A8EFE}">
      <dgm:prSet/>
      <dgm:spPr/>
      <dgm:t>
        <a:bodyPr/>
        <a:lstStyle/>
        <a:p>
          <a:pPr rtl="1"/>
          <a:endParaRPr lang="en-US" sz="1700">
            <a:cs typeface="B Mitra" panose="00000400000000000000" pitchFamily="2" charset="-78"/>
          </a:endParaRPr>
        </a:p>
      </dgm:t>
    </dgm:pt>
    <dgm:pt modelId="{325D7673-0553-4163-9941-F11711EDCE62}" type="sibTrans" cxnId="{7EE18327-0ABB-4BFA-AEDD-093D586A8EFE}">
      <dgm:prSet/>
      <dgm:spPr/>
      <dgm:t>
        <a:bodyPr/>
        <a:lstStyle/>
        <a:p>
          <a:pPr rtl="1"/>
          <a:endParaRPr lang="en-US" sz="1700">
            <a:cs typeface="B Mitra" panose="00000400000000000000" pitchFamily="2" charset="-78"/>
          </a:endParaRPr>
        </a:p>
      </dgm:t>
    </dgm:pt>
    <dgm:pt modelId="{8EE2CCEF-5D99-41DD-BD92-B363C60B15A7}">
      <dgm:prSet phldrT="[Text]" custT="1"/>
      <dgm:spPr/>
      <dgm:t>
        <a:bodyPr/>
        <a:lstStyle/>
        <a:p>
          <a:pPr rtl="1"/>
          <a:r>
            <a:rPr lang="fa-IR" sz="3200" dirty="0">
              <a:cs typeface="B Mitra" panose="00000400000000000000" pitchFamily="2" charset="-78"/>
            </a:rPr>
            <a:t>بخش دوم</a:t>
          </a:r>
          <a:endParaRPr lang="en-US" sz="3200" dirty="0">
            <a:cs typeface="B Mitra" panose="00000400000000000000" pitchFamily="2" charset="-78"/>
          </a:endParaRPr>
        </a:p>
      </dgm:t>
    </dgm:pt>
    <dgm:pt modelId="{46CE881A-B9A6-4E1F-B704-BA6267E722F0}" type="parTrans" cxnId="{B3EA3FF1-B52E-4CD1-98A8-DBC2136A98E3}">
      <dgm:prSet/>
      <dgm:spPr/>
      <dgm:t>
        <a:bodyPr/>
        <a:lstStyle/>
        <a:p>
          <a:pPr rtl="1"/>
          <a:endParaRPr lang="en-US" sz="1700">
            <a:cs typeface="B Mitra" panose="00000400000000000000" pitchFamily="2" charset="-78"/>
          </a:endParaRPr>
        </a:p>
      </dgm:t>
    </dgm:pt>
    <dgm:pt modelId="{EE45394A-1468-439F-AD9C-8DC120B270A9}" type="sibTrans" cxnId="{B3EA3FF1-B52E-4CD1-98A8-DBC2136A98E3}">
      <dgm:prSet/>
      <dgm:spPr/>
      <dgm:t>
        <a:bodyPr/>
        <a:lstStyle/>
        <a:p>
          <a:pPr rtl="1"/>
          <a:endParaRPr lang="en-US" sz="1700">
            <a:cs typeface="B Mitra" panose="00000400000000000000" pitchFamily="2" charset="-78"/>
          </a:endParaRPr>
        </a:p>
      </dgm:t>
    </dgm:pt>
    <dgm:pt modelId="{01677DB1-1DC1-4B73-84A1-00EA8A1268F8}">
      <dgm:prSet phldrT="[Text]" custT="1"/>
      <dgm:spPr/>
      <dgm:t>
        <a:bodyPr/>
        <a:lstStyle/>
        <a:p>
          <a:pPr rtl="1"/>
          <a:r>
            <a:rPr lang="fa-IR" sz="1700" dirty="0">
              <a:cs typeface="B Mitra" panose="00000400000000000000" pitchFamily="2" charset="-78"/>
            </a:rPr>
            <a:t>بررسی متون</a:t>
          </a:r>
          <a:endParaRPr lang="en-US" sz="1700" dirty="0">
            <a:cs typeface="B Mitra" panose="00000400000000000000" pitchFamily="2" charset="-78"/>
          </a:endParaRPr>
        </a:p>
      </dgm:t>
    </dgm:pt>
    <dgm:pt modelId="{6931890B-0E4F-4126-AA7E-6816860E8866}" type="parTrans" cxnId="{AFDC77D4-36FA-4069-998A-852D571B47EC}">
      <dgm:prSet/>
      <dgm:spPr/>
      <dgm:t>
        <a:bodyPr/>
        <a:lstStyle/>
        <a:p>
          <a:pPr rtl="1"/>
          <a:endParaRPr lang="en-US" sz="1700">
            <a:cs typeface="B Mitra" panose="00000400000000000000" pitchFamily="2" charset="-78"/>
          </a:endParaRPr>
        </a:p>
      </dgm:t>
    </dgm:pt>
    <dgm:pt modelId="{7D59DFE6-119E-435A-8394-7A02A243B882}" type="sibTrans" cxnId="{AFDC77D4-36FA-4069-998A-852D571B47EC}">
      <dgm:prSet/>
      <dgm:spPr/>
      <dgm:t>
        <a:bodyPr/>
        <a:lstStyle/>
        <a:p>
          <a:pPr rtl="1"/>
          <a:endParaRPr lang="en-US" sz="1700">
            <a:cs typeface="B Mitra" panose="00000400000000000000" pitchFamily="2" charset="-78"/>
          </a:endParaRPr>
        </a:p>
      </dgm:t>
    </dgm:pt>
    <dgm:pt modelId="{317FB622-EFF9-4139-9610-ABE2FEA6B6E1}">
      <dgm:prSet phldrT="[Text]" custT="1"/>
      <dgm:spPr/>
      <dgm:t>
        <a:bodyPr/>
        <a:lstStyle/>
        <a:p>
          <a:pPr rtl="1"/>
          <a:r>
            <a:rPr lang="fa-IR" sz="3200" dirty="0">
              <a:cs typeface="B Mitra" panose="00000400000000000000" pitchFamily="2" charset="-78"/>
            </a:rPr>
            <a:t>بخش ...</a:t>
          </a:r>
          <a:endParaRPr lang="en-US" sz="3200" dirty="0">
            <a:cs typeface="B Mitra" panose="00000400000000000000" pitchFamily="2" charset="-78"/>
          </a:endParaRPr>
        </a:p>
      </dgm:t>
    </dgm:pt>
    <dgm:pt modelId="{A37336AF-BAD6-4FC8-8A12-21CA1E436DF8}" type="parTrans" cxnId="{FC55E966-D641-47DB-9DFF-2EA9778467B4}">
      <dgm:prSet/>
      <dgm:spPr/>
      <dgm:t>
        <a:bodyPr/>
        <a:lstStyle/>
        <a:p>
          <a:pPr rtl="1"/>
          <a:endParaRPr lang="en-US" sz="1700">
            <a:cs typeface="B Mitra" panose="00000400000000000000" pitchFamily="2" charset="-78"/>
          </a:endParaRPr>
        </a:p>
      </dgm:t>
    </dgm:pt>
    <dgm:pt modelId="{4E5692B5-3504-44D0-BCDD-EFA98F0FDB1F}" type="sibTrans" cxnId="{FC55E966-D641-47DB-9DFF-2EA9778467B4}">
      <dgm:prSet/>
      <dgm:spPr/>
      <dgm:t>
        <a:bodyPr/>
        <a:lstStyle/>
        <a:p>
          <a:pPr rtl="1"/>
          <a:endParaRPr lang="en-US" sz="1700">
            <a:cs typeface="B Mitra" panose="00000400000000000000" pitchFamily="2" charset="-78"/>
          </a:endParaRPr>
        </a:p>
      </dgm:t>
    </dgm:pt>
    <dgm:pt modelId="{640EBF2D-0F41-4CCE-852C-08C68BE74A78}">
      <dgm:prSet phldrT="[Text]" custT="1"/>
      <dgm:spPr/>
      <dgm:t>
        <a:bodyPr/>
        <a:lstStyle/>
        <a:p>
          <a:pPr rtl="1"/>
          <a:r>
            <a:rPr lang="fa-IR" sz="3200">
              <a:cs typeface="B Mitra" panose="00000400000000000000" pitchFamily="2" charset="-78"/>
            </a:rPr>
            <a:t>بحث کلی</a:t>
          </a:r>
          <a:endParaRPr lang="en-US" sz="1700" dirty="0">
            <a:cs typeface="B Mitra" panose="00000400000000000000" pitchFamily="2" charset="-78"/>
          </a:endParaRPr>
        </a:p>
      </dgm:t>
    </dgm:pt>
    <dgm:pt modelId="{44072537-CBA1-48B6-AD1C-BEC97D51A003}" type="parTrans" cxnId="{7AC78490-9AF7-4FDB-ACB9-5D9D2B85176A}">
      <dgm:prSet/>
      <dgm:spPr/>
      <dgm:t>
        <a:bodyPr/>
        <a:lstStyle/>
        <a:p>
          <a:pPr rtl="1"/>
          <a:endParaRPr lang="en-US" sz="1700">
            <a:cs typeface="B Mitra" panose="00000400000000000000" pitchFamily="2" charset="-78"/>
          </a:endParaRPr>
        </a:p>
      </dgm:t>
    </dgm:pt>
    <dgm:pt modelId="{EB7CC138-3080-40A2-B80E-E8DCB0F3F9F9}" type="sibTrans" cxnId="{7AC78490-9AF7-4FDB-ACB9-5D9D2B85176A}">
      <dgm:prSet/>
      <dgm:spPr/>
      <dgm:t>
        <a:bodyPr/>
        <a:lstStyle/>
        <a:p>
          <a:pPr rtl="1"/>
          <a:endParaRPr lang="en-US" sz="1700">
            <a:cs typeface="B Mitra" panose="00000400000000000000" pitchFamily="2" charset="-78"/>
          </a:endParaRPr>
        </a:p>
      </dgm:t>
    </dgm:pt>
    <dgm:pt modelId="{995F955A-3959-4D12-9640-7450C237AD7B}">
      <dgm:prSet phldrT="[Text]" custT="1"/>
      <dgm:spPr/>
      <dgm:t>
        <a:bodyPr/>
        <a:lstStyle/>
        <a:p>
          <a:pPr rtl="1"/>
          <a:r>
            <a:rPr lang="fa-IR" sz="1700" dirty="0">
              <a:cs typeface="B Mitra" panose="00000400000000000000" pitchFamily="2" charset="-78"/>
            </a:rPr>
            <a:t>بررسی متون</a:t>
          </a:r>
          <a:endParaRPr lang="en-US" sz="1700" dirty="0">
            <a:cs typeface="B Mitra" panose="00000400000000000000" pitchFamily="2" charset="-78"/>
          </a:endParaRPr>
        </a:p>
      </dgm:t>
    </dgm:pt>
    <dgm:pt modelId="{9F19BE57-C4D0-4842-9832-63ACC7D8EEC1}" type="parTrans" cxnId="{F8A2A105-E792-4AFA-8BC5-0E55FD5AC8D6}">
      <dgm:prSet/>
      <dgm:spPr/>
      <dgm:t>
        <a:bodyPr/>
        <a:lstStyle/>
        <a:p>
          <a:pPr rtl="1"/>
          <a:endParaRPr lang="en-US" sz="1700">
            <a:cs typeface="B Mitra" panose="00000400000000000000" pitchFamily="2" charset="-78"/>
          </a:endParaRPr>
        </a:p>
      </dgm:t>
    </dgm:pt>
    <dgm:pt modelId="{7730BB39-C7FE-4F45-83E9-97A2F0C4D031}" type="sibTrans" cxnId="{F8A2A105-E792-4AFA-8BC5-0E55FD5AC8D6}">
      <dgm:prSet/>
      <dgm:spPr/>
      <dgm:t>
        <a:bodyPr/>
        <a:lstStyle/>
        <a:p>
          <a:pPr rtl="1"/>
          <a:endParaRPr lang="en-US" sz="1700">
            <a:cs typeface="B Mitra" panose="00000400000000000000" pitchFamily="2" charset="-78"/>
          </a:endParaRPr>
        </a:p>
      </dgm:t>
    </dgm:pt>
    <dgm:pt modelId="{29E33F64-4309-4BA3-90D7-F852E3BEC31F}">
      <dgm:prSet phldrT="[Text]" custT="1"/>
      <dgm:spPr/>
      <dgm:t>
        <a:bodyPr/>
        <a:lstStyle/>
        <a:p>
          <a:pPr rtl="1"/>
          <a:r>
            <a:rPr lang="fa-IR" sz="1700" dirty="0">
              <a:cs typeface="B Mitra" panose="00000400000000000000" pitchFamily="2" charset="-78"/>
            </a:rPr>
            <a:t>تلفیق تمامی نتایج و بحث جامع</a:t>
          </a:r>
          <a:endParaRPr lang="en-US" sz="1700" dirty="0">
            <a:cs typeface="B Mitra" panose="00000400000000000000" pitchFamily="2" charset="-78"/>
          </a:endParaRPr>
        </a:p>
      </dgm:t>
    </dgm:pt>
    <dgm:pt modelId="{3CF86A5A-19B5-46CA-8447-D1DBB677349B}" type="parTrans" cxnId="{9AB7DF36-477F-478F-ADB4-5565C77284A4}">
      <dgm:prSet/>
      <dgm:spPr/>
      <dgm:t>
        <a:bodyPr/>
        <a:lstStyle/>
        <a:p>
          <a:pPr rtl="1"/>
          <a:endParaRPr lang="en-US" sz="1700">
            <a:cs typeface="B Mitra" panose="00000400000000000000" pitchFamily="2" charset="-78"/>
          </a:endParaRPr>
        </a:p>
      </dgm:t>
    </dgm:pt>
    <dgm:pt modelId="{F8EF1738-B4E6-4FB4-91A8-AC6727AD33A8}" type="sibTrans" cxnId="{9AB7DF36-477F-478F-ADB4-5565C77284A4}">
      <dgm:prSet/>
      <dgm:spPr/>
      <dgm:t>
        <a:bodyPr/>
        <a:lstStyle/>
        <a:p>
          <a:pPr rtl="1"/>
          <a:endParaRPr lang="en-US" sz="1700">
            <a:cs typeface="B Mitra" panose="00000400000000000000" pitchFamily="2" charset="-78"/>
          </a:endParaRPr>
        </a:p>
      </dgm:t>
    </dgm:pt>
    <dgm:pt modelId="{6CBB202C-6BAC-4320-9E25-1BC920FB5F84}">
      <dgm:prSet phldrT="[Text]" custT="1"/>
      <dgm:spPr/>
      <dgm:t>
        <a:bodyPr/>
        <a:lstStyle/>
        <a:p>
          <a:pPr rtl="1"/>
          <a:r>
            <a:rPr lang="fa-IR" sz="3200" dirty="0">
              <a:cs typeface="B Mitra" panose="00000400000000000000" pitchFamily="2" charset="-78"/>
            </a:rPr>
            <a:t>پیوست‌ها</a:t>
          </a:r>
          <a:endParaRPr lang="en-US" sz="1700" dirty="0">
            <a:cs typeface="B Mitra" panose="00000400000000000000" pitchFamily="2" charset="-78"/>
          </a:endParaRPr>
        </a:p>
      </dgm:t>
    </dgm:pt>
    <dgm:pt modelId="{816DCCDB-E20E-471F-A740-52F77769FE5D}" type="parTrans" cxnId="{48C3CDB8-3BA8-465B-9522-02ABF01C0409}">
      <dgm:prSet/>
      <dgm:spPr/>
      <dgm:t>
        <a:bodyPr/>
        <a:lstStyle/>
        <a:p>
          <a:pPr rtl="1"/>
          <a:endParaRPr lang="en-US" sz="1700">
            <a:cs typeface="B Mitra" panose="00000400000000000000" pitchFamily="2" charset="-78"/>
          </a:endParaRPr>
        </a:p>
      </dgm:t>
    </dgm:pt>
    <dgm:pt modelId="{A094D9DE-75D8-4E06-A1BE-446E88E36B2F}" type="sibTrans" cxnId="{48C3CDB8-3BA8-465B-9522-02ABF01C0409}">
      <dgm:prSet/>
      <dgm:spPr/>
      <dgm:t>
        <a:bodyPr/>
        <a:lstStyle/>
        <a:p>
          <a:pPr rtl="1"/>
          <a:endParaRPr lang="en-US" sz="1700">
            <a:cs typeface="B Mitra" panose="00000400000000000000" pitchFamily="2" charset="-78"/>
          </a:endParaRPr>
        </a:p>
      </dgm:t>
    </dgm:pt>
    <dgm:pt modelId="{9FB2230D-A552-4E99-BE9D-76F4CCC2B976}">
      <dgm:prSet phldrT="[Text]" custT="1"/>
      <dgm:spPr/>
      <dgm:t>
        <a:bodyPr/>
        <a:lstStyle/>
        <a:p>
          <a:pPr rtl="1"/>
          <a:r>
            <a:rPr lang="fa-IR" sz="3600" dirty="0">
              <a:cs typeface="B Mitra" panose="00000400000000000000" pitchFamily="2" charset="-78"/>
            </a:rPr>
            <a:t>نتیجه‌گیری</a:t>
          </a:r>
          <a:endParaRPr lang="en-US" sz="1800" dirty="0">
            <a:cs typeface="B Mitra" panose="00000400000000000000" pitchFamily="2" charset="-78"/>
          </a:endParaRPr>
        </a:p>
      </dgm:t>
    </dgm:pt>
    <dgm:pt modelId="{2BEFF332-F1EE-4E9E-8F7B-0E2028AB945D}" type="parTrans" cxnId="{9D615D6E-1A74-46E4-8BB0-81A3E6693A39}">
      <dgm:prSet/>
      <dgm:spPr/>
      <dgm:t>
        <a:bodyPr/>
        <a:lstStyle/>
        <a:p>
          <a:pPr rtl="1"/>
          <a:endParaRPr lang="en-US" sz="1700">
            <a:cs typeface="B Mitra" panose="00000400000000000000" pitchFamily="2" charset="-78"/>
          </a:endParaRPr>
        </a:p>
      </dgm:t>
    </dgm:pt>
    <dgm:pt modelId="{51627A33-DE89-4AA3-8591-30881E753D67}" type="sibTrans" cxnId="{9D615D6E-1A74-46E4-8BB0-81A3E6693A39}">
      <dgm:prSet/>
      <dgm:spPr/>
      <dgm:t>
        <a:bodyPr/>
        <a:lstStyle/>
        <a:p>
          <a:pPr rtl="1"/>
          <a:endParaRPr lang="en-US" sz="1700">
            <a:cs typeface="B Mitra" panose="00000400000000000000" pitchFamily="2" charset="-78"/>
          </a:endParaRPr>
        </a:p>
      </dgm:t>
    </dgm:pt>
    <dgm:pt modelId="{CAB93BDA-7AD8-4663-BDC3-E68D444793AF}">
      <dgm:prSet phldrT="[Text]" custT="1"/>
      <dgm:spPr/>
      <dgm:t>
        <a:bodyPr/>
        <a:lstStyle/>
        <a:p>
          <a:pPr rtl="1"/>
          <a:r>
            <a:rPr lang="fa-IR" sz="1700" dirty="0">
              <a:cs typeface="B Mitra" panose="00000400000000000000" pitchFamily="2" charset="-78"/>
            </a:rPr>
            <a:t>پیام‌های کلی استخراج شده از کل بخش‌ها</a:t>
          </a:r>
          <a:endParaRPr lang="en-US" sz="1700" dirty="0">
            <a:cs typeface="B Mitra" panose="00000400000000000000" pitchFamily="2" charset="-78"/>
          </a:endParaRPr>
        </a:p>
      </dgm:t>
    </dgm:pt>
    <dgm:pt modelId="{2E800A84-7750-4CC9-83B5-162343E7678D}" type="parTrans" cxnId="{91D7EED8-00B1-44B2-B6D4-8F59890BA368}">
      <dgm:prSet/>
      <dgm:spPr/>
      <dgm:t>
        <a:bodyPr/>
        <a:lstStyle/>
        <a:p>
          <a:pPr rtl="1"/>
          <a:endParaRPr lang="en-US" sz="1700">
            <a:cs typeface="B Mitra" panose="00000400000000000000" pitchFamily="2" charset="-78"/>
          </a:endParaRPr>
        </a:p>
      </dgm:t>
    </dgm:pt>
    <dgm:pt modelId="{1A7DDE54-A500-4768-BF82-E1EF95A65183}" type="sibTrans" cxnId="{91D7EED8-00B1-44B2-B6D4-8F59890BA368}">
      <dgm:prSet/>
      <dgm:spPr/>
      <dgm:t>
        <a:bodyPr/>
        <a:lstStyle/>
        <a:p>
          <a:pPr rtl="1"/>
          <a:endParaRPr lang="en-US" sz="1700">
            <a:cs typeface="B Mitra" panose="00000400000000000000" pitchFamily="2" charset="-78"/>
          </a:endParaRPr>
        </a:p>
      </dgm:t>
    </dgm:pt>
    <dgm:pt modelId="{3EFCD2DF-EE15-4B5A-839F-DFE247DC3FED}">
      <dgm:prSet phldrT="[Text]" custT="1"/>
      <dgm:spPr/>
      <dgm:t>
        <a:bodyPr/>
        <a:lstStyle/>
        <a:p>
          <a:pPr rtl="1"/>
          <a:r>
            <a:rPr lang="fa-IR" sz="3200" dirty="0">
              <a:cs typeface="B Mitra" panose="00000400000000000000" pitchFamily="2" charset="-78"/>
            </a:rPr>
            <a:t>منابع</a:t>
          </a:r>
          <a:endParaRPr lang="en-US" sz="1700" dirty="0">
            <a:cs typeface="B Mitra" panose="00000400000000000000" pitchFamily="2" charset="-78"/>
          </a:endParaRPr>
        </a:p>
      </dgm:t>
    </dgm:pt>
    <dgm:pt modelId="{04EE4A4D-45BF-47E7-83C2-651B14B14A8B}" type="parTrans" cxnId="{3C3705AA-B686-4E1F-88AF-FB82133A9F37}">
      <dgm:prSet/>
      <dgm:spPr/>
      <dgm:t>
        <a:bodyPr/>
        <a:lstStyle/>
        <a:p>
          <a:pPr rtl="1"/>
          <a:endParaRPr lang="en-US" sz="1700">
            <a:cs typeface="B Mitra" panose="00000400000000000000" pitchFamily="2" charset="-78"/>
          </a:endParaRPr>
        </a:p>
      </dgm:t>
    </dgm:pt>
    <dgm:pt modelId="{C67D1D21-542F-489C-867A-21AA21CC86A5}" type="sibTrans" cxnId="{3C3705AA-B686-4E1F-88AF-FB82133A9F37}">
      <dgm:prSet/>
      <dgm:spPr/>
      <dgm:t>
        <a:bodyPr/>
        <a:lstStyle/>
        <a:p>
          <a:pPr rtl="1"/>
          <a:endParaRPr lang="en-US" sz="1700">
            <a:cs typeface="B Mitra" panose="00000400000000000000" pitchFamily="2" charset="-78"/>
          </a:endParaRPr>
        </a:p>
      </dgm:t>
    </dgm:pt>
    <dgm:pt modelId="{D6A91BAE-0E3F-4F6B-8253-B81B699FFFD9}">
      <dgm:prSet phldrT="[Text]" custT="1"/>
      <dgm:spPr/>
      <dgm:t>
        <a:bodyPr/>
        <a:lstStyle/>
        <a:p>
          <a:pPr rtl="1"/>
          <a:r>
            <a:rPr lang="fa-IR" sz="1700" dirty="0">
              <a:cs typeface="B Mitra" panose="00000400000000000000" pitchFamily="2" charset="-78"/>
            </a:rPr>
            <a:t>روش کار</a:t>
          </a:r>
          <a:endParaRPr lang="en-US" sz="1700" dirty="0">
            <a:cs typeface="B Mitra" panose="00000400000000000000" pitchFamily="2" charset="-78"/>
          </a:endParaRPr>
        </a:p>
      </dgm:t>
    </dgm:pt>
    <dgm:pt modelId="{744067B6-4E6E-4272-8B3F-7961D8EF3DF8}" type="parTrans" cxnId="{3A0F3635-0133-40FA-92E5-E421EFD8BDB8}">
      <dgm:prSet/>
      <dgm:spPr/>
      <dgm:t>
        <a:bodyPr/>
        <a:lstStyle/>
        <a:p>
          <a:endParaRPr lang="en-US"/>
        </a:p>
      </dgm:t>
    </dgm:pt>
    <dgm:pt modelId="{92413A39-708B-438A-AABD-B3F71666D614}" type="sibTrans" cxnId="{3A0F3635-0133-40FA-92E5-E421EFD8BDB8}">
      <dgm:prSet/>
      <dgm:spPr/>
      <dgm:t>
        <a:bodyPr/>
        <a:lstStyle/>
        <a:p>
          <a:endParaRPr lang="en-US"/>
        </a:p>
      </dgm:t>
    </dgm:pt>
    <dgm:pt modelId="{6C0C9E0A-63CC-4C69-9E68-89D4D53FBD38}">
      <dgm:prSet phldrT="[Text]" custT="1"/>
      <dgm:spPr/>
      <dgm:t>
        <a:bodyPr/>
        <a:lstStyle/>
        <a:p>
          <a:pPr rtl="1"/>
          <a:r>
            <a:rPr lang="fa-IR" sz="1700" dirty="0">
              <a:cs typeface="B Mitra" panose="00000400000000000000" pitchFamily="2" charset="-78"/>
            </a:rPr>
            <a:t>نتایج</a:t>
          </a:r>
          <a:endParaRPr lang="en-US" sz="1700" dirty="0">
            <a:cs typeface="B Mitra" panose="00000400000000000000" pitchFamily="2" charset="-78"/>
          </a:endParaRPr>
        </a:p>
      </dgm:t>
    </dgm:pt>
    <dgm:pt modelId="{BAABB458-2813-428B-99E4-CD33C25F51D1}" type="parTrans" cxnId="{3D250F2C-44C3-44D3-8544-70D838D613E2}">
      <dgm:prSet/>
      <dgm:spPr/>
      <dgm:t>
        <a:bodyPr/>
        <a:lstStyle/>
        <a:p>
          <a:endParaRPr lang="en-US"/>
        </a:p>
      </dgm:t>
    </dgm:pt>
    <dgm:pt modelId="{D8EE3230-81C0-4ECB-B2E0-F187A347752F}" type="sibTrans" cxnId="{3D250F2C-44C3-44D3-8544-70D838D613E2}">
      <dgm:prSet/>
      <dgm:spPr/>
      <dgm:t>
        <a:bodyPr/>
        <a:lstStyle/>
        <a:p>
          <a:endParaRPr lang="en-US"/>
        </a:p>
      </dgm:t>
    </dgm:pt>
    <dgm:pt modelId="{5686DE83-888B-42C5-89D1-1CEEF144F884}">
      <dgm:prSet phldrT="[Text]" custT="1"/>
      <dgm:spPr/>
      <dgm:t>
        <a:bodyPr/>
        <a:lstStyle/>
        <a:p>
          <a:pPr rtl="1"/>
          <a:r>
            <a:rPr lang="fa-IR" sz="1700" dirty="0">
              <a:cs typeface="B Mitra" panose="00000400000000000000" pitchFamily="2" charset="-78"/>
            </a:rPr>
            <a:t>بحث</a:t>
          </a:r>
          <a:endParaRPr lang="en-US" sz="1700" dirty="0">
            <a:cs typeface="B Mitra" panose="00000400000000000000" pitchFamily="2" charset="-78"/>
          </a:endParaRPr>
        </a:p>
      </dgm:t>
    </dgm:pt>
    <dgm:pt modelId="{06559AD3-1BF4-44AF-A082-C84E24D93B3E}" type="parTrans" cxnId="{E00F9C01-B902-4A9B-8906-9ECF97AC1858}">
      <dgm:prSet/>
      <dgm:spPr/>
      <dgm:t>
        <a:bodyPr/>
        <a:lstStyle/>
        <a:p>
          <a:endParaRPr lang="en-US"/>
        </a:p>
      </dgm:t>
    </dgm:pt>
    <dgm:pt modelId="{1DB48AA0-D49D-467F-A1F3-F66A12CD0B33}" type="sibTrans" cxnId="{E00F9C01-B902-4A9B-8906-9ECF97AC1858}">
      <dgm:prSet/>
      <dgm:spPr/>
      <dgm:t>
        <a:bodyPr/>
        <a:lstStyle/>
        <a:p>
          <a:endParaRPr lang="en-US"/>
        </a:p>
      </dgm:t>
    </dgm:pt>
    <dgm:pt modelId="{D78140E3-D231-4A2D-92B0-CC81166F6EF5}">
      <dgm:prSet phldrT="[Text]" custT="1"/>
      <dgm:spPr/>
      <dgm:t>
        <a:bodyPr/>
        <a:lstStyle/>
        <a:p>
          <a:pPr rtl="1"/>
          <a:r>
            <a:rPr lang="fa-IR" sz="1700" dirty="0">
              <a:cs typeface="B Mitra" panose="00000400000000000000" pitchFamily="2" charset="-78"/>
            </a:rPr>
            <a:t>روش کار</a:t>
          </a:r>
          <a:endParaRPr lang="en-US" sz="1700" dirty="0">
            <a:cs typeface="B Mitra" panose="00000400000000000000" pitchFamily="2" charset="-78"/>
          </a:endParaRPr>
        </a:p>
      </dgm:t>
    </dgm:pt>
    <dgm:pt modelId="{E055353F-6E85-403C-A8B4-FE1233FD31F7}" type="parTrans" cxnId="{E3110557-CD65-4D11-BD7E-F439D7CEC19C}">
      <dgm:prSet/>
      <dgm:spPr/>
      <dgm:t>
        <a:bodyPr/>
        <a:lstStyle/>
        <a:p>
          <a:endParaRPr lang="en-US"/>
        </a:p>
      </dgm:t>
    </dgm:pt>
    <dgm:pt modelId="{64C72B4E-7808-4FB3-8D36-7943840D912C}" type="sibTrans" cxnId="{E3110557-CD65-4D11-BD7E-F439D7CEC19C}">
      <dgm:prSet/>
      <dgm:spPr/>
      <dgm:t>
        <a:bodyPr/>
        <a:lstStyle/>
        <a:p>
          <a:endParaRPr lang="en-US"/>
        </a:p>
      </dgm:t>
    </dgm:pt>
    <dgm:pt modelId="{93A2F71B-7955-4E55-97C0-B7F762C0CDD7}">
      <dgm:prSet phldrT="[Text]" custT="1"/>
      <dgm:spPr/>
      <dgm:t>
        <a:bodyPr/>
        <a:lstStyle/>
        <a:p>
          <a:pPr rtl="1"/>
          <a:r>
            <a:rPr lang="fa-IR" sz="1700" dirty="0">
              <a:cs typeface="B Mitra" panose="00000400000000000000" pitchFamily="2" charset="-78"/>
            </a:rPr>
            <a:t>نتایج</a:t>
          </a:r>
          <a:endParaRPr lang="en-US" sz="1700" dirty="0">
            <a:cs typeface="B Mitra" panose="00000400000000000000" pitchFamily="2" charset="-78"/>
          </a:endParaRPr>
        </a:p>
      </dgm:t>
    </dgm:pt>
    <dgm:pt modelId="{B5E7DCF7-478D-49D2-92F7-48B09C12164C}" type="parTrans" cxnId="{52E49B99-A32F-4CC6-A285-2DACB9A25DFB}">
      <dgm:prSet/>
      <dgm:spPr/>
      <dgm:t>
        <a:bodyPr/>
        <a:lstStyle/>
        <a:p>
          <a:endParaRPr lang="en-US"/>
        </a:p>
      </dgm:t>
    </dgm:pt>
    <dgm:pt modelId="{A016D06F-A764-44AE-82F3-A5B4FE1DFDCF}" type="sibTrans" cxnId="{52E49B99-A32F-4CC6-A285-2DACB9A25DFB}">
      <dgm:prSet/>
      <dgm:spPr/>
      <dgm:t>
        <a:bodyPr/>
        <a:lstStyle/>
        <a:p>
          <a:endParaRPr lang="en-US"/>
        </a:p>
      </dgm:t>
    </dgm:pt>
    <dgm:pt modelId="{44DC2A1F-9F41-4C0B-8F79-897DC03D0CF6}">
      <dgm:prSet phldrT="[Text]" custT="1"/>
      <dgm:spPr/>
      <dgm:t>
        <a:bodyPr/>
        <a:lstStyle/>
        <a:p>
          <a:pPr rtl="1"/>
          <a:r>
            <a:rPr lang="fa-IR" sz="1700" dirty="0">
              <a:cs typeface="B Mitra" panose="00000400000000000000" pitchFamily="2" charset="-78"/>
            </a:rPr>
            <a:t>بحث</a:t>
          </a:r>
          <a:endParaRPr lang="en-US" sz="1700" dirty="0">
            <a:cs typeface="B Mitra" panose="00000400000000000000" pitchFamily="2" charset="-78"/>
          </a:endParaRPr>
        </a:p>
      </dgm:t>
    </dgm:pt>
    <dgm:pt modelId="{A619DE7A-7799-4FF8-A7DC-A76CAB0C9829}" type="parTrans" cxnId="{DAC0C785-51B0-4A5C-9E77-1750F44AD482}">
      <dgm:prSet/>
      <dgm:spPr/>
      <dgm:t>
        <a:bodyPr/>
        <a:lstStyle/>
        <a:p>
          <a:endParaRPr lang="en-US"/>
        </a:p>
      </dgm:t>
    </dgm:pt>
    <dgm:pt modelId="{7BCF232E-C0F0-4BC2-A072-A8868E3D83B2}" type="sibTrans" cxnId="{DAC0C785-51B0-4A5C-9E77-1750F44AD482}">
      <dgm:prSet/>
      <dgm:spPr/>
      <dgm:t>
        <a:bodyPr/>
        <a:lstStyle/>
        <a:p>
          <a:endParaRPr lang="en-US"/>
        </a:p>
      </dgm:t>
    </dgm:pt>
    <dgm:pt modelId="{20A9D905-0522-4257-8ED3-A320D85D6502}">
      <dgm:prSet phldrT="[Text]" custT="1"/>
      <dgm:spPr/>
      <dgm:t>
        <a:bodyPr/>
        <a:lstStyle/>
        <a:p>
          <a:pPr rtl="1"/>
          <a:r>
            <a:rPr lang="fa-IR" sz="1700" dirty="0">
              <a:cs typeface="B Mitra" panose="00000400000000000000" pitchFamily="2" charset="-78"/>
            </a:rPr>
            <a:t>روش کار</a:t>
          </a:r>
          <a:endParaRPr lang="en-US" sz="1700" dirty="0">
            <a:cs typeface="B Mitra" panose="00000400000000000000" pitchFamily="2" charset="-78"/>
          </a:endParaRPr>
        </a:p>
      </dgm:t>
    </dgm:pt>
    <dgm:pt modelId="{E29034D3-CFAD-441E-80B7-5C333998A413}" type="parTrans" cxnId="{4BDFADE7-991C-4530-8A01-6B788B3E9D8F}">
      <dgm:prSet/>
      <dgm:spPr/>
      <dgm:t>
        <a:bodyPr/>
        <a:lstStyle/>
        <a:p>
          <a:endParaRPr lang="en-US"/>
        </a:p>
      </dgm:t>
    </dgm:pt>
    <dgm:pt modelId="{22C7B04F-D111-44DD-8EBD-A47010A16F3B}" type="sibTrans" cxnId="{4BDFADE7-991C-4530-8A01-6B788B3E9D8F}">
      <dgm:prSet/>
      <dgm:spPr/>
      <dgm:t>
        <a:bodyPr/>
        <a:lstStyle/>
        <a:p>
          <a:endParaRPr lang="en-US"/>
        </a:p>
      </dgm:t>
    </dgm:pt>
    <dgm:pt modelId="{AD002A15-C272-4707-BE20-2032A82D0F55}">
      <dgm:prSet phldrT="[Text]" custT="1"/>
      <dgm:spPr/>
      <dgm:t>
        <a:bodyPr/>
        <a:lstStyle/>
        <a:p>
          <a:pPr rtl="1"/>
          <a:r>
            <a:rPr lang="fa-IR" sz="1700" dirty="0">
              <a:cs typeface="B Mitra" panose="00000400000000000000" pitchFamily="2" charset="-78"/>
            </a:rPr>
            <a:t>نتایج</a:t>
          </a:r>
          <a:endParaRPr lang="en-US" sz="1700" dirty="0">
            <a:cs typeface="B Mitra" panose="00000400000000000000" pitchFamily="2" charset="-78"/>
          </a:endParaRPr>
        </a:p>
      </dgm:t>
    </dgm:pt>
    <dgm:pt modelId="{3DC53BC4-EEEF-4C03-ACAC-4609C6006883}" type="parTrans" cxnId="{B28B40B4-670D-4EBF-9048-455B29E2E022}">
      <dgm:prSet/>
      <dgm:spPr/>
      <dgm:t>
        <a:bodyPr/>
        <a:lstStyle/>
        <a:p>
          <a:endParaRPr lang="en-US"/>
        </a:p>
      </dgm:t>
    </dgm:pt>
    <dgm:pt modelId="{333DF046-E162-4E04-97C4-ADB284D81F56}" type="sibTrans" cxnId="{B28B40B4-670D-4EBF-9048-455B29E2E022}">
      <dgm:prSet/>
      <dgm:spPr/>
      <dgm:t>
        <a:bodyPr/>
        <a:lstStyle/>
        <a:p>
          <a:endParaRPr lang="en-US"/>
        </a:p>
      </dgm:t>
    </dgm:pt>
    <dgm:pt modelId="{ABA23F97-3460-47D0-8655-B04129A37A6F}">
      <dgm:prSet phldrT="[Text]" custT="1"/>
      <dgm:spPr/>
      <dgm:t>
        <a:bodyPr/>
        <a:lstStyle/>
        <a:p>
          <a:pPr rtl="1"/>
          <a:r>
            <a:rPr lang="fa-IR" sz="1700" dirty="0">
              <a:cs typeface="B Mitra" panose="00000400000000000000" pitchFamily="2" charset="-78"/>
            </a:rPr>
            <a:t>بحث</a:t>
          </a:r>
          <a:endParaRPr lang="en-US" sz="1700" dirty="0">
            <a:cs typeface="B Mitra" panose="00000400000000000000" pitchFamily="2" charset="-78"/>
          </a:endParaRPr>
        </a:p>
      </dgm:t>
    </dgm:pt>
    <dgm:pt modelId="{849FF8BC-E44F-465B-BE78-FBA434392592}" type="parTrans" cxnId="{8B8A0EE5-8F37-4110-94FA-5D9FF393CDD3}">
      <dgm:prSet/>
      <dgm:spPr/>
      <dgm:t>
        <a:bodyPr/>
        <a:lstStyle/>
        <a:p>
          <a:endParaRPr lang="en-US"/>
        </a:p>
      </dgm:t>
    </dgm:pt>
    <dgm:pt modelId="{F0A5105C-717E-4107-AE4D-E8D7235A2422}" type="sibTrans" cxnId="{8B8A0EE5-8F37-4110-94FA-5D9FF393CDD3}">
      <dgm:prSet/>
      <dgm:spPr/>
      <dgm:t>
        <a:bodyPr/>
        <a:lstStyle/>
        <a:p>
          <a:endParaRPr lang="en-US"/>
        </a:p>
      </dgm:t>
    </dgm:pt>
    <dgm:pt modelId="{F589F5B2-726C-4C01-80BE-89D0AAB5F3F8}" type="pres">
      <dgm:prSet presAssocID="{372E2FD9-439C-4293-B333-AED7D5F7BAE1}" presName="theList" presStyleCnt="0">
        <dgm:presLayoutVars>
          <dgm:dir/>
          <dgm:animLvl val="lvl"/>
          <dgm:resizeHandles val="exact"/>
        </dgm:presLayoutVars>
      </dgm:prSet>
      <dgm:spPr/>
      <dgm:t>
        <a:bodyPr/>
        <a:lstStyle/>
        <a:p>
          <a:endParaRPr lang="en-US"/>
        </a:p>
      </dgm:t>
    </dgm:pt>
    <dgm:pt modelId="{95AA0796-1465-41BB-9244-B6DCEA911558}" type="pres">
      <dgm:prSet presAssocID="{6CBB202C-6BAC-4320-9E25-1BC920FB5F84}" presName="compNode" presStyleCnt="0"/>
      <dgm:spPr/>
    </dgm:pt>
    <dgm:pt modelId="{6061F2DE-2976-4EE9-948C-FA7BCE6E14A2}" type="pres">
      <dgm:prSet presAssocID="{6CBB202C-6BAC-4320-9E25-1BC920FB5F84}" presName="aNode" presStyleLbl="bgShp" presStyleIdx="0" presStyleCnt="9" custScaleX="104842"/>
      <dgm:spPr/>
      <dgm:t>
        <a:bodyPr/>
        <a:lstStyle/>
        <a:p>
          <a:endParaRPr lang="en-US"/>
        </a:p>
      </dgm:t>
    </dgm:pt>
    <dgm:pt modelId="{08BAEEAC-6686-45F1-BB9F-9142890BCF54}" type="pres">
      <dgm:prSet presAssocID="{6CBB202C-6BAC-4320-9E25-1BC920FB5F84}" presName="textNode" presStyleLbl="bgShp" presStyleIdx="0" presStyleCnt="9"/>
      <dgm:spPr/>
      <dgm:t>
        <a:bodyPr/>
        <a:lstStyle/>
        <a:p>
          <a:endParaRPr lang="en-US"/>
        </a:p>
      </dgm:t>
    </dgm:pt>
    <dgm:pt modelId="{051E2A03-8C89-43B0-B4D2-50A18AB3E522}" type="pres">
      <dgm:prSet presAssocID="{6CBB202C-6BAC-4320-9E25-1BC920FB5F84}" presName="compChildNode" presStyleCnt="0"/>
      <dgm:spPr/>
    </dgm:pt>
    <dgm:pt modelId="{8420EDC1-58DD-4B65-AA19-B3CFD1287CAC}" type="pres">
      <dgm:prSet presAssocID="{6CBB202C-6BAC-4320-9E25-1BC920FB5F84}" presName="theInnerList" presStyleCnt="0"/>
      <dgm:spPr/>
    </dgm:pt>
    <dgm:pt modelId="{6B3DEE53-39A8-4BE7-B2E1-D204B0FEB180}" type="pres">
      <dgm:prSet presAssocID="{6CBB202C-6BAC-4320-9E25-1BC920FB5F84}" presName="aSpace" presStyleCnt="0"/>
      <dgm:spPr/>
    </dgm:pt>
    <dgm:pt modelId="{F6D8FB37-5439-4BE8-9749-FEA9B2E24065}" type="pres">
      <dgm:prSet presAssocID="{3EFCD2DF-EE15-4B5A-839F-DFE247DC3FED}" presName="compNode" presStyleCnt="0"/>
      <dgm:spPr/>
    </dgm:pt>
    <dgm:pt modelId="{428A444F-D08B-4B0A-9B2E-0BE2E6E52597}" type="pres">
      <dgm:prSet presAssocID="{3EFCD2DF-EE15-4B5A-839F-DFE247DC3FED}" presName="aNode" presStyleLbl="bgShp" presStyleIdx="1" presStyleCnt="9"/>
      <dgm:spPr/>
      <dgm:t>
        <a:bodyPr/>
        <a:lstStyle/>
        <a:p>
          <a:endParaRPr lang="en-US"/>
        </a:p>
      </dgm:t>
    </dgm:pt>
    <dgm:pt modelId="{865A9D6E-0689-4192-9531-6A2A64865F7E}" type="pres">
      <dgm:prSet presAssocID="{3EFCD2DF-EE15-4B5A-839F-DFE247DC3FED}" presName="textNode" presStyleLbl="bgShp" presStyleIdx="1" presStyleCnt="9"/>
      <dgm:spPr/>
      <dgm:t>
        <a:bodyPr/>
        <a:lstStyle/>
        <a:p>
          <a:endParaRPr lang="en-US"/>
        </a:p>
      </dgm:t>
    </dgm:pt>
    <dgm:pt modelId="{0C2B64B5-9F53-40F8-9927-CC410BE63960}" type="pres">
      <dgm:prSet presAssocID="{3EFCD2DF-EE15-4B5A-839F-DFE247DC3FED}" presName="compChildNode" presStyleCnt="0"/>
      <dgm:spPr/>
    </dgm:pt>
    <dgm:pt modelId="{18685AA4-5954-4DCE-9A1A-8F64421247BD}" type="pres">
      <dgm:prSet presAssocID="{3EFCD2DF-EE15-4B5A-839F-DFE247DC3FED}" presName="theInnerList" presStyleCnt="0"/>
      <dgm:spPr/>
    </dgm:pt>
    <dgm:pt modelId="{60A47C41-6F07-4209-AEE3-14F59AF6405E}" type="pres">
      <dgm:prSet presAssocID="{3EFCD2DF-EE15-4B5A-839F-DFE247DC3FED}" presName="aSpace" presStyleCnt="0"/>
      <dgm:spPr/>
    </dgm:pt>
    <dgm:pt modelId="{111A5584-26F4-4506-9A16-4D5199E7CBC8}" type="pres">
      <dgm:prSet presAssocID="{9FB2230D-A552-4E99-BE9D-76F4CCC2B976}" presName="compNode" presStyleCnt="0"/>
      <dgm:spPr/>
    </dgm:pt>
    <dgm:pt modelId="{9EFD49CD-39B3-42D2-870A-F9E67888217F}" type="pres">
      <dgm:prSet presAssocID="{9FB2230D-A552-4E99-BE9D-76F4CCC2B976}" presName="aNode" presStyleLbl="bgShp" presStyleIdx="2" presStyleCnt="9"/>
      <dgm:spPr/>
      <dgm:t>
        <a:bodyPr/>
        <a:lstStyle/>
        <a:p>
          <a:endParaRPr lang="en-US"/>
        </a:p>
      </dgm:t>
    </dgm:pt>
    <dgm:pt modelId="{8A306F3B-0157-4F28-9BE5-81DB449DF73A}" type="pres">
      <dgm:prSet presAssocID="{9FB2230D-A552-4E99-BE9D-76F4CCC2B976}" presName="textNode" presStyleLbl="bgShp" presStyleIdx="2" presStyleCnt="9"/>
      <dgm:spPr/>
      <dgm:t>
        <a:bodyPr/>
        <a:lstStyle/>
        <a:p>
          <a:endParaRPr lang="en-US"/>
        </a:p>
      </dgm:t>
    </dgm:pt>
    <dgm:pt modelId="{7D447960-0F33-4B13-A790-A75FF54E0AD2}" type="pres">
      <dgm:prSet presAssocID="{9FB2230D-A552-4E99-BE9D-76F4CCC2B976}" presName="compChildNode" presStyleCnt="0"/>
      <dgm:spPr/>
    </dgm:pt>
    <dgm:pt modelId="{9E0B90B2-FC43-40A9-8337-F770B55B835E}" type="pres">
      <dgm:prSet presAssocID="{9FB2230D-A552-4E99-BE9D-76F4CCC2B976}" presName="theInnerList" presStyleCnt="0"/>
      <dgm:spPr/>
    </dgm:pt>
    <dgm:pt modelId="{131A4667-6E12-4E97-BE9D-3D915F7CAAC4}" type="pres">
      <dgm:prSet presAssocID="{CAB93BDA-7AD8-4663-BDC3-E68D444793AF}" presName="childNode" presStyleLbl="node1" presStyleIdx="0" presStyleCnt="16" custScaleY="124538">
        <dgm:presLayoutVars>
          <dgm:bulletEnabled val="1"/>
        </dgm:presLayoutVars>
      </dgm:prSet>
      <dgm:spPr/>
      <dgm:t>
        <a:bodyPr/>
        <a:lstStyle/>
        <a:p>
          <a:endParaRPr lang="en-US"/>
        </a:p>
      </dgm:t>
    </dgm:pt>
    <dgm:pt modelId="{57BA99D6-B3C4-4B19-BF7A-292D87E11A71}" type="pres">
      <dgm:prSet presAssocID="{9FB2230D-A552-4E99-BE9D-76F4CCC2B976}" presName="aSpace" presStyleCnt="0"/>
      <dgm:spPr/>
    </dgm:pt>
    <dgm:pt modelId="{6702AD8A-36AE-4E2A-9928-4727097F9E32}" type="pres">
      <dgm:prSet presAssocID="{640EBF2D-0F41-4CCE-852C-08C68BE74A78}" presName="compNode" presStyleCnt="0"/>
      <dgm:spPr/>
    </dgm:pt>
    <dgm:pt modelId="{62BFD2AD-730C-4E24-86F3-47B5CA785827}" type="pres">
      <dgm:prSet presAssocID="{640EBF2D-0F41-4CCE-852C-08C68BE74A78}" presName="aNode" presStyleLbl="bgShp" presStyleIdx="3" presStyleCnt="9"/>
      <dgm:spPr/>
      <dgm:t>
        <a:bodyPr/>
        <a:lstStyle/>
        <a:p>
          <a:endParaRPr lang="en-US"/>
        </a:p>
      </dgm:t>
    </dgm:pt>
    <dgm:pt modelId="{A0F6B214-BF8F-4850-A98D-03B0FA92D8DD}" type="pres">
      <dgm:prSet presAssocID="{640EBF2D-0F41-4CCE-852C-08C68BE74A78}" presName="textNode" presStyleLbl="bgShp" presStyleIdx="3" presStyleCnt="9"/>
      <dgm:spPr/>
      <dgm:t>
        <a:bodyPr/>
        <a:lstStyle/>
        <a:p>
          <a:endParaRPr lang="en-US"/>
        </a:p>
      </dgm:t>
    </dgm:pt>
    <dgm:pt modelId="{5CA95DCD-666F-432C-835C-AB6FA39F7C18}" type="pres">
      <dgm:prSet presAssocID="{640EBF2D-0F41-4CCE-852C-08C68BE74A78}" presName="compChildNode" presStyleCnt="0"/>
      <dgm:spPr/>
    </dgm:pt>
    <dgm:pt modelId="{6C6D101C-9C8D-41C9-9C06-0CFC747A99C2}" type="pres">
      <dgm:prSet presAssocID="{640EBF2D-0F41-4CCE-852C-08C68BE74A78}" presName="theInnerList" presStyleCnt="0"/>
      <dgm:spPr/>
    </dgm:pt>
    <dgm:pt modelId="{DDE82650-97CA-497A-BE4D-6A1DC56CF4D4}" type="pres">
      <dgm:prSet presAssocID="{29E33F64-4309-4BA3-90D7-F852E3BEC31F}" presName="childNode" presStyleLbl="node1" presStyleIdx="1" presStyleCnt="16" custScaleY="124538">
        <dgm:presLayoutVars>
          <dgm:bulletEnabled val="1"/>
        </dgm:presLayoutVars>
      </dgm:prSet>
      <dgm:spPr/>
      <dgm:t>
        <a:bodyPr/>
        <a:lstStyle/>
        <a:p>
          <a:endParaRPr lang="en-US"/>
        </a:p>
      </dgm:t>
    </dgm:pt>
    <dgm:pt modelId="{D33C1BE1-186D-47F9-BC07-00F8438117EE}" type="pres">
      <dgm:prSet presAssocID="{640EBF2D-0F41-4CCE-852C-08C68BE74A78}" presName="aSpace" presStyleCnt="0"/>
      <dgm:spPr/>
    </dgm:pt>
    <dgm:pt modelId="{5BCAB9B1-29C5-418D-81AD-DE43D52FD3EB}" type="pres">
      <dgm:prSet presAssocID="{317FB622-EFF9-4139-9610-ABE2FEA6B6E1}" presName="compNode" presStyleCnt="0"/>
      <dgm:spPr/>
    </dgm:pt>
    <dgm:pt modelId="{56BC6D7A-879D-4421-8F39-9B2D49076577}" type="pres">
      <dgm:prSet presAssocID="{317FB622-EFF9-4139-9610-ABE2FEA6B6E1}" presName="aNode" presStyleLbl="bgShp" presStyleIdx="4" presStyleCnt="9"/>
      <dgm:spPr/>
      <dgm:t>
        <a:bodyPr/>
        <a:lstStyle/>
        <a:p>
          <a:endParaRPr lang="en-US"/>
        </a:p>
      </dgm:t>
    </dgm:pt>
    <dgm:pt modelId="{C00B0C74-51DE-4728-AA60-EA05EF8ED6AB}" type="pres">
      <dgm:prSet presAssocID="{317FB622-EFF9-4139-9610-ABE2FEA6B6E1}" presName="textNode" presStyleLbl="bgShp" presStyleIdx="4" presStyleCnt="9"/>
      <dgm:spPr/>
      <dgm:t>
        <a:bodyPr/>
        <a:lstStyle/>
        <a:p>
          <a:endParaRPr lang="en-US"/>
        </a:p>
      </dgm:t>
    </dgm:pt>
    <dgm:pt modelId="{5D1C02C7-0AA7-414E-8C59-94259A8754D0}" type="pres">
      <dgm:prSet presAssocID="{317FB622-EFF9-4139-9610-ABE2FEA6B6E1}" presName="compChildNode" presStyleCnt="0"/>
      <dgm:spPr/>
    </dgm:pt>
    <dgm:pt modelId="{02AE4703-7955-485C-A5EA-4B45ABBBF48A}" type="pres">
      <dgm:prSet presAssocID="{317FB622-EFF9-4139-9610-ABE2FEA6B6E1}" presName="theInnerList" presStyleCnt="0"/>
      <dgm:spPr/>
    </dgm:pt>
    <dgm:pt modelId="{A1245F14-2869-495A-8F3B-1EF5334D1339}" type="pres">
      <dgm:prSet presAssocID="{995F955A-3959-4D12-9640-7450C237AD7B}" presName="childNode" presStyleLbl="node1" presStyleIdx="2" presStyleCnt="16" custScaleY="124538" custLinFactNeighborY="-42351">
        <dgm:presLayoutVars>
          <dgm:bulletEnabled val="1"/>
        </dgm:presLayoutVars>
      </dgm:prSet>
      <dgm:spPr/>
      <dgm:t>
        <a:bodyPr/>
        <a:lstStyle/>
        <a:p>
          <a:endParaRPr lang="en-US"/>
        </a:p>
      </dgm:t>
    </dgm:pt>
    <dgm:pt modelId="{F8D8102A-87CF-4B20-AFDF-DD74C6B9A1FC}" type="pres">
      <dgm:prSet presAssocID="{995F955A-3959-4D12-9640-7450C237AD7B}" presName="aSpace2" presStyleCnt="0"/>
      <dgm:spPr/>
    </dgm:pt>
    <dgm:pt modelId="{5891820C-F29C-4DC8-9251-F0F459DE5039}" type="pres">
      <dgm:prSet presAssocID="{20A9D905-0522-4257-8ED3-A320D85D6502}" presName="childNode" presStyleLbl="node1" presStyleIdx="3" presStyleCnt="16" custLinFactNeighborY="-42351">
        <dgm:presLayoutVars>
          <dgm:bulletEnabled val="1"/>
        </dgm:presLayoutVars>
      </dgm:prSet>
      <dgm:spPr/>
      <dgm:t>
        <a:bodyPr/>
        <a:lstStyle/>
        <a:p>
          <a:endParaRPr lang="en-US"/>
        </a:p>
      </dgm:t>
    </dgm:pt>
    <dgm:pt modelId="{7A787035-136C-4B83-B56D-36ECC367B052}" type="pres">
      <dgm:prSet presAssocID="{20A9D905-0522-4257-8ED3-A320D85D6502}" presName="aSpace2" presStyleCnt="0"/>
      <dgm:spPr/>
    </dgm:pt>
    <dgm:pt modelId="{4FC9384F-2C77-49DA-AB2D-D790935E3F7D}" type="pres">
      <dgm:prSet presAssocID="{AD002A15-C272-4707-BE20-2032A82D0F55}" presName="childNode" presStyleLbl="node1" presStyleIdx="4" presStyleCnt="16" custLinFactNeighborY="-42351">
        <dgm:presLayoutVars>
          <dgm:bulletEnabled val="1"/>
        </dgm:presLayoutVars>
      </dgm:prSet>
      <dgm:spPr/>
      <dgm:t>
        <a:bodyPr/>
        <a:lstStyle/>
        <a:p>
          <a:endParaRPr lang="en-US"/>
        </a:p>
      </dgm:t>
    </dgm:pt>
    <dgm:pt modelId="{38147355-09A9-48AD-8B82-FF947C28EC04}" type="pres">
      <dgm:prSet presAssocID="{AD002A15-C272-4707-BE20-2032A82D0F55}" presName="aSpace2" presStyleCnt="0"/>
      <dgm:spPr/>
    </dgm:pt>
    <dgm:pt modelId="{10E6F794-8499-41EC-94A8-F41AA0E3E3A5}" type="pres">
      <dgm:prSet presAssocID="{ABA23F97-3460-47D0-8655-B04129A37A6F}" presName="childNode" presStyleLbl="node1" presStyleIdx="5" presStyleCnt="16" custLinFactNeighborY="-42351">
        <dgm:presLayoutVars>
          <dgm:bulletEnabled val="1"/>
        </dgm:presLayoutVars>
      </dgm:prSet>
      <dgm:spPr/>
      <dgm:t>
        <a:bodyPr/>
        <a:lstStyle/>
        <a:p>
          <a:endParaRPr lang="en-US"/>
        </a:p>
      </dgm:t>
    </dgm:pt>
    <dgm:pt modelId="{8DCDDBAA-215B-44CA-87A1-504CA3C689F9}" type="pres">
      <dgm:prSet presAssocID="{317FB622-EFF9-4139-9610-ABE2FEA6B6E1}" presName="aSpace" presStyleCnt="0"/>
      <dgm:spPr/>
    </dgm:pt>
    <dgm:pt modelId="{C4566CF1-5E52-4A06-9F66-905FF887993F}" type="pres">
      <dgm:prSet presAssocID="{8EE2CCEF-5D99-41DD-BD92-B363C60B15A7}" presName="compNode" presStyleCnt="0"/>
      <dgm:spPr/>
    </dgm:pt>
    <dgm:pt modelId="{B73DB9FD-B41C-4305-9968-024F2AFCD8AE}" type="pres">
      <dgm:prSet presAssocID="{8EE2CCEF-5D99-41DD-BD92-B363C60B15A7}" presName="aNode" presStyleLbl="bgShp" presStyleIdx="5" presStyleCnt="9"/>
      <dgm:spPr/>
      <dgm:t>
        <a:bodyPr/>
        <a:lstStyle/>
        <a:p>
          <a:endParaRPr lang="en-US"/>
        </a:p>
      </dgm:t>
    </dgm:pt>
    <dgm:pt modelId="{862D9F65-5147-4143-AF40-46010775684D}" type="pres">
      <dgm:prSet presAssocID="{8EE2CCEF-5D99-41DD-BD92-B363C60B15A7}" presName="textNode" presStyleLbl="bgShp" presStyleIdx="5" presStyleCnt="9"/>
      <dgm:spPr/>
      <dgm:t>
        <a:bodyPr/>
        <a:lstStyle/>
        <a:p>
          <a:endParaRPr lang="en-US"/>
        </a:p>
      </dgm:t>
    </dgm:pt>
    <dgm:pt modelId="{8F3B5556-AA27-4630-9E3D-A1596BC956FB}" type="pres">
      <dgm:prSet presAssocID="{8EE2CCEF-5D99-41DD-BD92-B363C60B15A7}" presName="compChildNode" presStyleCnt="0"/>
      <dgm:spPr/>
    </dgm:pt>
    <dgm:pt modelId="{AE49285F-392C-4979-BB7E-2DE6807711C6}" type="pres">
      <dgm:prSet presAssocID="{8EE2CCEF-5D99-41DD-BD92-B363C60B15A7}" presName="theInnerList" presStyleCnt="0"/>
      <dgm:spPr/>
    </dgm:pt>
    <dgm:pt modelId="{E361CEF9-7975-43C8-B0EE-F99F3E4291BD}" type="pres">
      <dgm:prSet presAssocID="{01677DB1-1DC1-4B73-84A1-00EA8A1268F8}" presName="childNode" presStyleLbl="node1" presStyleIdx="6" presStyleCnt="16" custScaleY="124538" custLinFactNeighborY="-42351">
        <dgm:presLayoutVars>
          <dgm:bulletEnabled val="1"/>
        </dgm:presLayoutVars>
      </dgm:prSet>
      <dgm:spPr/>
      <dgm:t>
        <a:bodyPr/>
        <a:lstStyle/>
        <a:p>
          <a:endParaRPr lang="en-US"/>
        </a:p>
      </dgm:t>
    </dgm:pt>
    <dgm:pt modelId="{907EC0FB-E301-478A-BCEE-0CBDE047E151}" type="pres">
      <dgm:prSet presAssocID="{01677DB1-1DC1-4B73-84A1-00EA8A1268F8}" presName="aSpace2" presStyleCnt="0"/>
      <dgm:spPr/>
    </dgm:pt>
    <dgm:pt modelId="{EDD7EFAA-5561-43AE-AACA-6B42411B5E9D}" type="pres">
      <dgm:prSet presAssocID="{D78140E3-D231-4A2D-92B0-CC81166F6EF5}" presName="childNode" presStyleLbl="node1" presStyleIdx="7" presStyleCnt="16" custLinFactNeighborY="-42351">
        <dgm:presLayoutVars>
          <dgm:bulletEnabled val="1"/>
        </dgm:presLayoutVars>
      </dgm:prSet>
      <dgm:spPr/>
      <dgm:t>
        <a:bodyPr/>
        <a:lstStyle/>
        <a:p>
          <a:endParaRPr lang="en-US"/>
        </a:p>
      </dgm:t>
    </dgm:pt>
    <dgm:pt modelId="{6FBF75BE-BB48-4267-85CB-BB8430121400}" type="pres">
      <dgm:prSet presAssocID="{D78140E3-D231-4A2D-92B0-CC81166F6EF5}" presName="aSpace2" presStyleCnt="0"/>
      <dgm:spPr/>
    </dgm:pt>
    <dgm:pt modelId="{4FF770A1-0D40-430F-80B0-EFDA2CBBA422}" type="pres">
      <dgm:prSet presAssocID="{93A2F71B-7955-4E55-97C0-B7F762C0CDD7}" presName="childNode" presStyleLbl="node1" presStyleIdx="8" presStyleCnt="16">
        <dgm:presLayoutVars>
          <dgm:bulletEnabled val="1"/>
        </dgm:presLayoutVars>
      </dgm:prSet>
      <dgm:spPr/>
      <dgm:t>
        <a:bodyPr/>
        <a:lstStyle/>
        <a:p>
          <a:endParaRPr lang="en-US"/>
        </a:p>
      </dgm:t>
    </dgm:pt>
    <dgm:pt modelId="{21706497-BE72-4411-953D-7066991D0EBD}" type="pres">
      <dgm:prSet presAssocID="{93A2F71B-7955-4E55-97C0-B7F762C0CDD7}" presName="aSpace2" presStyleCnt="0"/>
      <dgm:spPr/>
    </dgm:pt>
    <dgm:pt modelId="{C1A8A8BC-6F0A-4B0F-BAB7-8ACBA33F2987}" type="pres">
      <dgm:prSet presAssocID="{44DC2A1F-9F41-4C0B-8F79-897DC03D0CF6}" presName="childNode" presStyleLbl="node1" presStyleIdx="9" presStyleCnt="16">
        <dgm:presLayoutVars>
          <dgm:bulletEnabled val="1"/>
        </dgm:presLayoutVars>
      </dgm:prSet>
      <dgm:spPr/>
      <dgm:t>
        <a:bodyPr/>
        <a:lstStyle/>
        <a:p>
          <a:endParaRPr lang="en-US"/>
        </a:p>
      </dgm:t>
    </dgm:pt>
    <dgm:pt modelId="{F77A583A-B2A0-48E6-87F7-6FAB7EB470D3}" type="pres">
      <dgm:prSet presAssocID="{8EE2CCEF-5D99-41DD-BD92-B363C60B15A7}" presName="aSpace" presStyleCnt="0"/>
      <dgm:spPr/>
    </dgm:pt>
    <dgm:pt modelId="{19ED739F-1EAC-4788-A5D5-377A04DF8927}" type="pres">
      <dgm:prSet presAssocID="{A0195FB9-AC59-4B0F-BA0F-A40C9D70E8FB}" presName="compNode" presStyleCnt="0"/>
      <dgm:spPr/>
    </dgm:pt>
    <dgm:pt modelId="{3D55A1AB-07A1-408E-98BD-C5F686D60164}" type="pres">
      <dgm:prSet presAssocID="{A0195FB9-AC59-4B0F-BA0F-A40C9D70E8FB}" presName="aNode" presStyleLbl="bgShp" presStyleIdx="6" presStyleCnt="9"/>
      <dgm:spPr/>
      <dgm:t>
        <a:bodyPr/>
        <a:lstStyle/>
        <a:p>
          <a:endParaRPr lang="en-US"/>
        </a:p>
      </dgm:t>
    </dgm:pt>
    <dgm:pt modelId="{A0C736C0-324C-411F-8448-8BB8EAC8089D}" type="pres">
      <dgm:prSet presAssocID="{A0195FB9-AC59-4B0F-BA0F-A40C9D70E8FB}" presName="textNode" presStyleLbl="bgShp" presStyleIdx="6" presStyleCnt="9"/>
      <dgm:spPr/>
      <dgm:t>
        <a:bodyPr/>
        <a:lstStyle/>
        <a:p>
          <a:endParaRPr lang="en-US"/>
        </a:p>
      </dgm:t>
    </dgm:pt>
    <dgm:pt modelId="{2EB7F02C-C91F-4D8E-93FB-DBCF6DD09B48}" type="pres">
      <dgm:prSet presAssocID="{A0195FB9-AC59-4B0F-BA0F-A40C9D70E8FB}" presName="compChildNode" presStyleCnt="0"/>
      <dgm:spPr/>
    </dgm:pt>
    <dgm:pt modelId="{857FD765-53AD-4F32-A4C2-07E2A8A4EE30}" type="pres">
      <dgm:prSet presAssocID="{A0195FB9-AC59-4B0F-BA0F-A40C9D70E8FB}" presName="theInnerList" presStyleCnt="0"/>
      <dgm:spPr/>
    </dgm:pt>
    <dgm:pt modelId="{804205AB-D537-4893-8B87-072D78EC9049}" type="pres">
      <dgm:prSet presAssocID="{710011DF-7CAC-4CF9-AA55-1ED567C8E201}" presName="childNode" presStyleLbl="node1" presStyleIdx="10" presStyleCnt="16" custScaleY="124538">
        <dgm:presLayoutVars>
          <dgm:bulletEnabled val="1"/>
        </dgm:presLayoutVars>
      </dgm:prSet>
      <dgm:spPr/>
      <dgm:t>
        <a:bodyPr/>
        <a:lstStyle/>
        <a:p>
          <a:endParaRPr lang="en-US"/>
        </a:p>
      </dgm:t>
    </dgm:pt>
    <dgm:pt modelId="{E845EDCD-5F26-47A5-BE58-B8AE45D363F9}" type="pres">
      <dgm:prSet presAssocID="{710011DF-7CAC-4CF9-AA55-1ED567C8E201}" presName="aSpace2" presStyleCnt="0"/>
      <dgm:spPr/>
    </dgm:pt>
    <dgm:pt modelId="{B1C6F355-DD84-4CA4-8D41-7796C6EF53B7}" type="pres">
      <dgm:prSet presAssocID="{D6A91BAE-0E3F-4F6B-8253-B81B699FFFD9}" presName="childNode" presStyleLbl="node1" presStyleIdx="11" presStyleCnt="16">
        <dgm:presLayoutVars>
          <dgm:bulletEnabled val="1"/>
        </dgm:presLayoutVars>
      </dgm:prSet>
      <dgm:spPr/>
      <dgm:t>
        <a:bodyPr/>
        <a:lstStyle/>
        <a:p>
          <a:endParaRPr lang="en-US"/>
        </a:p>
      </dgm:t>
    </dgm:pt>
    <dgm:pt modelId="{ED695ABF-BF44-4062-A348-EC886C32AA82}" type="pres">
      <dgm:prSet presAssocID="{D6A91BAE-0E3F-4F6B-8253-B81B699FFFD9}" presName="aSpace2" presStyleCnt="0"/>
      <dgm:spPr/>
    </dgm:pt>
    <dgm:pt modelId="{6C82F62A-1356-4CCE-8491-1438B8339B7F}" type="pres">
      <dgm:prSet presAssocID="{6C0C9E0A-63CC-4C69-9E68-89D4D53FBD38}" presName="childNode" presStyleLbl="node1" presStyleIdx="12" presStyleCnt="16">
        <dgm:presLayoutVars>
          <dgm:bulletEnabled val="1"/>
        </dgm:presLayoutVars>
      </dgm:prSet>
      <dgm:spPr/>
      <dgm:t>
        <a:bodyPr/>
        <a:lstStyle/>
        <a:p>
          <a:endParaRPr lang="en-US"/>
        </a:p>
      </dgm:t>
    </dgm:pt>
    <dgm:pt modelId="{AE8E7834-4E62-4B3F-B9FC-21BDB9FA2A8B}" type="pres">
      <dgm:prSet presAssocID="{6C0C9E0A-63CC-4C69-9E68-89D4D53FBD38}" presName="aSpace2" presStyleCnt="0"/>
      <dgm:spPr/>
    </dgm:pt>
    <dgm:pt modelId="{F52257B7-2FEC-4369-958E-A600A9439426}" type="pres">
      <dgm:prSet presAssocID="{5686DE83-888B-42C5-89D1-1CEEF144F884}" presName="childNode" presStyleLbl="node1" presStyleIdx="13" presStyleCnt="16">
        <dgm:presLayoutVars>
          <dgm:bulletEnabled val="1"/>
        </dgm:presLayoutVars>
      </dgm:prSet>
      <dgm:spPr/>
      <dgm:t>
        <a:bodyPr/>
        <a:lstStyle/>
        <a:p>
          <a:endParaRPr lang="en-US"/>
        </a:p>
      </dgm:t>
    </dgm:pt>
    <dgm:pt modelId="{F044F7A4-6AB2-4A7F-AEC8-9966A21D3B19}" type="pres">
      <dgm:prSet presAssocID="{A0195FB9-AC59-4B0F-BA0F-A40C9D70E8FB}" presName="aSpace" presStyleCnt="0"/>
      <dgm:spPr/>
    </dgm:pt>
    <dgm:pt modelId="{FB6D10AB-076B-496C-A717-96D3808C660B}" type="pres">
      <dgm:prSet presAssocID="{550C09B1-3C1F-4D66-9E78-424E043DF3BD}" presName="compNode" presStyleCnt="0"/>
      <dgm:spPr/>
    </dgm:pt>
    <dgm:pt modelId="{AD4B507F-7040-4F3E-AB88-89AB28E45647}" type="pres">
      <dgm:prSet presAssocID="{550C09B1-3C1F-4D66-9E78-424E043DF3BD}" presName="aNode" presStyleLbl="bgShp" presStyleIdx="7" presStyleCnt="9"/>
      <dgm:spPr/>
      <dgm:t>
        <a:bodyPr/>
        <a:lstStyle/>
        <a:p>
          <a:endParaRPr lang="en-US"/>
        </a:p>
      </dgm:t>
    </dgm:pt>
    <dgm:pt modelId="{88BC01C3-5197-4375-8811-2201158BE88A}" type="pres">
      <dgm:prSet presAssocID="{550C09B1-3C1F-4D66-9E78-424E043DF3BD}" presName="textNode" presStyleLbl="bgShp" presStyleIdx="7" presStyleCnt="9"/>
      <dgm:spPr/>
      <dgm:t>
        <a:bodyPr/>
        <a:lstStyle/>
        <a:p>
          <a:endParaRPr lang="en-US"/>
        </a:p>
      </dgm:t>
    </dgm:pt>
    <dgm:pt modelId="{C698A451-D67C-4627-A3FA-CAC082237F7D}" type="pres">
      <dgm:prSet presAssocID="{550C09B1-3C1F-4D66-9E78-424E043DF3BD}" presName="compChildNode" presStyleCnt="0"/>
      <dgm:spPr/>
    </dgm:pt>
    <dgm:pt modelId="{06080E93-3949-452A-93BC-934F3BD5A162}" type="pres">
      <dgm:prSet presAssocID="{550C09B1-3C1F-4D66-9E78-424E043DF3BD}" presName="theInnerList" presStyleCnt="0"/>
      <dgm:spPr/>
    </dgm:pt>
    <dgm:pt modelId="{EACAE274-C0C3-4B65-ADB2-C82CA8EEBE5C}" type="pres">
      <dgm:prSet presAssocID="{1CD90B29-8632-4AA5-8182-7E360AF14C9A}" presName="childNode" presStyleLbl="node1" presStyleIdx="14" presStyleCnt="16" custScaleY="124538">
        <dgm:presLayoutVars>
          <dgm:bulletEnabled val="1"/>
        </dgm:presLayoutVars>
      </dgm:prSet>
      <dgm:spPr/>
      <dgm:t>
        <a:bodyPr/>
        <a:lstStyle/>
        <a:p>
          <a:endParaRPr lang="en-US"/>
        </a:p>
      </dgm:t>
    </dgm:pt>
    <dgm:pt modelId="{2DB889D5-CAF0-4C1D-B55D-997FDF5A9463}" type="pres">
      <dgm:prSet presAssocID="{550C09B1-3C1F-4D66-9E78-424E043DF3BD}" presName="aSpace" presStyleCnt="0"/>
      <dgm:spPr/>
    </dgm:pt>
    <dgm:pt modelId="{534663E4-0835-4735-93CF-2DBE5CB50607}" type="pres">
      <dgm:prSet presAssocID="{6DC82F34-16B6-4036-A686-3A32A0245DCC}" presName="compNode" presStyleCnt="0"/>
      <dgm:spPr/>
    </dgm:pt>
    <dgm:pt modelId="{F05AD98B-4BE3-4D1B-8023-B92C69BD9C63}" type="pres">
      <dgm:prSet presAssocID="{6DC82F34-16B6-4036-A686-3A32A0245DCC}" presName="aNode" presStyleLbl="bgShp" presStyleIdx="8" presStyleCnt="9"/>
      <dgm:spPr/>
      <dgm:t>
        <a:bodyPr/>
        <a:lstStyle/>
        <a:p>
          <a:endParaRPr lang="en-US"/>
        </a:p>
      </dgm:t>
    </dgm:pt>
    <dgm:pt modelId="{30D44ED4-4A85-4140-8BD6-32B4B622961E}" type="pres">
      <dgm:prSet presAssocID="{6DC82F34-16B6-4036-A686-3A32A0245DCC}" presName="textNode" presStyleLbl="bgShp" presStyleIdx="8" presStyleCnt="9"/>
      <dgm:spPr/>
      <dgm:t>
        <a:bodyPr/>
        <a:lstStyle/>
        <a:p>
          <a:endParaRPr lang="en-US"/>
        </a:p>
      </dgm:t>
    </dgm:pt>
    <dgm:pt modelId="{A41FC568-5DF2-4A4E-A552-20D40DF356F0}" type="pres">
      <dgm:prSet presAssocID="{6DC82F34-16B6-4036-A686-3A32A0245DCC}" presName="compChildNode" presStyleCnt="0"/>
      <dgm:spPr/>
    </dgm:pt>
    <dgm:pt modelId="{AD6D1894-C0CF-4C3E-907B-EC35431A4CE6}" type="pres">
      <dgm:prSet presAssocID="{6DC82F34-16B6-4036-A686-3A32A0245DCC}" presName="theInnerList" presStyleCnt="0"/>
      <dgm:spPr/>
    </dgm:pt>
    <dgm:pt modelId="{4CCD9556-6A58-4A27-A778-0191E9303B58}" type="pres">
      <dgm:prSet presAssocID="{257B159B-6883-4093-8392-8D2F7DC39F2F}" presName="childNode" presStyleLbl="node1" presStyleIdx="15" presStyleCnt="16" custScaleY="124538">
        <dgm:presLayoutVars>
          <dgm:bulletEnabled val="1"/>
        </dgm:presLayoutVars>
      </dgm:prSet>
      <dgm:spPr/>
      <dgm:t>
        <a:bodyPr/>
        <a:lstStyle/>
        <a:p>
          <a:endParaRPr lang="en-US"/>
        </a:p>
      </dgm:t>
    </dgm:pt>
  </dgm:ptLst>
  <dgm:cxnLst>
    <dgm:cxn modelId="{BA1FCE39-F9BC-4444-9547-C007FDA8FEC4}" type="presOf" srcId="{640EBF2D-0F41-4CCE-852C-08C68BE74A78}" destId="{62BFD2AD-730C-4E24-86F3-47B5CA785827}" srcOrd="0" destOrd="0" presId="urn:microsoft.com/office/officeart/2005/8/layout/lProcess2"/>
    <dgm:cxn modelId="{3200124D-D9AD-49E6-AE8B-4D6D94E801F8}" type="presOf" srcId="{ABA23F97-3460-47D0-8655-B04129A37A6F}" destId="{10E6F794-8499-41EC-94A8-F41AA0E3E3A5}" srcOrd="0" destOrd="0" presId="urn:microsoft.com/office/officeart/2005/8/layout/lProcess2"/>
    <dgm:cxn modelId="{E74749AB-9D0F-46EE-9B7F-D6137E5A92E7}" type="presOf" srcId="{317FB622-EFF9-4139-9610-ABE2FEA6B6E1}" destId="{56BC6D7A-879D-4421-8F39-9B2D49076577}" srcOrd="0" destOrd="0" presId="urn:microsoft.com/office/officeart/2005/8/layout/lProcess2"/>
    <dgm:cxn modelId="{03999887-4E28-4A59-9ADF-4DDDCA04F79D}" srcId="{550C09B1-3C1F-4D66-9E78-424E043DF3BD}" destId="{1CD90B29-8632-4AA5-8182-7E360AF14C9A}" srcOrd="0" destOrd="0" parTransId="{D277CE23-2EAE-4454-B372-60D96A7A7B92}" sibTransId="{E9788D5F-BECA-49C8-96A6-EB1FB799FA6B}"/>
    <dgm:cxn modelId="{82017CFB-006C-4279-A8BD-D83119E3F3BB}" type="presOf" srcId="{5686DE83-888B-42C5-89D1-1CEEF144F884}" destId="{F52257B7-2FEC-4369-958E-A600A9439426}" srcOrd="0" destOrd="0" presId="urn:microsoft.com/office/officeart/2005/8/layout/lProcess2"/>
    <dgm:cxn modelId="{B3EA3FF1-B52E-4CD1-98A8-DBC2136A98E3}" srcId="{372E2FD9-439C-4293-B333-AED7D5F7BAE1}" destId="{8EE2CCEF-5D99-41DD-BD92-B363C60B15A7}" srcOrd="5" destOrd="0" parTransId="{46CE881A-B9A6-4E1F-B704-BA6267E722F0}" sibTransId="{EE45394A-1468-439F-AD9C-8DC120B270A9}"/>
    <dgm:cxn modelId="{D5C75B6F-D90D-423B-8210-83210EFC8D76}" type="presOf" srcId="{3EFCD2DF-EE15-4B5A-839F-DFE247DC3FED}" destId="{428A444F-D08B-4B0A-9B2E-0BE2E6E52597}" srcOrd="0" destOrd="0" presId="urn:microsoft.com/office/officeart/2005/8/layout/lProcess2"/>
    <dgm:cxn modelId="{42A7EE4F-20EA-4AF4-8BC6-CA642C1F3539}" type="presOf" srcId="{6DC82F34-16B6-4036-A686-3A32A0245DCC}" destId="{30D44ED4-4A85-4140-8BD6-32B4B622961E}" srcOrd="1" destOrd="0" presId="urn:microsoft.com/office/officeart/2005/8/layout/lProcess2"/>
    <dgm:cxn modelId="{A8505EA6-23E2-475A-9FBB-C063E1B0F5A2}" type="presOf" srcId="{A0195FB9-AC59-4B0F-BA0F-A40C9D70E8FB}" destId="{3D55A1AB-07A1-408E-98BD-C5F686D60164}" srcOrd="0" destOrd="0" presId="urn:microsoft.com/office/officeart/2005/8/layout/lProcess2"/>
    <dgm:cxn modelId="{EE8E5D43-9E15-41AF-9D13-600C56245754}" type="presOf" srcId="{6CBB202C-6BAC-4320-9E25-1BC920FB5F84}" destId="{6061F2DE-2976-4EE9-948C-FA7BCE6E14A2}" srcOrd="0" destOrd="0" presId="urn:microsoft.com/office/officeart/2005/8/layout/lProcess2"/>
    <dgm:cxn modelId="{3D250F2C-44C3-44D3-8544-70D838D613E2}" srcId="{A0195FB9-AC59-4B0F-BA0F-A40C9D70E8FB}" destId="{6C0C9E0A-63CC-4C69-9E68-89D4D53FBD38}" srcOrd="2" destOrd="0" parTransId="{BAABB458-2813-428B-99E4-CD33C25F51D1}" sibTransId="{D8EE3230-81C0-4ECB-B2E0-F187A347752F}"/>
    <dgm:cxn modelId="{B3EFF02D-9EA1-400E-B5E0-147B4FAD2619}" type="presOf" srcId="{640EBF2D-0F41-4CCE-852C-08C68BE74A78}" destId="{A0F6B214-BF8F-4850-A98D-03B0FA92D8DD}" srcOrd="1" destOrd="0" presId="urn:microsoft.com/office/officeart/2005/8/layout/lProcess2"/>
    <dgm:cxn modelId="{AFDC77D4-36FA-4069-998A-852D571B47EC}" srcId="{8EE2CCEF-5D99-41DD-BD92-B363C60B15A7}" destId="{01677DB1-1DC1-4B73-84A1-00EA8A1268F8}" srcOrd="0" destOrd="0" parTransId="{6931890B-0E4F-4126-AA7E-6816860E8866}" sibTransId="{7D59DFE6-119E-435A-8394-7A02A243B882}"/>
    <dgm:cxn modelId="{9B1DB6C6-384D-48E3-8F78-B352C1853AC8}" type="presOf" srcId="{1CD90B29-8632-4AA5-8182-7E360AF14C9A}" destId="{EACAE274-C0C3-4B65-ADB2-C82CA8EEBE5C}" srcOrd="0" destOrd="0" presId="urn:microsoft.com/office/officeart/2005/8/layout/lProcess2"/>
    <dgm:cxn modelId="{F2A99798-7B8A-4BE6-95C5-F791164C309F}" type="presOf" srcId="{D6A91BAE-0E3F-4F6B-8253-B81B699FFFD9}" destId="{B1C6F355-DD84-4CA4-8D41-7796C6EF53B7}" srcOrd="0" destOrd="0" presId="urn:microsoft.com/office/officeart/2005/8/layout/lProcess2"/>
    <dgm:cxn modelId="{52E49B99-A32F-4CC6-A285-2DACB9A25DFB}" srcId="{8EE2CCEF-5D99-41DD-BD92-B363C60B15A7}" destId="{93A2F71B-7955-4E55-97C0-B7F762C0CDD7}" srcOrd="2" destOrd="0" parTransId="{B5E7DCF7-478D-49D2-92F7-48B09C12164C}" sibTransId="{A016D06F-A764-44AE-82F3-A5B4FE1DFDCF}"/>
    <dgm:cxn modelId="{9F63D4A9-AFA7-40E8-8692-651930FDAC2A}" type="presOf" srcId="{9FB2230D-A552-4E99-BE9D-76F4CCC2B976}" destId="{9EFD49CD-39B3-42D2-870A-F9E67888217F}" srcOrd="0" destOrd="0" presId="urn:microsoft.com/office/officeart/2005/8/layout/lProcess2"/>
    <dgm:cxn modelId="{02D69DB9-C191-465A-951A-06072BE69077}" type="presOf" srcId="{A0195FB9-AC59-4B0F-BA0F-A40C9D70E8FB}" destId="{A0C736C0-324C-411F-8448-8BB8EAC8089D}" srcOrd="1" destOrd="0" presId="urn:microsoft.com/office/officeart/2005/8/layout/lProcess2"/>
    <dgm:cxn modelId="{CF34197C-9612-4DD0-A6FD-1085212E8002}" type="presOf" srcId="{550C09B1-3C1F-4D66-9E78-424E043DF3BD}" destId="{AD4B507F-7040-4F3E-AB88-89AB28E45647}" srcOrd="0" destOrd="0" presId="urn:microsoft.com/office/officeart/2005/8/layout/lProcess2"/>
    <dgm:cxn modelId="{AD3E8926-F573-4891-83DF-487E93C617BA}" type="presOf" srcId="{CAB93BDA-7AD8-4663-BDC3-E68D444793AF}" destId="{131A4667-6E12-4E97-BE9D-3D915F7CAAC4}" srcOrd="0" destOrd="0" presId="urn:microsoft.com/office/officeart/2005/8/layout/lProcess2"/>
    <dgm:cxn modelId="{019FCBA3-EC1D-4799-9AC2-7472B5DC10FA}" srcId="{372E2FD9-439C-4293-B333-AED7D5F7BAE1}" destId="{A0195FB9-AC59-4B0F-BA0F-A40C9D70E8FB}" srcOrd="6" destOrd="0" parTransId="{A94FCB25-BB0F-4BBB-8880-45CC5A9F039E}" sibTransId="{B67FA8B2-D5EA-4095-B5AA-B302D9D0EA55}"/>
    <dgm:cxn modelId="{8A7749A5-E152-4782-86E4-7D4180FA90EF}" type="presOf" srcId="{710011DF-7CAC-4CF9-AA55-1ED567C8E201}" destId="{804205AB-D537-4893-8B87-072D78EC9049}" srcOrd="0" destOrd="0" presId="urn:microsoft.com/office/officeart/2005/8/layout/lProcess2"/>
    <dgm:cxn modelId="{9554D9D3-4454-493E-8B75-9E690D836BBA}" type="presOf" srcId="{44DC2A1F-9F41-4C0B-8F79-897DC03D0CF6}" destId="{C1A8A8BC-6F0A-4B0F-BAB7-8ACBA33F2987}" srcOrd="0" destOrd="0" presId="urn:microsoft.com/office/officeart/2005/8/layout/lProcess2"/>
    <dgm:cxn modelId="{1115FCDB-9D54-4F6A-8F3B-8476FF583D20}" srcId="{A0195FB9-AC59-4B0F-BA0F-A40C9D70E8FB}" destId="{710011DF-7CAC-4CF9-AA55-1ED567C8E201}" srcOrd="0" destOrd="0" parTransId="{D98102FC-CA5B-477F-B79F-87611F8568C3}" sibTransId="{8D1CBEBE-7256-4ACF-B557-4B097F26F5D3}"/>
    <dgm:cxn modelId="{D9F376B2-D7C0-4031-995B-E2735E25AFFF}" type="presOf" srcId="{D78140E3-D231-4A2D-92B0-CC81166F6EF5}" destId="{EDD7EFAA-5561-43AE-AACA-6B42411B5E9D}" srcOrd="0" destOrd="0" presId="urn:microsoft.com/office/officeart/2005/8/layout/lProcess2"/>
    <dgm:cxn modelId="{9AB7DF36-477F-478F-ADB4-5565C77284A4}" srcId="{640EBF2D-0F41-4CCE-852C-08C68BE74A78}" destId="{29E33F64-4309-4BA3-90D7-F852E3BEC31F}" srcOrd="0" destOrd="0" parTransId="{3CF86A5A-19B5-46CA-8447-D1DBB677349B}" sibTransId="{F8EF1738-B4E6-4FB4-91A8-AC6727AD33A8}"/>
    <dgm:cxn modelId="{BB58899C-236C-4474-80B8-21B4BAC33283}" type="presOf" srcId="{93A2F71B-7955-4E55-97C0-B7F762C0CDD7}" destId="{4FF770A1-0D40-430F-80B0-EFDA2CBBA422}" srcOrd="0" destOrd="0" presId="urn:microsoft.com/office/officeart/2005/8/layout/lProcess2"/>
    <dgm:cxn modelId="{9D615D6E-1A74-46E4-8BB0-81A3E6693A39}" srcId="{372E2FD9-439C-4293-B333-AED7D5F7BAE1}" destId="{9FB2230D-A552-4E99-BE9D-76F4CCC2B976}" srcOrd="2" destOrd="0" parTransId="{2BEFF332-F1EE-4E9E-8F7B-0E2028AB945D}" sibTransId="{51627A33-DE89-4AA3-8591-30881E753D67}"/>
    <dgm:cxn modelId="{1E14555F-BD03-4705-A381-DDF7C6AE50BC}" type="presOf" srcId="{01677DB1-1DC1-4B73-84A1-00EA8A1268F8}" destId="{E361CEF9-7975-43C8-B0EE-F99F3E4291BD}" srcOrd="0" destOrd="0" presId="urn:microsoft.com/office/officeart/2005/8/layout/lProcess2"/>
    <dgm:cxn modelId="{7AC78490-9AF7-4FDB-ACB9-5D9D2B85176A}" srcId="{372E2FD9-439C-4293-B333-AED7D5F7BAE1}" destId="{640EBF2D-0F41-4CCE-852C-08C68BE74A78}" srcOrd="3" destOrd="0" parTransId="{44072537-CBA1-48B6-AD1C-BEC97D51A003}" sibTransId="{EB7CC138-3080-40A2-B80E-E8DCB0F3F9F9}"/>
    <dgm:cxn modelId="{FC55E966-D641-47DB-9DFF-2EA9778467B4}" srcId="{372E2FD9-439C-4293-B333-AED7D5F7BAE1}" destId="{317FB622-EFF9-4139-9610-ABE2FEA6B6E1}" srcOrd="4" destOrd="0" parTransId="{A37336AF-BAD6-4FC8-8A12-21CA1E436DF8}" sibTransId="{4E5692B5-3504-44D0-BCDD-EFA98F0FDB1F}"/>
    <dgm:cxn modelId="{E3110557-CD65-4D11-BD7E-F439D7CEC19C}" srcId="{8EE2CCEF-5D99-41DD-BD92-B363C60B15A7}" destId="{D78140E3-D231-4A2D-92B0-CC81166F6EF5}" srcOrd="1" destOrd="0" parTransId="{E055353F-6E85-403C-A8B4-FE1233FD31F7}" sibTransId="{64C72B4E-7808-4FB3-8D36-7943840D912C}"/>
    <dgm:cxn modelId="{3C3705AA-B686-4E1F-88AF-FB82133A9F37}" srcId="{372E2FD9-439C-4293-B333-AED7D5F7BAE1}" destId="{3EFCD2DF-EE15-4B5A-839F-DFE247DC3FED}" srcOrd="1" destOrd="0" parTransId="{04EE4A4D-45BF-47E7-83C2-651B14B14A8B}" sibTransId="{C67D1D21-542F-489C-867A-21AA21CC86A5}"/>
    <dgm:cxn modelId="{91D7EED8-00B1-44B2-B6D4-8F59890BA368}" srcId="{9FB2230D-A552-4E99-BE9D-76F4CCC2B976}" destId="{CAB93BDA-7AD8-4663-BDC3-E68D444793AF}" srcOrd="0" destOrd="0" parTransId="{2E800A84-7750-4CC9-83B5-162343E7678D}" sibTransId="{1A7DDE54-A500-4768-BF82-E1EF95A65183}"/>
    <dgm:cxn modelId="{9BDBC3FE-BD62-4BB8-8366-52017A9EDE85}" type="presOf" srcId="{3EFCD2DF-EE15-4B5A-839F-DFE247DC3FED}" destId="{865A9D6E-0689-4192-9531-6A2A64865F7E}" srcOrd="1" destOrd="0" presId="urn:microsoft.com/office/officeart/2005/8/layout/lProcess2"/>
    <dgm:cxn modelId="{90448830-D864-4E9C-95FA-C832CDCCB984}" type="presOf" srcId="{AD002A15-C272-4707-BE20-2032A82D0F55}" destId="{4FC9384F-2C77-49DA-AB2D-D790935E3F7D}" srcOrd="0" destOrd="0" presId="urn:microsoft.com/office/officeart/2005/8/layout/lProcess2"/>
    <dgm:cxn modelId="{7EE18327-0ABB-4BFA-AEDD-093D586A8EFE}" srcId="{6DC82F34-16B6-4036-A686-3A32A0245DCC}" destId="{257B159B-6883-4093-8392-8D2F7DC39F2F}" srcOrd="0" destOrd="0" parTransId="{4EB675C3-8C0B-421B-99A7-8975D6714205}" sibTransId="{325D7673-0553-4163-9941-F11711EDCE62}"/>
    <dgm:cxn modelId="{7CBA3F8C-2974-4B9C-ADDC-389835511815}" type="presOf" srcId="{6DC82F34-16B6-4036-A686-3A32A0245DCC}" destId="{F05AD98B-4BE3-4D1B-8023-B92C69BD9C63}" srcOrd="0" destOrd="0" presId="urn:microsoft.com/office/officeart/2005/8/layout/lProcess2"/>
    <dgm:cxn modelId="{4BDFADE7-991C-4530-8A01-6B788B3E9D8F}" srcId="{317FB622-EFF9-4139-9610-ABE2FEA6B6E1}" destId="{20A9D905-0522-4257-8ED3-A320D85D6502}" srcOrd="1" destOrd="0" parTransId="{E29034D3-CFAD-441E-80B7-5C333998A413}" sibTransId="{22C7B04F-D111-44DD-8EBD-A47010A16F3B}"/>
    <dgm:cxn modelId="{3703D295-175F-4198-81E4-AB7EBC666D9B}" type="presOf" srcId="{995F955A-3959-4D12-9640-7450C237AD7B}" destId="{A1245F14-2869-495A-8F3B-1EF5334D1339}" srcOrd="0" destOrd="0" presId="urn:microsoft.com/office/officeart/2005/8/layout/lProcess2"/>
    <dgm:cxn modelId="{B28B40B4-670D-4EBF-9048-455B29E2E022}" srcId="{317FB622-EFF9-4139-9610-ABE2FEA6B6E1}" destId="{AD002A15-C272-4707-BE20-2032A82D0F55}" srcOrd="2" destOrd="0" parTransId="{3DC53BC4-EEEF-4C03-ACAC-4609C6006883}" sibTransId="{333DF046-E162-4E04-97C4-ADB284D81F56}"/>
    <dgm:cxn modelId="{D2C4CB76-D426-493B-AEA3-A05C760A9AC7}" type="presOf" srcId="{317FB622-EFF9-4139-9610-ABE2FEA6B6E1}" destId="{C00B0C74-51DE-4728-AA60-EA05EF8ED6AB}" srcOrd="1" destOrd="0" presId="urn:microsoft.com/office/officeart/2005/8/layout/lProcess2"/>
    <dgm:cxn modelId="{AFE6CE6A-684F-4F80-9173-DD1EBD876339}" type="presOf" srcId="{20A9D905-0522-4257-8ED3-A320D85D6502}" destId="{5891820C-F29C-4DC8-9251-F0F459DE5039}" srcOrd="0" destOrd="0" presId="urn:microsoft.com/office/officeart/2005/8/layout/lProcess2"/>
    <dgm:cxn modelId="{F8A2A105-E792-4AFA-8BC5-0E55FD5AC8D6}" srcId="{317FB622-EFF9-4139-9610-ABE2FEA6B6E1}" destId="{995F955A-3959-4D12-9640-7450C237AD7B}" srcOrd="0" destOrd="0" parTransId="{9F19BE57-C4D0-4842-9832-63ACC7D8EEC1}" sibTransId="{7730BB39-C7FE-4F45-83E9-97A2F0C4D031}"/>
    <dgm:cxn modelId="{D4508732-22CD-4D65-8699-2AFA3E4D8EC1}" type="presOf" srcId="{257B159B-6883-4093-8392-8D2F7DC39F2F}" destId="{4CCD9556-6A58-4A27-A778-0191E9303B58}" srcOrd="0" destOrd="0" presId="urn:microsoft.com/office/officeart/2005/8/layout/lProcess2"/>
    <dgm:cxn modelId="{0AB2E996-2282-46B0-AEAF-8339DDA9CEBC}" srcId="{372E2FD9-439C-4293-B333-AED7D5F7BAE1}" destId="{550C09B1-3C1F-4D66-9E78-424E043DF3BD}" srcOrd="7" destOrd="0" parTransId="{E7BF1FEB-8BF2-493E-BC69-A2EB75623DB7}" sibTransId="{7AC325CB-FF48-4561-8D75-98426B30DB61}"/>
    <dgm:cxn modelId="{48C3CDB8-3BA8-465B-9522-02ABF01C0409}" srcId="{372E2FD9-439C-4293-B333-AED7D5F7BAE1}" destId="{6CBB202C-6BAC-4320-9E25-1BC920FB5F84}" srcOrd="0" destOrd="0" parTransId="{816DCCDB-E20E-471F-A740-52F77769FE5D}" sibTransId="{A094D9DE-75D8-4E06-A1BE-446E88E36B2F}"/>
    <dgm:cxn modelId="{995A5FC4-E2A8-4395-B83C-40192015485B}" type="presOf" srcId="{550C09B1-3C1F-4D66-9E78-424E043DF3BD}" destId="{88BC01C3-5197-4375-8811-2201158BE88A}" srcOrd="1" destOrd="0" presId="urn:microsoft.com/office/officeart/2005/8/layout/lProcess2"/>
    <dgm:cxn modelId="{599B2366-FBF9-4784-92C2-22BAD2E8958F}" type="presOf" srcId="{8EE2CCEF-5D99-41DD-BD92-B363C60B15A7}" destId="{B73DB9FD-B41C-4305-9968-024F2AFCD8AE}" srcOrd="0" destOrd="0" presId="urn:microsoft.com/office/officeart/2005/8/layout/lProcess2"/>
    <dgm:cxn modelId="{97CE0964-AE3A-413F-8B74-5B238C6789E9}" type="presOf" srcId="{6CBB202C-6BAC-4320-9E25-1BC920FB5F84}" destId="{08BAEEAC-6686-45F1-BB9F-9142890BCF54}" srcOrd="1" destOrd="0" presId="urn:microsoft.com/office/officeart/2005/8/layout/lProcess2"/>
    <dgm:cxn modelId="{403C16FA-E801-4AED-86C2-4790764CC351}" type="presOf" srcId="{6C0C9E0A-63CC-4C69-9E68-89D4D53FBD38}" destId="{6C82F62A-1356-4CCE-8491-1438B8339B7F}" srcOrd="0" destOrd="0" presId="urn:microsoft.com/office/officeart/2005/8/layout/lProcess2"/>
    <dgm:cxn modelId="{8B8A0EE5-8F37-4110-94FA-5D9FF393CDD3}" srcId="{317FB622-EFF9-4139-9610-ABE2FEA6B6E1}" destId="{ABA23F97-3460-47D0-8655-B04129A37A6F}" srcOrd="3" destOrd="0" parTransId="{849FF8BC-E44F-465B-BE78-FBA434392592}" sibTransId="{F0A5105C-717E-4107-AE4D-E8D7235A2422}"/>
    <dgm:cxn modelId="{851AD3B6-E738-43FD-891D-67FF6E347AE0}" type="presOf" srcId="{9FB2230D-A552-4E99-BE9D-76F4CCC2B976}" destId="{8A306F3B-0157-4F28-9BE5-81DB449DF73A}" srcOrd="1" destOrd="0" presId="urn:microsoft.com/office/officeart/2005/8/layout/lProcess2"/>
    <dgm:cxn modelId="{DAC0C785-51B0-4A5C-9E77-1750F44AD482}" srcId="{8EE2CCEF-5D99-41DD-BD92-B363C60B15A7}" destId="{44DC2A1F-9F41-4C0B-8F79-897DC03D0CF6}" srcOrd="3" destOrd="0" parTransId="{A619DE7A-7799-4FF8-A7DC-A76CAB0C9829}" sibTransId="{7BCF232E-C0F0-4BC2-A072-A8868E3D83B2}"/>
    <dgm:cxn modelId="{02D09A96-D844-4444-8029-68E0B6369DFF}" type="presOf" srcId="{29E33F64-4309-4BA3-90D7-F852E3BEC31F}" destId="{DDE82650-97CA-497A-BE4D-6A1DC56CF4D4}" srcOrd="0" destOrd="0" presId="urn:microsoft.com/office/officeart/2005/8/layout/lProcess2"/>
    <dgm:cxn modelId="{E00F9C01-B902-4A9B-8906-9ECF97AC1858}" srcId="{A0195FB9-AC59-4B0F-BA0F-A40C9D70E8FB}" destId="{5686DE83-888B-42C5-89D1-1CEEF144F884}" srcOrd="3" destOrd="0" parTransId="{06559AD3-1BF4-44AF-A082-C84E24D93B3E}" sibTransId="{1DB48AA0-D49D-467F-A1F3-F66A12CD0B33}"/>
    <dgm:cxn modelId="{EECD51CE-367C-48FA-8744-5806673D9A06}" type="presOf" srcId="{372E2FD9-439C-4293-B333-AED7D5F7BAE1}" destId="{F589F5B2-726C-4C01-80BE-89D0AAB5F3F8}" srcOrd="0" destOrd="0" presId="urn:microsoft.com/office/officeart/2005/8/layout/lProcess2"/>
    <dgm:cxn modelId="{3A0F3635-0133-40FA-92E5-E421EFD8BDB8}" srcId="{A0195FB9-AC59-4B0F-BA0F-A40C9D70E8FB}" destId="{D6A91BAE-0E3F-4F6B-8253-B81B699FFFD9}" srcOrd="1" destOrd="0" parTransId="{744067B6-4E6E-4272-8B3F-7961D8EF3DF8}" sibTransId="{92413A39-708B-438A-AABD-B3F71666D614}"/>
    <dgm:cxn modelId="{900F54FB-9045-4F47-A4B3-38FAB9E757FF}" type="presOf" srcId="{8EE2CCEF-5D99-41DD-BD92-B363C60B15A7}" destId="{862D9F65-5147-4143-AF40-46010775684D}" srcOrd="1" destOrd="0" presId="urn:microsoft.com/office/officeart/2005/8/layout/lProcess2"/>
    <dgm:cxn modelId="{9B8C5041-2694-4D3E-B101-8D6825FF2F43}" srcId="{372E2FD9-439C-4293-B333-AED7D5F7BAE1}" destId="{6DC82F34-16B6-4036-A686-3A32A0245DCC}" srcOrd="8" destOrd="0" parTransId="{1DF08C82-29D5-4339-BC0A-60D04CE66517}" sibTransId="{218B489C-0CD1-47F3-ACFC-D413D3C45BC8}"/>
    <dgm:cxn modelId="{BBDCA261-6402-47F7-B407-9BC312258868}" type="presParOf" srcId="{F589F5B2-726C-4C01-80BE-89D0AAB5F3F8}" destId="{95AA0796-1465-41BB-9244-B6DCEA911558}" srcOrd="0" destOrd="0" presId="urn:microsoft.com/office/officeart/2005/8/layout/lProcess2"/>
    <dgm:cxn modelId="{E2515CCA-D511-4F14-85FB-D7506E6A9462}" type="presParOf" srcId="{95AA0796-1465-41BB-9244-B6DCEA911558}" destId="{6061F2DE-2976-4EE9-948C-FA7BCE6E14A2}" srcOrd="0" destOrd="0" presId="urn:microsoft.com/office/officeart/2005/8/layout/lProcess2"/>
    <dgm:cxn modelId="{C17AEDA8-4E23-44DE-AA5C-AB15DAA30E56}" type="presParOf" srcId="{95AA0796-1465-41BB-9244-B6DCEA911558}" destId="{08BAEEAC-6686-45F1-BB9F-9142890BCF54}" srcOrd="1" destOrd="0" presId="urn:microsoft.com/office/officeart/2005/8/layout/lProcess2"/>
    <dgm:cxn modelId="{BFFC8947-A0E2-434A-88B1-0462BC1DBBF1}" type="presParOf" srcId="{95AA0796-1465-41BB-9244-B6DCEA911558}" destId="{051E2A03-8C89-43B0-B4D2-50A18AB3E522}" srcOrd="2" destOrd="0" presId="urn:microsoft.com/office/officeart/2005/8/layout/lProcess2"/>
    <dgm:cxn modelId="{DC43B483-DBE4-4320-9B63-32D1D07A6A7C}" type="presParOf" srcId="{051E2A03-8C89-43B0-B4D2-50A18AB3E522}" destId="{8420EDC1-58DD-4B65-AA19-B3CFD1287CAC}" srcOrd="0" destOrd="0" presId="urn:microsoft.com/office/officeart/2005/8/layout/lProcess2"/>
    <dgm:cxn modelId="{84272E6C-1039-476E-872C-A7A96FBB200A}" type="presParOf" srcId="{F589F5B2-726C-4C01-80BE-89D0AAB5F3F8}" destId="{6B3DEE53-39A8-4BE7-B2E1-D204B0FEB180}" srcOrd="1" destOrd="0" presId="urn:microsoft.com/office/officeart/2005/8/layout/lProcess2"/>
    <dgm:cxn modelId="{4949ED59-ACA0-42A1-95E3-C9FD4198F728}" type="presParOf" srcId="{F589F5B2-726C-4C01-80BE-89D0AAB5F3F8}" destId="{F6D8FB37-5439-4BE8-9749-FEA9B2E24065}" srcOrd="2" destOrd="0" presId="urn:microsoft.com/office/officeart/2005/8/layout/lProcess2"/>
    <dgm:cxn modelId="{F6199351-C2C7-4B7D-8A5A-D00BA2A6E288}" type="presParOf" srcId="{F6D8FB37-5439-4BE8-9749-FEA9B2E24065}" destId="{428A444F-D08B-4B0A-9B2E-0BE2E6E52597}" srcOrd="0" destOrd="0" presId="urn:microsoft.com/office/officeart/2005/8/layout/lProcess2"/>
    <dgm:cxn modelId="{37A3F4D1-4537-482B-9923-9F07D4939D72}" type="presParOf" srcId="{F6D8FB37-5439-4BE8-9749-FEA9B2E24065}" destId="{865A9D6E-0689-4192-9531-6A2A64865F7E}" srcOrd="1" destOrd="0" presId="urn:microsoft.com/office/officeart/2005/8/layout/lProcess2"/>
    <dgm:cxn modelId="{E45E1E84-8BBA-43C1-80A9-3DD691A1E11D}" type="presParOf" srcId="{F6D8FB37-5439-4BE8-9749-FEA9B2E24065}" destId="{0C2B64B5-9F53-40F8-9927-CC410BE63960}" srcOrd="2" destOrd="0" presId="urn:microsoft.com/office/officeart/2005/8/layout/lProcess2"/>
    <dgm:cxn modelId="{CA9FA2AD-EBCA-47CF-BA12-B5A6FB21EB65}" type="presParOf" srcId="{0C2B64B5-9F53-40F8-9927-CC410BE63960}" destId="{18685AA4-5954-4DCE-9A1A-8F64421247BD}" srcOrd="0" destOrd="0" presId="urn:microsoft.com/office/officeart/2005/8/layout/lProcess2"/>
    <dgm:cxn modelId="{E63D3494-99CC-42F4-9B81-8D2CAF16C394}" type="presParOf" srcId="{F589F5B2-726C-4C01-80BE-89D0AAB5F3F8}" destId="{60A47C41-6F07-4209-AEE3-14F59AF6405E}" srcOrd="3" destOrd="0" presId="urn:microsoft.com/office/officeart/2005/8/layout/lProcess2"/>
    <dgm:cxn modelId="{711A18FB-09EB-49D1-BAE9-B0E88B21219B}" type="presParOf" srcId="{F589F5B2-726C-4C01-80BE-89D0AAB5F3F8}" destId="{111A5584-26F4-4506-9A16-4D5199E7CBC8}" srcOrd="4" destOrd="0" presId="urn:microsoft.com/office/officeart/2005/8/layout/lProcess2"/>
    <dgm:cxn modelId="{F8952B88-3A28-46D1-9D54-F368F9F8C983}" type="presParOf" srcId="{111A5584-26F4-4506-9A16-4D5199E7CBC8}" destId="{9EFD49CD-39B3-42D2-870A-F9E67888217F}" srcOrd="0" destOrd="0" presId="urn:microsoft.com/office/officeart/2005/8/layout/lProcess2"/>
    <dgm:cxn modelId="{7F8CE01F-D088-4F1F-BD11-23258F56D4B8}" type="presParOf" srcId="{111A5584-26F4-4506-9A16-4D5199E7CBC8}" destId="{8A306F3B-0157-4F28-9BE5-81DB449DF73A}" srcOrd="1" destOrd="0" presId="urn:microsoft.com/office/officeart/2005/8/layout/lProcess2"/>
    <dgm:cxn modelId="{4A020947-D2EB-4BE3-8753-0AE0F188646C}" type="presParOf" srcId="{111A5584-26F4-4506-9A16-4D5199E7CBC8}" destId="{7D447960-0F33-4B13-A790-A75FF54E0AD2}" srcOrd="2" destOrd="0" presId="urn:microsoft.com/office/officeart/2005/8/layout/lProcess2"/>
    <dgm:cxn modelId="{4447FBB4-A5EE-464F-800F-6D6ED5912D43}" type="presParOf" srcId="{7D447960-0F33-4B13-A790-A75FF54E0AD2}" destId="{9E0B90B2-FC43-40A9-8337-F770B55B835E}" srcOrd="0" destOrd="0" presId="urn:microsoft.com/office/officeart/2005/8/layout/lProcess2"/>
    <dgm:cxn modelId="{CF91DE7A-354D-4529-AE6D-BE12D797AACE}" type="presParOf" srcId="{9E0B90B2-FC43-40A9-8337-F770B55B835E}" destId="{131A4667-6E12-4E97-BE9D-3D915F7CAAC4}" srcOrd="0" destOrd="0" presId="urn:microsoft.com/office/officeart/2005/8/layout/lProcess2"/>
    <dgm:cxn modelId="{FABA6E41-D48D-4ECF-AC7F-FF66CA84AA55}" type="presParOf" srcId="{F589F5B2-726C-4C01-80BE-89D0AAB5F3F8}" destId="{57BA99D6-B3C4-4B19-BF7A-292D87E11A71}" srcOrd="5" destOrd="0" presId="urn:microsoft.com/office/officeart/2005/8/layout/lProcess2"/>
    <dgm:cxn modelId="{DBE08126-67F6-4BD9-B397-294F148FB9A1}" type="presParOf" srcId="{F589F5B2-726C-4C01-80BE-89D0AAB5F3F8}" destId="{6702AD8A-36AE-4E2A-9928-4727097F9E32}" srcOrd="6" destOrd="0" presId="urn:microsoft.com/office/officeart/2005/8/layout/lProcess2"/>
    <dgm:cxn modelId="{09922EF9-9CE4-4D22-A15E-1D8A510F24E0}" type="presParOf" srcId="{6702AD8A-36AE-4E2A-9928-4727097F9E32}" destId="{62BFD2AD-730C-4E24-86F3-47B5CA785827}" srcOrd="0" destOrd="0" presId="urn:microsoft.com/office/officeart/2005/8/layout/lProcess2"/>
    <dgm:cxn modelId="{86F29A58-1B17-4C9C-91D9-AB854D8D4F86}" type="presParOf" srcId="{6702AD8A-36AE-4E2A-9928-4727097F9E32}" destId="{A0F6B214-BF8F-4850-A98D-03B0FA92D8DD}" srcOrd="1" destOrd="0" presId="urn:microsoft.com/office/officeart/2005/8/layout/lProcess2"/>
    <dgm:cxn modelId="{E9D1E92E-46BD-441D-8731-76562F6FB8A9}" type="presParOf" srcId="{6702AD8A-36AE-4E2A-9928-4727097F9E32}" destId="{5CA95DCD-666F-432C-835C-AB6FA39F7C18}" srcOrd="2" destOrd="0" presId="urn:microsoft.com/office/officeart/2005/8/layout/lProcess2"/>
    <dgm:cxn modelId="{7CC89DA3-A963-4CFB-889E-9D8B572D763A}" type="presParOf" srcId="{5CA95DCD-666F-432C-835C-AB6FA39F7C18}" destId="{6C6D101C-9C8D-41C9-9C06-0CFC747A99C2}" srcOrd="0" destOrd="0" presId="urn:microsoft.com/office/officeart/2005/8/layout/lProcess2"/>
    <dgm:cxn modelId="{474E3B6A-E5E1-488C-925E-A37A72BFA3EC}" type="presParOf" srcId="{6C6D101C-9C8D-41C9-9C06-0CFC747A99C2}" destId="{DDE82650-97CA-497A-BE4D-6A1DC56CF4D4}" srcOrd="0" destOrd="0" presId="urn:microsoft.com/office/officeart/2005/8/layout/lProcess2"/>
    <dgm:cxn modelId="{5A34A637-4FDE-4BD5-B2B9-00B4C922FC3C}" type="presParOf" srcId="{F589F5B2-726C-4C01-80BE-89D0AAB5F3F8}" destId="{D33C1BE1-186D-47F9-BC07-00F8438117EE}" srcOrd="7" destOrd="0" presId="urn:microsoft.com/office/officeart/2005/8/layout/lProcess2"/>
    <dgm:cxn modelId="{F9D9DD28-F859-4B8D-95B3-46F72484BA40}" type="presParOf" srcId="{F589F5B2-726C-4C01-80BE-89D0AAB5F3F8}" destId="{5BCAB9B1-29C5-418D-81AD-DE43D52FD3EB}" srcOrd="8" destOrd="0" presId="urn:microsoft.com/office/officeart/2005/8/layout/lProcess2"/>
    <dgm:cxn modelId="{D71E24DB-D4AA-402A-8EA4-D8E1DAF4EDC6}" type="presParOf" srcId="{5BCAB9B1-29C5-418D-81AD-DE43D52FD3EB}" destId="{56BC6D7A-879D-4421-8F39-9B2D49076577}" srcOrd="0" destOrd="0" presId="urn:microsoft.com/office/officeart/2005/8/layout/lProcess2"/>
    <dgm:cxn modelId="{513B634C-2BBB-493D-A668-BD6E7E8A72D9}" type="presParOf" srcId="{5BCAB9B1-29C5-418D-81AD-DE43D52FD3EB}" destId="{C00B0C74-51DE-4728-AA60-EA05EF8ED6AB}" srcOrd="1" destOrd="0" presId="urn:microsoft.com/office/officeart/2005/8/layout/lProcess2"/>
    <dgm:cxn modelId="{80755A7B-0773-4846-8192-2D632C31807C}" type="presParOf" srcId="{5BCAB9B1-29C5-418D-81AD-DE43D52FD3EB}" destId="{5D1C02C7-0AA7-414E-8C59-94259A8754D0}" srcOrd="2" destOrd="0" presId="urn:microsoft.com/office/officeart/2005/8/layout/lProcess2"/>
    <dgm:cxn modelId="{5A09558D-53D3-4274-9056-D4E81FFAEB94}" type="presParOf" srcId="{5D1C02C7-0AA7-414E-8C59-94259A8754D0}" destId="{02AE4703-7955-485C-A5EA-4B45ABBBF48A}" srcOrd="0" destOrd="0" presId="urn:microsoft.com/office/officeart/2005/8/layout/lProcess2"/>
    <dgm:cxn modelId="{18EC71CE-C41E-4F80-8B0B-723FEF7C382A}" type="presParOf" srcId="{02AE4703-7955-485C-A5EA-4B45ABBBF48A}" destId="{A1245F14-2869-495A-8F3B-1EF5334D1339}" srcOrd="0" destOrd="0" presId="urn:microsoft.com/office/officeart/2005/8/layout/lProcess2"/>
    <dgm:cxn modelId="{5297545B-8742-4172-9A27-CA3D9D8990D4}" type="presParOf" srcId="{02AE4703-7955-485C-A5EA-4B45ABBBF48A}" destId="{F8D8102A-87CF-4B20-AFDF-DD74C6B9A1FC}" srcOrd="1" destOrd="0" presId="urn:microsoft.com/office/officeart/2005/8/layout/lProcess2"/>
    <dgm:cxn modelId="{BBA1C190-2FFA-49A1-89DB-C0456D8802CD}" type="presParOf" srcId="{02AE4703-7955-485C-A5EA-4B45ABBBF48A}" destId="{5891820C-F29C-4DC8-9251-F0F459DE5039}" srcOrd="2" destOrd="0" presId="urn:microsoft.com/office/officeart/2005/8/layout/lProcess2"/>
    <dgm:cxn modelId="{FFC58358-766E-4642-B113-1984CD9E9689}" type="presParOf" srcId="{02AE4703-7955-485C-A5EA-4B45ABBBF48A}" destId="{7A787035-136C-4B83-B56D-36ECC367B052}" srcOrd="3" destOrd="0" presId="urn:microsoft.com/office/officeart/2005/8/layout/lProcess2"/>
    <dgm:cxn modelId="{039749E7-4F26-4064-81CE-3F2AD7AADE40}" type="presParOf" srcId="{02AE4703-7955-485C-A5EA-4B45ABBBF48A}" destId="{4FC9384F-2C77-49DA-AB2D-D790935E3F7D}" srcOrd="4" destOrd="0" presId="urn:microsoft.com/office/officeart/2005/8/layout/lProcess2"/>
    <dgm:cxn modelId="{D3AF5D2C-222D-4210-AD11-DED8D5F9EC0B}" type="presParOf" srcId="{02AE4703-7955-485C-A5EA-4B45ABBBF48A}" destId="{38147355-09A9-48AD-8B82-FF947C28EC04}" srcOrd="5" destOrd="0" presId="urn:microsoft.com/office/officeart/2005/8/layout/lProcess2"/>
    <dgm:cxn modelId="{B41BDC12-B7DA-4FFA-AB24-47930C5FC646}" type="presParOf" srcId="{02AE4703-7955-485C-A5EA-4B45ABBBF48A}" destId="{10E6F794-8499-41EC-94A8-F41AA0E3E3A5}" srcOrd="6" destOrd="0" presId="urn:microsoft.com/office/officeart/2005/8/layout/lProcess2"/>
    <dgm:cxn modelId="{6C03ADFD-41B4-4B76-8E16-DAE03B5DEB32}" type="presParOf" srcId="{F589F5B2-726C-4C01-80BE-89D0AAB5F3F8}" destId="{8DCDDBAA-215B-44CA-87A1-504CA3C689F9}" srcOrd="9" destOrd="0" presId="urn:microsoft.com/office/officeart/2005/8/layout/lProcess2"/>
    <dgm:cxn modelId="{273A8C4F-84C0-4DD4-95AD-0723C951B067}" type="presParOf" srcId="{F589F5B2-726C-4C01-80BE-89D0AAB5F3F8}" destId="{C4566CF1-5E52-4A06-9F66-905FF887993F}" srcOrd="10" destOrd="0" presId="urn:microsoft.com/office/officeart/2005/8/layout/lProcess2"/>
    <dgm:cxn modelId="{07557545-70D7-410E-A8B0-8D78232FF736}" type="presParOf" srcId="{C4566CF1-5E52-4A06-9F66-905FF887993F}" destId="{B73DB9FD-B41C-4305-9968-024F2AFCD8AE}" srcOrd="0" destOrd="0" presId="urn:microsoft.com/office/officeart/2005/8/layout/lProcess2"/>
    <dgm:cxn modelId="{BD189118-2066-441D-A3CB-9D622451FA5C}" type="presParOf" srcId="{C4566CF1-5E52-4A06-9F66-905FF887993F}" destId="{862D9F65-5147-4143-AF40-46010775684D}" srcOrd="1" destOrd="0" presId="urn:microsoft.com/office/officeart/2005/8/layout/lProcess2"/>
    <dgm:cxn modelId="{14DD66BF-761D-468D-99EA-E0227B91C8A5}" type="presParOf" srcId="{C4566CF1-5E52-4A06-9F66-905FF887993F}" destId="{8F3B5556-AA27-4630-9E3D-A1596BC956FB}" srcOrd="2" destOrd="0" presId="urn:microsoft.com/office/officeart/2005/8/layout/lProcess2"/>
    <dgm:cxn modelId="{21B4359F-074F-44E6-9A71-77F63C7418DA}" type="presParOf" srcId="{8F3B5556-AA27-4630-9E3D-A1596BC956FB}" destId="{AE49285F-392C-4979-BB7E-2DE6807711C6}" srcOrd="0" destOrd="0" presId="urn:microsoft.com/office/officeart/2005/8/layout/lProcess2"/>
    <dgm:cxn modelId="{83FF983C-74BC-4FC7-8C89-EC75154EF601}" type="presParOf" srcId="{AE49285F-392C-4979-BB7E-2DE6807711C6}" destId="{E361CEF9-7975-43C8-B0EE-F99F3E4291BD}" srcOrd="0" destOrd="0" presId="urn:microsoft.com/office/officeart/2005/8/layout/lProcess2"/>
    <dgm:cxn modelId="{A9D30283-1B82-430E-9E7A-8472ECFFC9A3}" type="presParOf" srcId="{AE49285F-392C-4979-BB7E-2DE6807711C6}" destId="{907EC0FB-E301-478A-BCEE-0CBDE047E151}" srcOrd="1" destOrd="0" presId="urn:microsoft.com/office/officeart/2005/8/layout/lProcess2"/>
    <dgm:cxn modelId="{304F7A7C-444F-4041-8054-A2C1AFF21E68}" type="presParOf" srcId="{AE49285F-392C-4979-BB7E-2DE6807711C6}" destId="{EDD7EFAA-5561-43AE-AACA-6B42411B5E9D}" srcOrd="2" destOrd="0" presId="urn:microsoft.com/office/officeart/2005/8/layout/lProcess2"/>
    <dgm:cxn modelId="{CDB543E5-3BDE-4505-9C6C-4E8010E8A96B}" type="presParOf" srcId="{AE49285F-392C-4979-BB7E-2DE6807711C6}" destId="{6FBF75BE-BB48-4267-85CB-BB8430121400}" srcOrd="3" destOrd="0" presId="urn:microsoft.com/office/officeart/2005/8/layout/lProcess2"/>
    <dgm:cxn modelId="{C48A284E-21C9-4249-9BD8-8366893474BE}" type="presParOf" srcId="{AE49285F-392C-4979-BB7E-2DE6807711C6}" destId="{4FF770A1-0D40-430F-80B0-EFDA2CBBA422}" srcOrd="4" destOrd="0" presId="urn:microsoft.com/office/officeart/2005/8/layout/lProcess2"/>
    <dgm:cxn modelId="{86A8DC1E-4D4B-4B93-9E74-4A99AE8F85AD}" type="presParOf" srcId="{AE49285F-392C-4979-BB7E-2DE6807711C6}" destId="{21706497-BE72-4411-953D-7066991D0EBD}" srcOrd="5" destOrd="0" presId="urn:microsoft.com/office/officeart/2005/8/layout/lProcess2"/>
    <dgm:cxn modelId="{2093A456-390F-430C-BB84-3B7A0DE5451F}" type="presParOf" srcId="{AE49285F-392C-4979-BB7E-2DE6807711C6}" destId="{C1A8A8BC-6F0A-4B0F-BAB7-8ACBA33F2987}" srcOrd="6" destOrd="0" presId="urn:microsoft.com/office/officeart/2005/8/layout/lProcess2"/>
    <dgm:cxn modelId="{90D418BA-78CA-4362-83F7-A1D75F1D9ABF}" type="presParOf" srcId="{F589F5B2-726C-4C01-80BE-89D0AAB5F3F8}" destId="{F77A583A-B2A0-48E6-87F7-6FAB7EB470D3}" srcOrd="11" destOrd="0" presId="urn:microsoft.com/office/officeart/2005/8/layout/lProcess2"/>
    <dgm:cxn modelId="{5CE416B8-1C86-4589-A086-BFA8A796153B}" type="presParOf" srcId="{F589F5B2-726C-4C01-80BE-89D0AAB5F3F8}" destId="{19ED739F-1EAC-4788-A5D5-377A04DF8927}" srcOrd="12" destOrd="0" presId="urn:microsoft.com/office/officeart/2005/8/layout/lProcess2"/>
    <dgm:cxn modelId="{3A637855-E9B8-4244-82F5-86E4590422EE}" type="presParOf" srcId="{19ED739F-1EAC-4788-A5D5-377A04DF8927}" destId="{3D55A1AB-07A1-408E-98BD-C5F686D60164}" srcOrd="0" destOrd="0" presId="urn:microsoft.com/office/officeart/2005/8/layout/lProcess2"/>
    <dgm:cxn modelId="{24DB5793-484B-4617-865A-3318B16FD739}" type="presParOf" srcId="{19ED739F-1EAC-4788-A5D5-377A04DF8927}" destId="{A0C736C0-324C-411F-8448-8BB8EAC8089D}" srcOrd="1" destOrd="0" presId="urn:microsoft.com/office/officeart/2005/8/layout/lProcess2"/>
    <dgm:cxn modelId="{B99349D4-C1DF-4AF4-825A-342F79FBF5DA}" type="presParOf" srcId="{19ED739F-1EAC-4788-A5D5-377A04DF8927}" destId="{2EB7F02C-C91F-4D8E-93FB-DBCF6DD09B48}" srcOrd="2" destOrd="0" presId="urn:microsoft.com/office/officeart/2005/8/layout/lProcess2"/>
    <dgm:cxn modelId="{617C08E4-4159-4A11-A2E9-0E3249F89AA8}" type="presParOf" srcId="{2EB7F02C-C91F-4D8E-93FB-DBCF6DD09B48}" destId="{857FD765-53AD-4F32-A4C2-07E2A8A4EE30}" srcOrd="0" destOrd="0" presId="urn:microsoft.com/office/officeart/2005/8/layout/lProcess2"/>
    <dgm:cxn modelId="{6E502155-2DBA-4A14-AE8B-BB9105AB9E19}" type="presParOf" srcId="{857FD765-53AD-4F32-A4C2-07E2A8A4EE30}" destId="{804205AB-D537-4893-8B87-072D78EC9049}" srcOrd="0" destOrd="0" presId="urn:microsoft.com/office/officeart/2005/8/layout/lProcess2"/>
    <dgm:cxn modelId="{5D9B6A20-44A7-4E1A-B815-6C2F59727648}" type="presParOf" srcId="{857FD765-53AD-4F32-A4C2-07E2A8A4EE30}" destId="{E845EDCD-5F26-47A5-BE58-B8AE45D363F9}" srcOrd="1" destOrd="0" presId="urn:microsoft.com/office/officeart/2005/8/layout/lProcess2"/>
    <dgm:cxn modelId="{2AC2EB3E-20FC-44E5-8BD9-8DFBB93132AF}" type="presParOf" srcId="{857FD765-53AD-4F32-A4C2-07E2A8A4EE30}" destId="{B1C6F355-DD84-4CA4-8D41-7796C6EF53B7}" srcOrd="2" destOrd="0" presId="urn:microsoft.com/office/officeart/2005/8/layout/lProcess2"/>
    <dgm:cxn modelId="{CDACF491-D5D7-4504-84F9-3C1A987DA9F0}" type="presParOf" srcId="{857FD765-53AD-4F32-A4C2-07E2A8A4EE30}" destId="{ED695ABF-BF44-4062-A348-EC886C32AA82}" srcOrd="3" destOrd="0" presId="urn:microsoft.com/office/officeart/2005/8/layout/lProcess2"/>
    <dgm:cxn modelId="{719AAE1E-333E-478C-8431-3B41E3B87F7B}" type="presParOf" srcId="{857FD765-53AD-4F32-A4C2-07E2A8A4EE30}" destId="{6C82F62A-1356-4CCE-8491-1438B8339B7F}" srcOrd="4" destOrd="0" presId="urn:microsoft.com/office/officeart/2005/8/layout/lProcess2"/>
    <dgm:cxn modelId="{527B4588-A909-4532-8A81-3527BC2AD362}" type="presParOf" srcId="{857FD765-53AD-4F32-A4C2-07E2A8A4EE30}" destId="{AE8E7834-4E62-4B3F-B9FC-21BDB9FA2A8B}" srcOrd="5" destOrd="0" presId="urn:microsoft.com/office/officeart/2005/8/layout/lProcess2"/>
    <dgm:cxn modelId="{CC215993-999C-4649-83D1-E296A43B403E}" type="presParOf" srcId="{857FD765-53AD-4F32-A4C2-07E2A8A4EE30}" destId="{F52257B7-2FEC-4369-958E-A600A9439426}" srcOrd="6" destOrd="0" presId="urn:microsoft.com/office/officeart/2005/8/layout/lProcess2"/>
    <dgm:cxn modelId="{A4FA820F-4970-44F1-937F-AB9E472DB3B5}" type="presParOf" srcId="{F589F5B2-726C-4C01-80BE-89D0AAB5F3F8}" destId="{F044F7A4-6AB2-4A7F-AEC8-9966A21D3B19}" srcOrd="13" destOrd="0" presId="urn:microsoft.com/office/officeart/2005/8/layout/lProcess2"/>
    <dgm:cxn modelId="{E2A0F30B-B954-4CD3-BD07-9CB6D5EBCB31}" type="presParOf" srcId="{F589F5B2-726C-4C01-80BE-89D0AAB5F3F8}" destId="{FB6D10AB-076B-496C-A717-96D3808C660B}" srcOrd="14" destOrd="0" presId="urn:microsoft.com/office/officeart/2005/8/layout/lProcess2"/>
    <dgm:cxn modelId="{7F3C4316-98DE-48A5-9BCD-99177A0D58F8}" type="presParOf" srcId="{FB6D10AB-076B-496C-A717-96D3808C660B}" destId="{AD4B507F-7040-4F3E-AB88-89AB28E45647}" srcOrd="0" destOrd="0" presId="urn:microsoft.com/office/officeart/2005/8/layout/lProcess2"/>
    <dgm:cxn modelId="{E7532648-C13E-454A-A3D0-4DB0936EA544}" type="presParOf" srcId="{FB6D10AB-076B-496C-A717-96D3808C660B}" destId="{88BC01C3-5197-4375-8811-2201158BE88A}" srcOrd="1" destOrd="0" presId="urn:microsoft.com/office/officeart/2005/8/layout/lProcess2"/>
    <dgm:cxn modelId="{61AC138D-5276-428E-A6E5-BAD6461D750F}" type="presParOf" srcId="{FB6D10AB-076B-496C-A717-96D3808C660B}" destId="{C698A451-D67C-4627-A3FA-CAC082237F7D}" srcOrd="2" destOrd="0" presId="urn:microsoft.com/office/officeart/2005/8/layout/lProcess2"/>
    <dgm:cxn modelId="{5E1D4B14-2CFD-4083-8F2A-299E6E8A40F3}" type="presParOf" srcId="{C698A451-D67C-4627-A3FA-CAC082237F7D}" destId="{06080E93-3949-452A-93BC-934F3BD5A162}" srcOrd="0" destOrd="0" presId="urn:microsoft.com/office/officeart/2005/8/layout/lProcess2"/>
    <dgm:cxn modelId="{0B238373-356F-46D6-BAC6-76A211B37E91}" type="presParOf" srcId="{06080E93-3949-452A-93BC-934F3BD5A162}" destId="{EACAE274-C0C3-4B65-ADB2-C82CA8EEBE5C}" srcOrd="0" destOrd="0" presId="urn:microsoft.com/office/officeart/2005/8/layout/lProcess2"/>
    <dgm:cxn modelId="{A90D53CB-F330-4115-925C-F267910B0E62}" type="presParOf" srcId="{F589F5B2-726C-4C01-80BE-89D0AAB5F3F8}" destId="{2DB889D5-CAF0-4C1D-B55D-997FDF5A9463}" srcOrd="15" destOrd="0" presId="urn:microsoft.com/office/officeart/2005/8/layout/lProcess2"/>
    <dgm:cxn modelId="{5F97B495-88C8-45F3-B3C0-CBF72FB43F36}" type="presParOf" srcId="{F589F5B2-726C-4C01-80BE-89D0AAB5F3F8}" destId="{534663E4-0835-4735-93CF-2DBE5CB50607}" srcOrd="16" destOrd="0" presId="urn:microsoft.com/office/officeart/2005/8/layout/lProcess2"/>
    <dgm:cxn modelId="{C75F0BEB-30FF-46F5-AB7E-234436BBA032}" type="presParOf" srcId="{534663E4-0835-4735-93CF-2DBE5CB50607}" destId="{F05AD98B-4BE3-4D1B-8023-B92C69BD9C63}" srcOrd="0" destOrd="0" presId="urn:microsoft.com/office/officeart/2005/8/layout/lProcess2"/>
    <dgm:cxn modelId="{6449A3B3-6422-4A25-86DC-E97691E55C30}" type="presParOf" srcId="{534663E4-0835-4735-93CF-2DBE5CB50607}" destId="{30D44ED4-4A85-4140-8BD6-32B4B622961E}" srcOrd="1" destOrd="0" presId="urn:microsoft.com/office/officeart/2005/8/layout/lProcess2"/>
    <dgm:cxn modelId="{B230EFF0-5B91-4FCC-A301-FEC3BEE9D243}" type="presParOf" srcId="{534663E4-0835-4735-93CF-2DBE5CB50607}" destId="{A41FC568-5DF2-4A4E-A552-20D40DF356F0}" srcOrd="2" destOrd="0" presId="urn:microsoft.com/office/officeart/2005/8/layout/lProcess2"/>
    <dgm:cxn modelId="{AB2F9A35-EA2E-49E5-BD94-A69022CDE87D}" type="presParOf" srcId="{A41FC568-5DF2-4A4E-A552-20D40DF356F0}" destId="{AD6D1894-C0CF-4C3E-907B-EC35431A4CE6}" srcOrd="0" destOrd="0" presId="urn:microsoft.com/office/officeart/2005/8/layout/lProcess2"/>
    <dgm:cxn modelId="{2ACC050E-A0A2-4237-BD74-4F873A318F21}" type="presParOf" srcId="{AD6D1894-C0CF-4C3E-907B-EC35431A4CE6}" destId="{4CCD9556-6A58-4A27-A778-0191E9303B58}" srcOrd="0"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28B3437-8D31-4F53-9E00-B332E0F32832}" type="doc">
      <dgm:prSet loTypeId="urn:microsoft.com/office/officeart/2005/8/layout/process5" loCatId="process" qsTypeId="urn:microsoft.com/office/officeart/2005/8/quickstyle/3d2" qsCatId="3D" csTypeId="urn:microsoft.com/office/officeart/2005/8/colors/colorful4" csCatId="colorful" phldr="1"/>
      <dgm:spPr/>
      <dgm:t>
        <a:bodyPr/>
        <a:lstStyle/>
        <a:p>
          <a:endParaRPr lang="en-US"/>
        </a:p>
      </dgm:t>
    </dgm:pt>
    <dgm:pt modelId="{CA16896A-B471-48EC-A56A-85775564D0D6}">
      <dgm:prSet phldrT="[Text]"/>
      <dgm:spPr/>
      <dgm:t>
        <a:bodyPr/>
        <a:lstStyle/>
        <a:p>
          <a:pPr rtl="1"/>
          <a:r>
            <a:rPr lang="fa-IR" dirty="0">
              <a:solidFill>
                <a:schemeClr val="tx1"/>
              </a:solidFill>
              <a:effectLst>
                <a:outerShdw blurRad="38100" dist="38100" dir="2700000" algn="tl">
                  <a:srgbClr val="000000">
                    <a:alpha val="43137"/>
                  </a:srgbClr>
                </a:outerShdw>
              </a:effectLst>
              <a:cs typeface="B Zar" panose="00000400000000000000" pitchFamily="2" charset="-78"/>
            </a:rPr>
            <a:t>مقالات اولیه</a:t>
          </a:r>
          <a:endParaRPr lang="en-US" dirty="0">
            <a:solidFill>
              <a:schemeClr val="tx1"/>
            </a:solidFill>
            <a:effectLst>
              <a:outerShdw blurRad="38100" dist="38100" dir="2700000" algn="tl">
                <a:srgbClr val="000000">
                  <a:alpha val="43137"/>
                </a:srgbClr>
              </a:outerShdw>
            </a:effectLst>
            <a:cs typeface="B Zar" panose="00000400000000000000" pitchFamily="2" charset="-78"/>
          </a:endParaRPr>
        </a:p>
      </dgm:t>
    </dgm:pt>
    <dgm:pt modelId="{FEFCA832-B2EC-4C5E-BF97-A515638B8CAD}" type="parTrans" cxnId="{5D7D197F-FF65-43B2-8296-5884890F3322}">
      <dgm:prSet/>
      <dgm:spPr/>
      <dgm:t>
        <a:bodyPr/>
        <a:lstStyle/>
        <a:p>
          <a:pPr rtl="1"/>
          <a:endParaRPr lang="en-US">
            <a:effectLst>
              <a:outerShdw blurRad="38100" dist="38100" dir="2700000" algn="tl">
                <a:srgbClr val="000000">
                  <a:alpha val="43137"/>
                </a:srgbClr>
              </a:outerShdw>
            </a:effectLst>
            <a:cs typeface="B Mitra" panose="00000400000000000000" pitchFamily="2" charset="-78"/>
          </a:endParaRPr>
        </a:p>
      </dgm:t>
    </dgm:pt>
    <dgm:pt modelId="{6F5DF940-F94B-4170-A58F-E0456BCF9C3A}" type="sibTrans" cxnId="{5D7D197F-FF65-43B2-8296-5884890F3322}">
      <dgm:prSet/>
      <dgm:spPr/>
      <dgm:t>
        <a:bodyPr/>
        <a:lstStyle/>
        <a:p>
          <a:pPr rtl="1"/>
          <a:endParaRPr lang="en-US">
            <a:effectLst>
              <a:outerShdw blurRad="38100" dist="38100" dir="2700000" algn="tl">
                <a:srgbClr val="000000">
                  <a:alpha val="43137"/>
                </a:srgbClr>
              </a:outerShdw>
            </a:effectLst>
            <a:cs typeface="B Mitra" panose="00000400000000000000" pitchFamily="2" charset="-78"/>
          </a:endParaRPr>
        </a:p>
      </dgm:t>
    </dgm:pt>
    <dgm:pt modelId="{0839A360-5AFA-45AE-BDBF-AC7C0437085F}">
      <dgm:prSet phldrT="[Text]"/>
      <dgm:spPr/>
      <dgm:t>
        <a:bodyPr/>
        <a:lstStyle/>
        <a:p>
          <a:pPr rtl="1"/>
          <a:r>
            <a:rPr lang="fa-IR" dirty="0">
              <a:solidFill>
                <a:schemeClr val="tx1"/>
              </a:solidFill>
              <a:effectLst>
                <a:outerShdw blurRad="38100" dist="38100" dir="2700000" algn="tl">
                  <a:srgbClr val="000000">
                    <a:alpha val="43137"/>
                  </a:srgbClr>
                </a:outerShdw>
              </a:effectLst>
              <a:cs typeface="B Zar" panose="00000400000000000000" pitchFamily="2" charset="-78"/>
            </a:rPr>
            <a:t>بحث و تحلیل نتایج مقالات</a:t>
          </a:r>
          <a:endParaRPr lang="en-US" dirty="0">
            <a:solidFill>
              <a:schemeClr val="tx1"/>
            </a:solidFill>
            <a:effectLst>
              <a:outerShdw blurRad="38100" dist="38100" dir="2700000" algn="tl">
                <a:srgbClr val="000000">
                  <a:alpha val="43137"/>
                </a:srgbClr>
              </a:outerShdw>
            </a:effectLst>
            <a:cs typeface="B Zar" panose="00000400000000000000" pitchFamily="2" charset="-78"/>
          </a:endParaRPr>
        </a:p>
      </dgm:t>
    </dgm:pt>
    <dgm:pt modelId="{2BF8631F-5E2C-486C-BE2B-0F74BBB3C76B}" type="parTrans" cxnId="{92308A06-E1E7-4768-8A77-3F67C59836FB}">
      <dgm:prSet/>
      <dgm:spPr/>
      <dgm:t>
        <a:bodyPr/>
        <a:lstStyle/>
        <a:p>
          <a:pPr rtl="1"/>
          <a:endParaRPr lang="en-US">
            <a:effectLst>
              <a:outerShdw blurRad="38100" dist="38100" dir="2700000" algn="tl">
                <a:srgbClr val="000000">
                  <a:alpha val="43137"/>
                </a:srgbClr>
              </a:outerShdw>
            </a:effectLst>
            <a:cs typeface="B Mitra" panose="00000400000000000000" pitchFamily="2" charset="-78"/>
          </a:endParaRPr>
        </a:p>
      </dgm:t>
    </dgm:pt>
    <dgm:pt modelId="{CD423FD7-95D9-4527-853C-038EC4C8DE11}" type="sibTrans" cxnId="{92308A06-E1E7-4768-8A77-3F67C59836FB}">
      <dgm:prSet/>
      <dgm:spPr/>
      <dgm:t>
        <a:bodyPr/>
        <a:lstStyle/>
        <a:p>
          <a:pPr rtl="1"/>
          <a:endParaRPr lang="en-US">
            <a:effectLst>
              <a:outerShdw blurRad="38100" dist="38100" dir="2700000" algn="tl">
                <a:srgbClr val="000000">
                  <a:alpha val="43137"/>
                </a:srgbClr>
              </a:outerShdw>
            </a:effectLst>
            <a:cs typeface="B Mitra" panose="00000400000000000000" pitchFamily="2" charset="-78"/>
          </a:endParaRPr>
        </a:p>
      </dgm:t>
    </dgm:pt>
    <dgm:pt modelId="{ED3D5863-799C-4217-A743-1323257AEC22}">
      <dgm:prSet phldrT="[Text]"/>
      <dgm:spPr/>
      <dgm:t>
        <a:bodyPr/>
        <a:lstStyle/>
        <a:p>
          <a:pPr rtl="1"/>
          <a:r>
            <a:rPr lang="fa-IR" dirty="0">
              <a:solidFill>
                <a:schemeClr val="tx1"/>
              </a:solidFill>
              <a:effectLst>
                <a:outerShdw blurRad="38100" dist="38100" dir="2700000" algn="tl">
                  <a:srgbClr val="000000">
                    <a:alpha val="43137"/>
                  </a:srgbClr>
                </a:outerShdw>
              </a:effectLst>
              <a:cs typeface="B Zar" panose="00000400000000000000" pitchFamily="2" charset="-78"/>
            </a:rPr>
            <a:t>مقالات مروری/ثانویه</a:t>
          </a:r>
          <a:endParaRPr lang="en-US" dirty="0">
            <a:solidFill>
              <a:schemeClr val="tx1"/>
            </a:solidFill>
            <a:effectLst>
              <a:outerShdw blurRad="38100" dist="38100" dir="2700000" algn="tl">
                <a:srgbClr val="000000">
                  <a:alpha val="43137"/>
                </a:srgbClr>
              </a:outerShdw>
            </a:effectLst>
            <a:cs typeface="B Zar" panose="00000400000000000000" pitchFamily="2" charset="-78"/>
          </a:endParaRPr>
        </a:p>
      </dgm:t>
    </dgm:pt>
    <dgm:pt modelId="{37992181-28F6-40BF-9470-8D28B233C64F}" type="parTrans" cxnId="{983DE6C3-A9EE-4D24-A43D-A82FB7A90C36}">
      <dgm:prSet/>
      <dgm:spPr/>
      <dgm:t>
        <a:bodyPr/>
        <a:lstStyle/>
        <a:p>
          <a:pPr rtl="1"/>
          <a:endParaRPr lang="en-US">
            <a:effectLst>
              <a:outerShdw blurRad="38100" dist="38100" dir="2700000" algn="tl">
                <a:srgbClr val="000000">
                  <a:alpha val="43137"/>
                </a:srgbClr>
              </a:outerShdw>
            </a:effectLst>
            <a:cs typeface="B Mitra" panose="00000400000000000000" pitchFamily="2" charset="-78"/>
          </a:endParaRPr>
        </a:p>
      </dgm:t>
    </dgm:pt>
    <dgm:pt modelId="{27D8CE41-4356-4B9E-A16B-56DD2F7E848D}" type="sibTrans" cxnId="{983DE6C3-A9EE-4D24-A43D-A82FB7A90C36}">
      <dgm:prSet/>
      <dgm:spPr/>
      <dgm:t>
        <a:bodyPr/>
        <a:lstStyle/>
        <a:p>
          <a:pPr rtl="1"/>
          <a:endParaRPr lang="en-US">
            <a:effectLst>
              <a:outerShdw blurRad="38100" dist="38100" dir="2700000" algn="tl">
                <a:srgbClr val="000000">
                  <a:alpha val="43137"/>
                </a:srgbClr>
              </a:outerShdw>
            </a:effectLst>
            <a:cs typeface="B Mitra" panose="00000400000000000000" pitchFamily="2" charset="-78"/>
          </a:endParaRPr>
        </a:p>
      </dgm:t>
    </dgm:pt>
    <dgm:pt modelId="{ED74D1F7-6543-4151-8920-7C321CFFC13A}">
      <dgm:prSet phldrT="[Text]"/>
      <dgm:spPr/>
      <dgm:t>
        <a:bodyPr/>
        <a:lstStyle/>
        <a:p>
          <a:pPr rtl="1"/>
          <a:r>
            <a:rPr lang="fa-IR" dirty="0">
              <a:solidFill>
                <a:schemeClr val="tx1"/>
              </a:solidFill>
              <a:effectLst>
                <a:outerShdw blurRad="38100" dist="38100" dir="2700000" algn="tl">
                  <a:srgbClr val="000000">
                    <a:alpha val="43137"/>
                  </a:srgbClr>
                </a:outerShdw>
              </a:effectLst>
              <a:cs typeface="B Zar" panose="00000400000000000000" pitchFamily="2" charset="-78"/>
            </a:rPr>
            <a:t>تجمیع نتایج مقالات اولیه</a:t>
          </a:r>
          <a:endParaRPr lang="en-US" dirty="0">
            <a:solidFill>
              <a:schemeClr val="tx1"/>
            </a:solidFill>
            <a:effectLst>
              <a:outerShdw blurRad="38100" dist="38100" dir="2700000" algn="tl">
                <a:srgbClr val="000000">
                  <a:alpha val="43137"/>
                </a:srgbClr>
              </a:outerShdw>
            </a:effectLst>
            <a:cs typeface="B Zar" panose="00000400000000000000" pitchFamily="2" charset="-78"/>
          </a:endParaRPr>
        </a:p>
      </dgm:t>
    </dgm:pt>
    <dgm:pt modelId="{D0BAEC2C-3472-429D-8800-80FD088803C4}" type="parTrans" cxnId="{16E9CD72-44E6-4289-AEB1-D2D935FA6E81}">
      <dgm:prSet/>
      <dgm:spPr/>
      <dgm:t>
        <a:bodyPr/>
        <a:lstStyle/>
        <a:p>
          <a:pPr rtl="1"/>
          <a:endParaRPr lang="en-US">
            <a:effectLst>
              <a:outerShdw blurRad="38100" dist="38100" dir="2700000" algn="tl">
                <a:srgbClr val="000000">
                  <a:alpha val="43137"/>
                </a:srgbClr>
              </a:outerShdw>
            </a:effectLst>
            <a:cs typeface="B Mitra" panose="00000400000000000000" pitchFamily="2" charset="-78"/>
          </a:endParaRPr>
        </a:p>
      </dgm:t>
    </dgm:pt>
    <dgm:pt modelId="{6D8635B4-C283-4933-9F2C-5A5B3857E0BA}" type="sibTrans" cxnId="{16E9CD72-44E6-4289-AEB1-D2D935FA6E81}">
      <dgm:prSet/>
      <dgm:spPr/>
      <dgm:t>
        <a:bodyPr/>
        <a:lstStyle/>
        <a:p>
          <a:pPr rtl="1"/>
          <a:endParaRPr lang="en-US">
            <a:effectLst>
              <a:outerShdw blurRad="38100" dist="38100" dir="2700000" algn="tl">
                <a:srgbClr val="000000">
                  <a:alpha val="43137"/>
                </a:srgbClr>
              </a:outerShdw>
            </a:effectLst>
            <a:cs typeface="B Mitra" panose="00000400000000000000" pitchFamily="2" charset="-78"/>
          </a:endParaRPr>
        </a:p>
      </dgm:t>
    </dgm:pt>
    <dgm:pt modelId="{87142034-5265-4ED1-AD6B-3E45A38B05F6}">
      <dgm:prSet phldrT="[Text]"/>
      <dgm:spPr/>
      <dgm:t>
        <a:bodyPr/>
        <a:lstStyle/>
        <a:p>
          <a:pPr rtl="1"/>
          <a:r>
            <a:rPr lang="fa-IR" dirty="0">
              <a:solidFill>
                <a:schemeClr val="tx1"/>
              </a:solidFill>
              <a:effectLst>
                <a:outerShdw blurRad="38100" dist="38100" dir="2700000" algn="tl">
                  <a:srgbClr val="000000">
                    <a:alpha val="43137"/>
                  </a:srgbClr>
                </a:outerShdw>
              </a:effectLst>
              <a:cs typeface="B Zar" panose="00000400000000000000" pitchFamily="2" charset="-78"/>
            </a:rPr>
            <a:t>تحلیل و تفسیر نتایج یافته‌های دیگران</a:t>
          </a:r>
          <a:endParaRPr lang="en-US" dirty="0">
            <a:solidFill>
              <a:schemeClr val="tx1"/>
            </a:solidFill>
            <a:effectLst>
              <a:outerShdw blurRad="38100" dist="38100" dir="2700000" algn="tl">
                <a:srgbClr val="000000">
                  <a:alpha val="43137"/>
                </a:srgbClr>
              </a:outerShdw>
            </a:effectLst>
            <a:cs typeface="B Zar" panose="00000400000000000000" pitchFamily="2" charset="-78"/>
          </a:endParaRPr>
        </a:p>
      </dgm:t>
    </dgm:pt>
    <dgm:pt modelId="{1975DBF5-4731-4CCE-9E33-BB19F5A65A4B}" type="parTrans" cxnId="{E8366ACD-4726-42AE-AF74-A64B939F76FE}">
      <dgm:prSet/>
      <dgm:spPr/>
      <dgm:t>
        <a:bodyPr/>
        <a:lstStyle/>
        <a:p>
          <a:pPr rtl="1"/>
          <a:endParaRPr lang="en-US">
            <a:effectLst>
              <a:outerShdw blurRad="38100" dist="38100" dir="2700000" algn="tl">
                <a:srgbClr val="000000">
                  <a:alpha val="43137"/>
                </a:srgbClr>
              </a:outerShdw>
            </a:effectLst>
            <a:cs typeface="B Mitra" panose="00000400000000000000" pitchFamily="2" charset="-78"/>
          </a:endParaRPr>
        </a:p>
      </dgm:t>
    </dgm:pt>
    <dgm:pt modelId="{4B02E1A2-391A-4D29-95A7-4526F21417B7}" type="sibTrans" cxnId="{E8366ACD-4726-42AE-AF74-A64B939F76FE}">
      <dgm:prSet/>
      <dgm:spPr/>
      <dgm:t>
        <a:bodyPr/>
        <a:lstStyle/>
        <a:p>
          <a:pPr rtl="1"/>
          <a:endParaRPr lang="en-US">
            <a:effectLst>
              <a:outerShdw blurRad="38100" dist="38100" dir="2700000" algn="tl">
                <a:srgbClr val="000000">
                  <a:alpha val="43137"/>
                </a:srgbClr>
              </a:outerShdw>
            </a:effectLst>
            <a:cs typeface="B Mitra" panose="00000400000000000000" pitchFamily="2" charset="-78"/>
          </a:endParaRPr>
        </a:p>
      </dgm:t>
    </dgm:pt>
    <dgm:pt modelId="{A1C9A90F-9884-4E06-8455-5640C5A96DC9}">
      <dgm:prSet phldrT="[Text]"/>
      <dgm:spPr/>
      <dgm:t>
        <a:bodyPr/>
        <a:lstStyle/>
        <a:p>
          <a:pPr rtl="1"/>
          <a:r>
            <a:rPr lang="fa-IR" dirty="0">
              <a:solidFill>
                <a:schemeClr val="tx1"/>
              </a:solidFill>
              <a:effectLst>
                <a:outerShdw blurRad="38100" dist="38100" dir="2700000" algn="tl">
                  <a:srgbClr val="000000">
                    <a:alpha val="43137"/>
                  </a:srgbClr>
                </a:outerShdw>
              </a:effectLst>
              <a:cs typeface="B Zar" panose="00000400000000000000" pitchFamily="2" charset="-78"/>
            </a:rPr>
            <a:t>گزارش برگ (</a:t>
          </a:r>
          <a:r>
            <a:rPr lang="en-US"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factsheet</a:t>
          </a:r>
          <a:r>
            <a:rPr lang="fa-IR" dirty="0">
              <a:solidFill>
                <a:schemeClr val="tx1"/>
              </a:solidFill>
              <a:effectLst>
                <a:outerShdw blurRad="38100" dist="38100" dir="2700000" algn="tl">
                  <a:srgbClr val="000000">
                    <a:alpha val="43137"/>
                  </a:srgbClr>
                </a:outerShdw>
              </a:effectLst>
              <a:cs typeface="B Zar" panose="00000400000000000000" pitchFamily="2" charset="-78"/>
            </a:rPr>
            <a:t>)</a:t>
          </a:r>
          <a:endParaRPr lang="en-US" dirty="0">
            <a:solidFill>
              <a:schemeClr val="tx1"/>
            </a:solidFill>
            <a:effectLst>
              <a:outerShdw blurRad="38100" dist="38100" dir="2700000" algn="tl">
                <a:srgbClr val="000000">
                  <a:alpha val="43137"/>
                </a:srgbClr>
              </a:outerShdw>
            </a:effectLst>
            <a:cs typeface="B Zar" panose="00000400000000000000" pitchFamily="2" charset="-78"/>
          </a:endParaRPr>
        </a:p>
      </dgm:t>
    </dgm:pt>
    <dgm:pt modelId="{E8BABD54-26AF-4829-9F3B-2A2611290FB0}" type="parTrans" cxnId="{6A86C880-A9CE-44D4-B5B0-E741F2E4DD4D}">
      <dgm:prSet/>
      <dgm:spPr/>
      <dgm:t>
        <a:bodyPr/>
        <a:lstStyle/>
        <a:p>
          <a:pPr rtl="1"/>
          <a:endParaRPr lang="en-US">
            <a:effectLst>
              <a:outerShdw blurRad="38100" dist="38100" dir="2700000" algn="tl">
                <a:srgbClr val="000000">
                  <a:alpha val="43137"/>
                </a:srgbClr>
              </a:outerShdw>
            </a:effectLst>
            <a:cs typeface="B Mitra" panose="00000400000000000000" pitchFamily="2" charset="-78"/>
          </a:endParaRPr>
        </a:p>
      </dgm:t>
    </dgm:pt>
    <dgm:pt modelId="{06FD4D63-EE09-4164-97DC-BCF594DE2952}" type="sibTrans" cxnId="{6A86C880-A9CE-44D4-B5B0-E741F2E4DD4D}">
      <dgm:prSet/>
      <dgm:spPr/>
      <dgm:t>
        <a:bodyPr/>
        <a:lstStyle/>
        <a:p>
          <a:pPr rtl="1"/>
          <a:endParaRPr lang="en-US">
            <a:effectLst>
              <a:outerShdw blurRad="38100" dist="38100" dir="2700000" algn="tl">
                <a:srgbClr val="000000">
                  <a:alpha val="43137"/>
                </a:srgbClr>
              </a:outerShdw>
            </a:effectLst>
            <a:cs typeface="B Mitra" panose="00000400000000000000" pitchFamily="2" charset="-78"/>
          </a:endParaRPr>
        </a:p>
      </dgm:t>
    </dgm:pt>
    <dgm:pt modelId="{5884D22A-260D-4702-A6D8-EF10760C5B33}">
      <dgm:prSet phldrT="[Text]"/>
      <dgm:spPr/>
      <dgm:t>
        <a:bodyPr/>
        <a:lstStyle/>
        <a:p>
          <a:pPr rtl="1"/>
          <a:r>
            <a:rPr lang="fa-IR" dirty="0">
              <a:solidFill>
                <a:schemeClr val="tx1"/>
              </a:solidFill>
              <a:effectLst>
                <a:outerShdw blurRad="38100" dist="38100" dir="2700000" algn="tl">
                  <a:srgbClr val="000000">
                    <a:alpha val="43137"/>
                  </a:srgbClr>
                </a:outerShdw>
              </a:effectLst>
              <a:cs typeface="B Zar" panose="00000400000000000000" pitchFamily="2" charset="-78"/>
            </a:rPr>
            <a:t>مدل ساده و جذاب خلاصه فشرده مستندات بدون پرداخت به جزئیات متدلوژیک</a:t>
          </a:r>
          <a:endParaRPr lang="en-US" dirty="0">
            <a:solidFill>
              <a:schemeClr val="tx1"/>
            </a:solidFill>
            <a:effectLst>
              <a:outerShdw blurRad="38100" dist="38100" dir="2700000" algn="tl">
                <a:srgbClr val="000000">
                  <a:alpha val="43137"/>
                </a:srgbClr>
              </a:outerShdw>
            </a:effectLst>
            <a:cs typeface="B Zar" panose="00000400000000000000" pitchFamily="2" charset="-78"/>
          </a:endParaRPr>
        </a:p>
      </dgm:t>
    </dgm:pt>
    <dgm:pt modelId="{5672592F-7A42-4D67-BDB0-0206BEAC5BB1}" type="parTrans" cxnId="{C4018F3E-951E-4A06-BFF2-DFA97DB8BA4B}">
      <dgm:prSet/>
      <dgm:spPr/>
      <dgm:t>
        <a:bodyPr/>
        <a:lstStyle/>
        <a:p>
          <a:pPr rtl="1"/>
          <a:endParaRPr lang="en-US">
            <a:effectLst>
              <a:outerShdw blurRad="38100" dist="38100" dir="2700000" algn="tl">
                <a:srgbClr val="000000">
                  <a:alpha val="43137"/>
                </a:srgbClr>
              </a:outerShdw>
            </a:effectLst>
            <a:cs typeface="B Mitra" panose="00000400000000000000" pitchFamily="2" charset="-78"/>
          </a:endParaRPr>
        </a:p>
      </dgm:t>
    </dgm:pt>
    <dgm:pt modelId="{2EB019E3-B6FF-49B1-9371-8318233E1000}" type="sibTrans" cxnId="{C4018F3E-951E-4A06-BFF2-DFA97DB8BA4B}">
      <dgm:prSet/>
      <dgm:spPr/>
      <dgm:t>
        <a:bodyPr/>
        <a:lstStyle/>
        <a:p>
          <a:pPr rtl="1"/>
          <a:endParaRPr lang="en-US">
            <a:effectLst>
              <a:outerShdw blurRad="38100" dist="38100" dir="2700000" algn="tl">
                <a:srgbClr val="000000">
                  <a:alpha val="43137"/>
                </a:srgbClr>
              </a:outerShdw>
            </a:effectLst>
            <a:cs typeface="B Mitra" panose="00000400000000000000" pitchFamily="2" charset="-78"/>
          </a:endParaRPr>
        </a:p>
      </dgm:t>
    </dgm:pt>
    <dgm:pt modelId="{BDB4DD16-2AF1-41D3-A548-2DBFD6909B65}">
      <dgm:prSet phldrT="[Text]"/>
      <dgm:spPr/>
      <dgm:t>
        <a:bodyPr/>
        <a:lstStyle/>
        <a:p>
          <a:pPr rtl="1"/>
          <a:r>
            <a:rPr lang="fa-IR" dirty="0">
              <a:solidFill>
                <a:schemeClr val="tx1"/>
              </a:solidFill>
              <a:effectLst>
                <a:outerShdw blurRad="38100" dist="38100" dir="2700000" algn="tl">
                  <a:srgbClr val="000000">
                    <a:alpha val="43137"/>
                  </a:srgbClr>
                </a:outerShdw>
              </a:effectLst>
              <a:cs typeface="B Zar" panose="00000400000000000000" pitchFamily="2" charset="-78"/>
            </a:rPr>
            <a:t>ارایه نتایج تحقیقات</a:t>
          </a:r>
          <a:endParaRPr lang="en-US" dirty="0">
            <a:solidFill>
              <a:schemeClr val="tx1"/>
            </a:solidFill>
            <a:effectLst>
              <a:outerShdw blurRad="38100" dist="38100" dir="2700000" algn="tl">
                <a:srgbClr val="000000">
                  <a:alpha val="43137"/>
                </a:srgbClr>
              </a:outerShdw>
            </a:effectLst>
            <a:cs typeface="B Zar" panose="00000400000000000000" pitchFamily="2" charset="-78"/>
          </a:endParaRPr>
        </a:p>
      </dgm:t>
    </dgm:pt>
    <dgm:pt modelId="{3749C3E4-62F4-492B-AEE8-55832015F8F4}" type="sibTrans" cxnId="{E6A000C0-4D93-4E07-B96C-5EAC834573FE}">
      <dgm:prSet/>
      <dgm:spPr/>
      <dgm:t>
        <a:bodyPr/>
        <a:lstStyle/>
        <a:p>
          <a:pPr rtl="1"/>
          <a:endParaRPr lang="en-US">
            <a:effectLst>
              <a:outerShdw blurRad="38100" dist="38100" dir="2700000" algn="tl">
                <a:srgbClr val="000000">
                  <a:alpha val="43137"/>
                </a:srgbClr>
              </a:outerShdw>
            </a:effectLst>
            <a:cs typeface="B Mitra" panose="00000400000000000000" pitchFamily="2" charset="-78"/>
          </a:endParaRPr>
        </a:p>
      </dgm:t>
    </dgm:pt>
    <dgm:pt modelId="{49C269FC-692C-4DF4-BC16-77DD161E328B}" type="parTrans" cxnId="{E6A000C0-4D93-4E07-B96C-5EAC834573FE}">
      <dgm:prSet/>
      <dgm:spPr/>
      <dgm:t>
        <a:bodyPr/>
        <a:lstStyle/>
        <a:p>
          <a:pPr rtl="1"/>
          <a:endParaRPr lang="en-US">
            <a:effectLst>
              <a:outerShdw blurRad="38100" dist="38100" dir="2700000" algn="tl">
                <a:srgbClr val="000000">
                  <a:alpha val="43137"/>
                </a:srgbClr>
              </a:outerShdw>
            </a:effectLst>
            <a:cs typeface="B Mitra" panose="00000400000000000000" pitchFamily="2" charset="-78"/>
          </a:endParaRPr>
        </a:p>
      </dgm:t>
    </dgm:pt>
    <dgm:pt modelId="{BE4FB8A1-E27A-44E9-A2C6-399471852691}">
      <dgm:prSet phldrT="[Text]"/>
      <dgm:spPr/>
      <dgm:t>
        <a:bodyPr/>
        <a:lstStyle/>
        <a:p>
          <a:pPr rtl="1"/>
          <a:r>
            <a:rPr lang="fa-IR" dirty="0">
              <a:solidFill>
                <a:schemeClr val="tx1"/>
              </a:solidFill>
              <a:effectLst>
                <a:outerShdw blurRad="38100" dist="38100" dir="2700000" algn="tl">
                  <a:srgbClr val="000000">
                    <a:alpha val="43137"/>
                  </a:srgbClr>
                </a:outerShdw>
              </a:effectLst>
              <a:cs typeface="B Zar" panose="00000400000000000000" pitchFamily="2" charset="-78"/>
            </a:rPr>
            <a:t>گزارش سیاستی (</a:t>
          </a:r>
          <a:r>
            <a:rPr lang="en-US"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policy brief</a:t>
          </a:r>
          <a:r>
            <a:rPr lang="fa-IR" dirty="0">
              <a:solidFill>
                <a:schemeClr val="tx1"/>
              </a:solidFill>
              <a:effectLst>
                <a:outerShdw blurRad="38100" dist="38100" dir="2700000" algn="tl">
                  <a:srgbClr val="000000">
                    <a:alpha val="43137"/>
                  </a:srgbClr>
                </a:outerShdw>
              </a:effectLst>
              <a:cs typeface="B Zar" panose="00000400000000000000" pitchFamily="2" charset="-78"/>
            </a:rPr>
            <a:t>)</a:t>
          </a:r>
          <a:endParaRPr lang="en-US" dirty="0">
            <a:solidFill>
              <a:schemeClr val="tx1"/>
            </a:solidFill>
            <a:effectLst>
              <a:outerShdw blurRad="38100" dist="38100" dir="2700000" algn="tl">
                <a:srgbClr val="000000">
                  <a:alpha val="43137"/>
                </a:srgbClr>
              </a:outerShdw>
            </a:effectLst>
            <a:cs typeface="B Zar" panose="00000400000000000000" pitchFamily="2" charset="-78"/>
          </a:endParaRPr>
        </a:p>
      </dgm:t>
    </dgm:pt>
    <dgm:pt modelId="{19E80F2A-FFB5-40E3-A219-F878943A6052}" type="parTrans" cxnId="{8B3B289F-2293-4F51-B73A-45A6D2989262}">
      <dgm:prSet/>
      <dgm:spPr/>
      <dgm:t>
        <a:bodyPr/>
        <a:lstStyle/>
        <a:p>
          <a:pPr rtl="1"/>
          <a:endParaRPr lang="en-US">
            <a:effectLst>
              <a:outerShdw blurRad="38100" dist="38100" dir="2700000" algn="tl">
                <a:srgbClr val="000000">
                  <a:alpha val="43137"/>
                </a:srgbClr>
              </a:outerShdw>
            </a:effectLst>
            <a:cs typeface="B Mitra" panose="00000400000000000000" pitchFamily="2" charset="-78"/>
          </a:endParaRPr>
        </a:p>
      </dgm:t>
    </dgm:pt>
    <dgm:pt modelId="{C15F9175-E2F2-48C9-A962-DBF9AD08666D}" type="sibTrans" cxnId="{8B3B289F-2293-4F51-B73A-45A6D2989262}">
      <dgm:prSet/>
      <dgm:spPr/>
      <dgm:t>
        <a:bodyPr/>
        <a:lstStyle/>
        <a:p>
          <a:pPr rtl="1"/>
          <a:endParaRPr lang="en-US">
            <a:effectLst>
              <a:outerShdw blurRad="38100" dist="38100" dir="2700000" algn="tl">
                <a:srgbClr val="000000">
                  <a:alpha val="43137"/>
                </a:srgbClr>
              </a:outerShdw>
            </a:effectLst>
            <a:cs typeface="B Mitra" panose="00000400000000000000" pitchFamily="2" charset="-78"/>
          </a:endParaRPr>
        </a:p>
      </dgm:t>
    </dgm:pt>
    <dgm:pt modelId="{D1ED9A16-A3FF-46FA-884A-C87DC9A447B8}">
      <dgm:prSet phldrT="[Text]"/>
      <dgm:spPr/>
      <dgm:t>
        <a:bodyPr/>
        <a:lstStyle/>
        <a:p>
          <a:pPr rtl="1"/>
          <a:r>
            <a:rPr lang="fa-IR" dirty="0">
              <a:solidFill>
                <a:schemeClr val="tx1"/>
              </a:solidFill>
              <a:effectLst>
                <a:outerShdw blurRad="38100" dist="38100" dir="2700000" algn="tl">
                  <a:srgbClr val="000000">
                    <a:alpha val="43137"/>
                  </a:srgbClr>
                </a:outerShdw>
              </a:effectLst>
              <a:cs typeface="B Zar" panose="00000400000000000000" pitchFamily="2" charset="-78"/>
            </a:rPr>
            <a:t>بیان صورت مساله و شرح سیاست‌های پیشنهادی </a:t>
          </a:r>
          <a:endParaRPr lang="en-US" dirty="0">
            <a:solidFill>
              <a:schemeClr val="tx1"/>
            </a:solidFill>
            <a:effectLst>
              <a:outerShdw blurRad="38100" dist="38100" dir="2700000" algn="tl">
                <a:srgbClr val="000000">
                  <a:alpha val="43137"/>
                </a:srgbClr>
              </a:outerShdw>
            </a:effectLst>
            <a:cs typeface="B Zar" panose="00000400000000000000" pitchFamily="2" charset="-78"/>
          </a:endParaRPr>
        </a:p>
      </dgm:t>
    </dgm:pt>
    <dgm:pt modelId="{25A55047-7DC6-49FD-A7B4-5B7D9F4D3B37}" type="parTrans" cxnId="{AFDBCEE4-6FBA-4BEE-B502-9A6365D386A4}">
      <dgm:prSet/>
      <dgm:spPr/>
      <dgm:t>
        <a:bodyPr/>
        <a:lstStyle/>
        <a:p>
          <a:pPr rtl="1"/>
          <a:endParaRPr lang="en-US">
            <a:effectLst>
              <a:outerShdw blurRad="38100" dist="38100" dir="2700000" algn="tl">
                <a:srgbClr val="000000">
                  <a:alpha val="43137"/>
                </a:srgbClr>
              </a:outerShdw>
            </a:effectLst>
            <a:cs typeface="B Mitra" panose="00000400000000000000" pitchFamily="2" charset="-78"/>
          </a:endParaRPr>
        </a:p>
      </dgm:t>
    </dgm:pt>
    <dgm:pt modelId="{8F671B70-A5F0-47A2-89B4-E0A4CEAF17AC}" type="sibTrans" cxnId="{AFDBCEE4-6FBA-4BEE-B502-9A6365D386A4}">
      <dgm:prSet/>
      <dgm:spPr/>
      <dgm:t>
        <a:bodyPr/>
        <a:lstStyle/>
        <a:p>
          <a:pPr rtl="1"/>
          <a:endParaRPr lang="en-US">
            <a:effectLst>
              <a:outerShdw blurRad="38100" dist="38100" dir="2700000" algn="tl">
                <a:srgbClr val="000000">
                  <a:alpha val="43137"/>
                </a:srgbClr>
              </a:outerShdw>
            </a:effectLst>
            <a:cs typeface="B Mitra" panose="00000400000000000000" pitchFamily="2" charset="-78"/>
          </a:endParaRPr>
        </a:p>
      </dgm:t>
    </dgm:pt>
    <dgm:pt modelId="{D6712A25-9897-468A-8CFC-A9ED32FDCB0F}">
      <dgm:prSet phldrT="[Text]"/>
      <dgm:spPr/>
      <dgm:t>
        <a:bodyPr/>
        <a:lstStyle/>
        <a:p>
          <a:pPr rtl="1"/>
          <a:r>
            <a:rPr lang="fa-IR" dirty="0">
              <a:solidFill>
                <a:schemeClr val="tx1"/>
              </a:solidFill>
              <a:effectLst>
                <a:outerShdw blurRad="38100" dist="38100" dir="2700000" algn="tl">
                  <a:srgbClr val="000000">
                    <a:alpha val="43137"/>
                  </a:srgbClr>
                </a:outerShdw>
              </a:effectLst>
              <a:cs typeface="B Zar" panose="00000400000000000000" pitchFamily="2" charset="-78"/>
            </a:rPr>
            <a:t>نقشه راه</a:t>
          </a:r>
          <a:r>
            <a:rPr lang="en-US" dirty="0">
              <a:solidFill>
                <a:schemeClr val="tx1"/>
              </a:solidFill>
              <a:effectLst>
                <a:outerShdw blurRad="38100" dist="38100" dir="2700000" algn="tl">
                  <a:srgbClr val="000000">
                    <a:alpha val="43137"/>
                  </a:srgbClr>
                </a:outerShdw>
              </a:effectLst>
              <a:cs typeface="B Zar" panose="00000400000000000000" pitchFamily="2" charset="-78"/>
            </a:rPr>
            <a:t> </a:t>
          </a:r>
          <a:r>
            <a:rPr lang="fa-IR" dirty="0">
              <a:solidFill>
                <a:schemeClr val="tx1"/>
              </a:solidFill>
              <a:effectLst>
                <a:outerShdw blurRad="38100" dist="38100" dir="2700000" algn="tl">
                  <a:srgbClr val="000000">
                    <a:alpha val="43137"/>
                  </a:srgbClr>
                </a:outerShdw>
              </a:effectLst>
              <a:cs typeface="B Zar" panose="00000400000000000000" pitchFamily="2" charset="-78"/>
            </a:rPr>
            <a:t> (</a:t>
          </a:r>
          <a:r>
            <a:rPr lang="en-US"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road map</a:t>
          </a:r>
          <a:r>
            <a:rPr lang="fa-IR" dirty="0">
              <a:solidFill>
                <a:schemeClr val="tx1"/>
              </a:solidFill>
              <a:effectLst>
                <a:outerShdw blurRad="38100" dist="38100" dir="2700000" algn="tl">
                  <a:srgbClr val="000000">
                    <a:alpha val="43137"/>
                  </a:srgbClr>
                </a:outerShdw>
              </a:effectLst>
              <a:cs typeface="B Zar" panose="00000400000000000000" pitchFamily="2" charset="-78"/>
            </a:rPr>
            <a:t>)</a:t>
          </a:r>
          <a:endParaRPr lang="en-US" dirty="0">
            <a:solidFill>
              <a:schemeClr val="tx1"/>
            </a:solidFill>
            <a:effectLst>
              <a:outerShdw blurRad="38100" dist="38100" dir="2700000" algn="tl">
                <a:srgbClr val="000000">
                  <a:alpha val="43137"/>
                </a:srgbClr>
              </a:outerShdw>
            </a:effectLst>
            <a:cs typeface="B Zar" panose="00000400000000000000" pitchFamily="2" charset="-78"/>
          </a:endParaRPr>
        </a:p>
      </dgm:t>
    </dgm:pt>
    <dgm:pt modelId="{B8867311-2A2C-4458-AB11-FAB465CF21DF}" type="parTrans" cxnId="{657D7D29-70B4-448C-A032-46D4B63001DF}">
      <dgm:prSet/>
      <dgm:spPr/>
      <dgm:t>
        <a:bodyPr/>
        <a:lstStyle/>
        <a:p>
          <a:pPr rtl="1"/>
          <a:endParaRPr lang="en-US">
            <a:effectLst>
              <a:outerShdw blurRad="38100" dist="38100" dir="2700000" algn="tl">
                <a:srgbClr val="000000">
                  <a:alpha val="43137"/>
                </a:srgbClr>
              </a:outerShdw>
            </a:effectLst>
            <a:cs typeface="B Mitra" panose="00000400000000000000" pitchFamily="2" charset="-78"/>
          </a:endParaRPr>
        </a:p>
      </dgm:t>
    </dgm:pt>
    <dgm:pt modelId="{46F582F5-D145-424C-887E-60613435EC71}" type="sibTrans" cxnId="{657D7D29-70B4-448C-A032-46D4B63001DF}">
      <dgm:prSet/>
      <dgm:spPr/>
      <dgm:t>
        <a:bodyPr/>
        <a:lstStyle/>
        <a:p>
          <a:pPr rtl="1"/>
          <a:endParaRPr lang="en-US">
            <a:effectLst>
              <a:outerShdw blurRad="38100" dist="38100" dir="2700000" algn="tl">
                <a:srgbClr val="000000">
                  <a:alpha val="43137"/>
                </a:srgbClr>
              </a:outerShdw>
            </a:effectLst>
            <a:cs typeface="B Mitra" panose="00000400000000000000" pitchFamily="2" charset="-78"/>
          </a:endParaRPr>
        </a:p>
      </dgm:t>
    </dgm:pt>
    <dgm:pt modelId="{D4C2477B-A7EF-41EF-AF1C-A23F2E22059F}">
      <dgm:prSet phldrT="[Text]"/>
      <dgm:spPr/>
      <dgm:t>
        <a:bodyPr/>
        <a:lstStyle/>
        <a:p>
          <a:pPr rtl="1"/>
          <a:r>
            <a:rPr lang="fa-IR" dirty="0">
              <a:solidFill>
                <a:schemeClr val="tx1"/>
              </a:solidFill>
              <a:effectLst>
                <a:outerShdw blurRad="38100" dist="38100" dir="2700000" algn="tl">
                  <a:srgbClr val="000000">
                    <a:alpha val="43137"/>
                  </a:srgbClr>
                </a:outerShdw>
              </a:effectLst>
              <a:cs typeface="B Zar" panose="00000400000000000000" pitchFamily="2" charset="-78"/>
            </a:rPr>
            <a:t>متنی منسجم و همراه با زمانبندی و تحلیل دقیق شیوه پیاده‌سازی و رصد اجرای سیاستهای پیشنهادی</a:t>
          </a:r>
          <a:endParaRPr lang="en-US" dirty="0">
            <a:solidFill>
              <a:schemeClr val="tx1"/>
            </a:solidFill>
            <a:effectLst>
              <a:outerShdw blurRad="38100" dist="38100" dir="2700000" algn="tl">
                <a:srgbClr val="000000">
                  <a:alpha val="43137"/>
                </a:srgbClr>
              </a:outerShdw>
            </a:effectLst>
            <a:cs typeface="B Zar" panose="00000400000000000000" pitchFamily="2" charset="-78"/>
          </a:endParaRPr>
        </a:p>
      </dgm:t>
    </dgm:pt>
    <dgm:pt modelId="{47CD26E9-8896-41DB-8871-090A308D0034}" type="parTrans" cxnId="{F37E688B-79FD-46A5-9AA7-B1117BC21406}">
      <dgm:prSet/>
      <dgm:spPr/>
      <dgm:t>
        <a:bodyPr/>
        <a:lstStyle/>
        <a:p>
          <a:pPr rtl="1"/>
          <a:endParaRPr lang="en-US">
            <a:effectLst>
              <a:outerShdw blurRad="38100" dist="38100" dir="2700000" algn="tl">
                <a:srgbClr val="000000">
                  <a:alpha val="43137"/>
                </a:srgbClr>
              </a:outerShdw>
            </a:effectLst>
            <a:cs typeface="B Mitra" panose="00000400000000000000" pitchFamily="2" charset="-78"/>
          </a:endParaRPr>
        </a:p>
      </dgm:t>
    </dgm:pt>
    <dgm:pt modelId="{C7ECEAFA-54CA-4203-9C96-267348A97761}" type="sibTrans" cxnId="{F37E688B-79FD-46A5-9AA7-B1117BC21406}">
      <dgm:prSet/>
      <dgm:spPr/>
      <dgm:t>
        <a:bodyPr/>
        <a:lstStyle/>
        <a:p>
          <a:pPr rtl="1"/>
          <a:endParaRPr lang="en-US">
            <a:effectLst>
              <a:outerShdw blurRad="38100" dist="38100" dir="2700000" algn="tl">
                <a:srgbClr val="000000">
                  <a:alpha val="43137"/>
                </a:srgbClr>
              </a:outerShdw>
            </a:effectLst>
            <a:cs typeface="B Mitra" panose="00000400000000000000" pitchFamily="2" charset="-78"/>
          </a:endParaRPr>
        </a:p>
      </dgm:t>
    </dgm:pt>
    <dgm:pt modelId="{166207F7-AFC1-4EB3-B3D1-4A0A86DB4564}" type="pres">
      <dgm:prSet presAssocID="{028B3437-8D31-4F53-9E00-B332E0F32832}" presName="diagram" presStyleCnt="0">
        <dgm:presLayoutVars>
          <dgm:dir/>
          <dgm:resizeHandles val="exact"/>
        </dgm:presLayoutVars>
      </dgm:prSet>
      <dgm:spPr/>
      <dgm:t>
        <a:bodyPr/>
        <a:lstStyle/>
        <a:p>
          <a:endParaRPr lang="en-US"/>
        </a:p>
      </dgm:t>
    </dgm:pt>
    <dgm:pt modelId="{9174F013-72B5-46CC-9D49-475BA530647D}" type="pres">
      <dgm:prSet presAssocID="{CA16896A-B471-48EC-A56A-85775564D0D6}" presName="node" presStyleLbl="node1" presStyleIdx="0" presStyleCnt="5">
        <dgm:presLayoutVars>
          <dgm:bulletEnabled val="1"/>
        </dgm:presLayoutVars>
      </dgm:prSet>
      <dgm:spPr/>
      <dgm:t>
        <a:bodyPr/>
        <a:lstStyle/>
        <a:p>
          <a:endParaRPr lang="en-US"/>
        </a:p>
      </dgm:t>
    </dgm:pt>
    <dgm:pt modelId="{12B0113A-4265-4F99-8B3A-7D0F098879E0}" type="pres">
      <dgm:prSet presAssocID="{6F5DF940-F94B-4170-A58F-E0456BCF9C3A}" presName="sibTrans" presStyleLbl="sibTrans2D1" presStyleIdx="0" presStyleCnt="4"/>
      <dgm:spPr/>
      <dgm:t>
        <a:bodyPr/>
        <a:lstStyle/>
        <a:p>
          <a:endParaRPr lang="en-US"/>
        </a:p>
      </dgm:t>
    </dgm:pt>
    <dgm:pt modelId="{43AA36F9-DA1E-48B4-AEB0-9DC4D51466BF}" type="pres">
      <dgm:prSet presAssocID="{6F5DF940-F94B-4170-A58F-E0456BCF9C3A}" presName="connectorText" presStyleLbl="sibTrans2D1" presStyleIdx="0" presStyleCnt="4"/>
      <dgm:spPr/>
      <dgm:t>
        <a:bodyPr/>
        <a:lstStyle/>
        <a:p>
          <a:endParaRPr lang="en-US"/>
        </a:p>
      </dgm:t>
    </dgm:pt>
    <dgm:pt modelId="{B3A82CA5-C0E6-4A4E-BEC1-ED3FABE8EC08}" type="pres">
      <dgm:prSet presAssocID="{ED3D5863-799C-4217-A743-1323257AEC22}" presName="node" presStyleLbl="node1" presStyleIdx="1" presStyleCnt="5">
        <dgm:presLayoutVars>
          <dgm:bulletEnabled val="1"/>
        </dgm:presLayoutVars>
      </dgm:prSet>
      <dgm:spPr/>
      <dgm:t>
        <a:bodyPr/>
        <a:lstStyle/>
        <a:p>
          <a:endParaRPr lang="en-US"/>
        </a:p>
      </dgm:t>
    </dgm:pt>
    <dgm:pt modelId="{001C1023-CA5B-4FE2-9776-2D30D245EDE0}" type="pres">
      <dgm:prSet presAssocID="{27D8CE41-4356-4B9E-A16B-56DD2F7E848D}" presName="sibTrans" presStyleLbl="sibTrans2D1" presStyleIdx="1" presStyleCnt="4"/>
      <dgm:spPr/>
      <dgm:t>
        <a:bodyPr/>
        <a:lstStyle/>
        <a:p>
          <a:endParaRPr lang="en-US"/>
        </a:p>
      </dgm:t>
    </dgm:pt>
    <dgm:pt modelId="{17051196-8186-459E-AB3C-F5FAF6E7E593}" type="pres">
      <dgm:prSet presAssocID="{27D8CE41-4356-4B9E-A16B-56DD2F7E848D}" presName="connectorText" presStyleLbl="sibTrans2D1" presStyleIdx="1" presStyleCnt="4"/>
      <dgm:spPr/>
      <dgm:t>
        <a:bodyPr/>
        <a:lstStyle/>
        <a:p>
          <a:endParaRPr lang="en-US"/>
        </a:p>
      </dgm:t>
    </dgm:pt>
    <dgm:pt modelId="{92490B1F-5C4A-4D5E-8B2F-743E4F2249D6}" type="pres">
      <dgm:prSet presAssocID="{A1C9A90F-9884-4E06-8455-5640C5A96DC9}" presName="node" presStyleLbl="node1" presStyleIdx="2" presStyleCnt="5">
        <dgm:presLayoutVars>
          <dgm:bulletEnabled val="1"/>
        </dgm:presLayoutVars>
      </dgm:prSet>
      <dgm:spPr/>
      <dgm:t>
        <a:bodyPr/>
        <a:lstStyle/>
        <a:p>
          <a:endParaRPr lang="en-US"/>
        </a:p>
      </dgm:t>
    </dgm:pt>
    <dgm:pt modelId="{E6AABB17-19CF-43D6-ACA9-01D4436E36BE}" type="pres">
      <dgm:prSet presAssocID="{06FD4D63-EE09-4164-97DC-BCF594DE2952}" presName="sibTrans" presStyleLbl="sibTrans2D1" presStyleIdx="2" presStyleCnt="4"/>
      <dgm:spPr/>
      <dgm:t>
        <a:bodyPr/>
        <a:lstStyle/>
        <a:p>
          <a:endParaRPr lang="en-US"/>
        </a:p>
      </dgm:t>
    </dgm:pt>
    <dgm:pt modelId="{EAB0C9E6-1622-4B2F-94EC-EA9DBF6072DE}" type="pres">
      <dgm:prSet presAssocID="{06FD4D63-EE09-4164-97DC-BCF594DE2952}" presName="connectorText" presStyleLbl="sibTrans2D1" presStyleIdx="2" presStyleCnt="4"/>
      <dgm:spPr/>
      <dgm:t>
        <a:bodyPr/>
        <a:lstStyle/>
        <a:p>
          <a:endParaRPr lang="en-US"/>
        </a:p>
      </dgm:t>
    </dgm:pt>
    <dgm:pt modelId="{175BF6B2-EB92-4166-A993-907FF79B2D38}" type="pres">
      <dgm:prSet presAssocID="{BE4FB8A1-E27A-44E9-A2C6-399471852691}" presName="node" presStyleLbl="node1" presStyleIdx="3" presStyleCnt="5">
        <dgm:presLayoutVars>
          <dgm:bulletEnabled val="1"/>
        </dgm:presLayoutVars>
      </dgm:prSet>
      <dgm:spPr/>
      <dgm:t>
        <a:bodyPr/>
        <a:lstStyle/>
        <a:p>
          <a:endParaRPr lang="en-US"/>
        </a:p>
      </dgm:t>
    </dgm:pt>
    <dgm:pt modelId="{73F0D3BE-5129-40AB-8F48-984D52210D51}" type="pres">
      <dgm:prSet presAssocID="{C15F9175-E2F2-48C9-A962-DBF9AD08666D}" presName="sibTrans" presStyleLbl="sibTrans2D1" presStyleIdx="3" presStyleCnt="4"/>
      <dgm:spPr/>
      <dgm:t>
        <a:bodyPr/>
        <a:lstStyle/>
        <a:p>
          <a:endParaRPr lang="en-US"/>
        </a:p>
      </dgm:t>
    </dgm:pt>
    <dgm:pt modelId="{1F1DCB46-95C1-4132-A48B-9E9075391689}" type="pres">
      <dgm:prSet presAssocID="{C15F9175-E2F2-48C9-A962-DBF9AD08666D}" presName="connectorText" presStyleLbl="sibTrans2D1" presStyleIdx="3" presStyleCnt="4"/>
      <dgm:spPr/>
      <dgm:t>
        <a:bodyPr/>
        <a:lstStyle/>
        <a:p>
          <a:endParaRPr lang="en-US"/>
        </a:p>
      </dgm:t>
    </dgm:pt>
    <dgm:pt modelId="{74B1B521-A721-4804-87E4-37E065EFAB8B}" type="pres">
      <dgm:prSet presAssocID="{D6712A25-9897-468A-8CFC-A9ED32FDCB0F}" presName="node" presStyleLbl="node1" presStyleIdx="4" presStyleCnt="5">
        <dgm:presLayoutVars>
          <dgm:bulletEnabled val="1"/>
        </dgm:presLayoutVars>
      </dgm:prSet>
      <dgm:spPr/>
      <dgm:t>
        <a:bodyPr/>
        <a:lstStyle/>
        <a:p>
          <a:endParaRPr lang="en-US"/>
        </a:p>
      </dgm:t>
    </dgm:pt>
  </dgm:ptLst>
  <dgm:cxnLst>
    <dgm:cxn modelId="{129FD952-A785-4937-84CB-875FABF13037}" type="presOf" srcId="{CA16896A-B471-48EC-A56A-85775564D0D6}" destId="{9174F013-72B5-46CC-9D49-475BA530647D}" srcOrd="0" destOrd="0" presId="urn:microsoft.com/office/officeart/2005/8/layout/process5"/>
    <dgm:cxn modelId="{F8DD16C8-7C2D-41DC-9904-98439CBDF5BC}" type="presOf" srcId="{0839A360-5AFA-45AE-BDBF-AC7C0437085F}" destId="{9174F013-72B5-46CC-9D49-475BA530647D}" srcOrd="0" destOrd="2" presId="urn:microsoft.com/office/officeart/2005/8/layout/process5"/>
    <dgm:cxn modelId="{657D7D29-70B4-448C-A032-46D4B63001DF}" srcId="{028B3437-8D31-4F53-9E00-B332E0F32832}" destId="{D6712A25-9897-468A-8CFC-A9ED32FDCB0F}" srcOrd="4" destOrd="0" parTransId="{B8867311-2A2C-4458-AB11-FAB465CF21DF}" sibTransId="{46F582F5-D145-424C-887E-60613435EC71}"/>
    <dgm:cxn modelId="{4094A02F-8B37-48A7-9074-73626733E31F}" type="presOf" srcId="{028B3437-8D31-4F53-9E00-B332E0F32832}" destId="{166207F7-AFC1-4EB3-B3D1-4A0A86DB4564}" srcOrd="0" destOrd="0" presId="urn:microsoft.com/office/officeart/2005/8/layout/process5"/>
    <dgm:cxn modelId="{E52C9161-E379-4B99-9F56-0A52BE9FAF78}" type="presOf" srcId="{06FD4D63-EE09-4164-97DC-BCF594DE2952}" destId="{E6AABB17-19CF-43D6-ACA9-01D4436E36BE}" srcOrd="0" destOrd="0" presId="urn:microsoft.com/office/officeart/2005/8/layout/process5"/>
    <dgm:cxn modelId="{1B74DB6E-D4AB-47D6-97D1-37FD843D932F}" type="presOf" srcId="{D6712A25-9897-468A-8CFC-A9ED32FDCB0F}" destId="{74B1B521-A721-4804-87E4-37E065EFAB8B}" srcOrd="0" destOrd="0" presId="urn:microsoft.com/office/officeart/2005/8/layout/process5"/>
    <dgm:cxn modelId="{AFDBCEE4-6FBA-4BEE-B502-9A6365D386A4}" srcId="{BE4FB8A1-E27A-44E9-A2C6-399471852691}" destId="{D1ED9A16-A3FF-46FA-884A-C87DC9A447B8}" srcOrd="0" destOrd="0" parTransId="{25A55047-7DC6-49FD-A7B4-5B7D9F4D3B37}" sibTransId="{8F671B70-A5F0-47A2-89B4-E0A4CEAF17AC}"/>
    <dgm:cxn modelId="{6A86C880-A9CE-44D4-B5B0-E741F2E4DD4D}" srcId="{028B3437-8D31-4F53-9E00-B332E0F32832}" destId="{A1C9A90F-9884-4E06-8455-5640C5A96DC9}" srcOrd="2" destOrd="0" parTransId="{E8BABD54-26AF-4829-9F3B-2A2611290FB0}" sibTransId="{06FD4D63-EE09-4164-97DC-BCF594DE2952}"/>
    <dgm:cxn modelId="{5D7D197F-FF65-43B2-8296-5884890F3322}" srcId="{028B3437-8D31-4F53-9E00-B332E0F32832}" destId="{CA16896A-B471-48EC-A56A-85775564D0D6}" srcOrd="0" destOrd="0" parTransId="{FEFCA832-B2EC-4C5E-BF97-A515638B8CAD}" sibTransId="{6F5DF940-F94B-4170-A58F-E0456BCF9C3A}"/>
    <dgm:cxn modelId="{E02B4C1B-809A-458A-BC96-4E12F3451733}" type="presOf" srcId="{27D8CE41-4356-4B9E-A16B-56DD2F7E848D}" destId="{001C1023-CA5B-4FE2-9776-2D30D245EDE0}" srcOrd="0" destOrd="0" presId="urn:microsoft.com/office/officeart/2005/8/layout/process5"/>
    <dgm:cxn modelId="{5F8A3C6A-B142-41A1-89DD-C29919BE62E5}" type="presOf" srcId="{BE4FB8A1-E27A-44E9-A2C6-399471852691}" destId="{175BF6B2-EB92-4166-A993-907FF79B2D38}" srcOrd="0" destOrd="0" presId="urn:microsoft.com/office/officeart/2005/8/layout/process5"/>
    <dgm:cxn modelId="{2399A443-6B9F-4635-AB84-96BC8A3AF385}" type="presOf" srcId="{BDB4DD16-2AF1-41D3-A548-2DBFD6909B65}" destId="{9174F013-72B5-46CC-9D49-475BA530647D}" srcOrd="0" destOrd="1" presId="urn:microsoft.com/office/officeart/2005/8/layout/process5"/>
    <dgm:cxn modelId="{1B531C82-AB3E-45C5-9836-22E01C9E2BC7}" type="presOf" srcId="{C15F9175-E2F2-48C9-A962-DBF9AD08666D}" destId="{73F0D3BE-5129-40AB-8F48-984D52210D51}" srcOrd="0" destOrd="0" presId="urn:microsoft.com/office/officeart/2005/8/layout/process5"/>
    <dgm:cxn modelId="{E6A000C0-4D93-4E07-B96C-5EAC834573FE}" srcId="{CA16896A-B471-48EC-A56A-85775564D0D6}" destId="{BDB4DD16-2AF1-41D3-A548-2DBFD6909B65}" srcOrd="0" destOrd="0" parTransId="{49C269FC-692C-4DF4-BC16-77DD161E328B}" sibTransId="{3749C3E4-62F4-492B-AEE8-55832015F8F4}"/>
    <dgm:cxn modelId="{57F4D92D-E05F-49A8-8B8B-0FB58DEE29EE}" type="presOf" srcId="{27D8CE41-4356-4B9E-A16B-56DD2F7E848D}" destId="{17051196-8186-459E-AB3C-F5FAF6E7E593}" srcOrd="1" destOrd="0" presId="urn:microsoft.com/office/officeart/2005/8/layout/process5"/>
    <dgm:cxn modelId="{1DE1D05F-0F48-4607-A8DF-9E72FB89B9DA}" type="presOf" srcId="{5884D22A-260D-4702-A6D8-EF10760C5B33}" destId="{92490B1F-5C4A-4D5E-8B2F-743E4F2249D6}" srcOrd="0" destOrd="1" presId="urn:microsoft.com/office/officeart/2005/8/layout/process5"/>
    <dgm:cxn modelId="{8B3B289F-2293-4F51-B73A-45A6D2989262}" srcId="{028B3437-8D31-4F53-9E00-B332E0F32832}" destId="{BE4FB8A1-E27A-44E9-A2C6-399471852691}" srcOrd="3" destOrd="0" parTransId="{19E80F2A-FFB5-40E3-A219-F878943A6052}" sibTransId="{C15F9175-E2F2-48C9-A962-DBF9AD08666D}"/>
    <dgm:cxn modelId="{D40874C2-E8F0-47E6-8EAC-80736EB05D7B}" type="presOf" srcId="{C15F9175-E2F2-48C9-A962-DBF9AD08666D}" destId="{1F1DCB46-95C1-4132-A48B-9E9075391689}" srcOrd="1" destOrd="0" presId="urn:microsoft.com/office/officeart/2005/8/layout/process5"/>
    <dgm:cxn modelId="{D6AAE03E-C4C6-402A-9F53-C4B3B84ADBD1}" type="presOf" srcId="{D4C2477B-A7EF-41EF-AF1C-A23F2E22059F}" destId="{74B1B521-A721-4804-87E4-37E065EFAB8B}" srcOrd="0" destOrd="1" presId="urn:microsoft.com/office/officeart/2005/8/layout/process5"/>
    <dgm:cxn modelId="{16E9CD72-44E6-4289-AEB1-D2D935FA6E81}" srcId="{ED3D5863-799C-4217-A743-1323257AEC22}" destId="{ED74D1F7-6543-4151-8920-7C321CFFC13A}" srcOrd="0" destOrd="0" parTransId="{D0BAEC2C-3472-429D-8800-80FD088803C4}" sibTransId="{6D8635B4-C283-4933-9F2C-5A5B3857E0BA}"/>
    <dgm:cxn modelId="{41213D52-8DB3-4752-9EF9-373A94FA606C}" type="presOf" srcId="{06FD4D63-EE09-4164-97DC-BCF594DE2952}" destId="{EAB0C9E6-1622-4B2F-94EC-EA9DBF6072DE}" srcOrd="1" destOrd="0" presId="urn:microsoft.com/office/officeart/2005/8/layout/process5"/>
    <dgm:cxn modelId="{7605105E-C0C2-4EF1-AE2E-399667B704F1}" type="presOf" srcId="{ED74D1F7-6543-4151-8920-7C321CFFC13A}" destId="{B3A82CA5-C0E6-4A4E-BEC1-ED3FABE8EC08}" srcOrd="0" destOrd="1" presId="urn:microsoft.com/office/officeart/2005/8/layout/process5"/>
    <dgm:cxn modelId="{CB2AA54E-0015-4E8D-B0AF-F9AC29248C07}" type="presOf" srcId="{A1C9A90F-9884-4E06-8455-5640C5A96DC9}" destId="{92490B1F-5C4A-4D5E-8B2F-743E4F2249D6}" srcOrd="0" destOrd="0" presId="urn:microsoft.com/office/officeart/2005/8/layout/process5"/>
    <dgm:cxn modelId="{C4018F3E-951E-4A06-BFF2-DFA97DB8BA4B}" srcId="{A1C9A90F-9884-4E06-8455-5640C5A96DC9}" destId="{5884D22A-260D-4702-A6D8-EF10760C5B33}" srcOrd="0" destOrd="0" parTransId="{5672592F-7A42-4D67-BDB0-0206BEAC5BB1}" sibTransId="{2EB019E3-B6FF-49B1-9371-8318233E1000}"/>
    <dgm:cxn modelId="{6B832DF8-1C87-4568-B07C-102F0087ADD7}" type="presOf" srcId="{6F5DF940-F94B-4170-A58F-E0456BCF9C3A}" destId="{12B0113A-4265-4F99-8B3A-7D0F098879E0}" srcOrd="0" destOrd="0" presId="urn:microsoft.com/office/officeart/2005/8/layout/process5"/>
    <dgm:cxn modelId="{1C416E6B-D9C2-40D4-A717-4E74DDA3ABC3}" type="presOf" srcId="{87142034-5265-4ED1-AD6B-3E45A38B05F6}" destId="{B3A82CA5-C0E6-4A4E-BEC1-ED3FABE8EC08}" srcOrd="0" destOrd="2" presId="urn:microsoft.com/office/officeart/2005/8/layout/process5"/>
    <dgm:cxn modelId="{F37E688B-79FD-46A5-9AA7-B1117BC21406}" srcId="{D6712A25-9897-468A-8CFC-A9ED32FDCB0F}" destId="{D4C2477B-A7EF-41EF-AF1C-A23F2E22059F}" srcOrd="0" destOrd="0" parTransId="{47CD26E9-8896-41DB-8871-090A308D0034}" sibTransId="{C7ECEAFA-54CA-4203-9C96-267348A97761}"/>
    <dgm:cxn modelId="{983DE6C3-A9EE-4D24-A43D-A82FB7A90C36}" srcId="{028B3437-8D31-4F53-9E00-B332E0F32832}" destId="{ED3D5863-799C-4217-A743-1323257AEC22}" srcOrd="1" destOrd="0" parTransId="{37992181-28F6-40BF-9470-8D28B233C64F}" sibTransId="{27D8CE41-4356-4B9E-A16B-56DD2F7E848D}"/>
    <dgm:cxn modelId="{896B9BB2-3E6E-4179-B6A9-5BB06FF95C84}" type="presOf" srcId="{6F5DF940-F94B-4170-A58F-E0456BCF9C3A}" destId="{43AA36F9-DA1E-48B4-AEB0-9DC4D51466BF}" srcOrd="1" destOrd="0" presId="urn:microsoft.com/office/officeart/2005/8/layout/process5"/>
    <dgm:cxn modelId="{D10015F0-C6C1-4DCF-AE30-9C0387C54625}" type="presOf" srcId="{D1ED9A16-A3FF-46FA-884A-C87DC9A447B8}" destId="{175BF6B2-EB92-4166-A993-907FF79B2D38}" srcOrd="0" destOrd="1" presId="urn:microsoft.com/office/officeart/2005/8/layout/process5"/>
    <dgm:cxn modelId="{E8366ACD-4726-42AE-AF74-A64B939F76FE}" srcId="{ED3D5863-799C-4217-A743-1323257AEC22}" destId="{87142034-5265-4ED1-AD6B-3E45A38B05F6}" srcOrd="1" destOrd="0" parTransId="{1975DBF5-4731-4CCE-9E33-BB19F5A65A4B}" sibTransId="{4B02E1A2-391A-4D29-95A7-4526F21417B7}"/>
    <dgm:cxn modelId="{92308A06-E1E7-4768-8A77-3F67C59836FB}" srcId="{CA16896A-B471-48EC-A56A-85775564D0D6}" destId="{0839A360-5AFA-45AE-BDBF-AC7C0437085F}" srcOrd="1" destOrd="0" parTransId="{2BF8631F-5E2C-486C-BE2B-0F74BBB3C76B}" sibTransId="{CD423FD7-95D9-4527-853C-038EC4C8DE11}"/>
    <dgm:cxn modelId="{DB23090A-6A10-43F3-AB3E-B218DE31C132}" type="presOf" srcId="{ED3D5863-799C-4217-A743-1323257AEC22}" destId="{B3A82CA5-C0E6-4A4E-BEC1-ED3FABE8EC08}" srcOrd="0" destOrd="0" presId="urn:microsoft.com/office/officeart/2005/8/layout/process5"/>
    <dgm:cxn modelId="{768F0227-413C-4743-918F-E9C5AB8334DA}" type="presParOf" srcId="{166207F7-AFC1-4EB3-B3D1-4A0A86DB4564}" destId="{9174F013-72B5-46CC-9D49-475BA530647D}" srcOrd="0" destOrd="0" presId="urn:microsoft.com/office/officeart/2005/8/layout/process5"/>
    <dgm:cxn modelId="{26036D9D-744E-45AD-A7A8-795E601D7AAB}" type="presParOf" srcId="{166207F7-AFC1-4EB3-B3D1-4A0A86DB4564}" destId="{12B0113A-4265-4F99-8B3A-7D0F098879E0}" srcOrd="1" destOrd="0" presId="urn:microsoft.com/office/officeart/2005/8/layout/process5"/>
    <dgm:cxn modelId="{A80FB5F9-2F63-4794-897C-DF3C7B904A5D}" type="presParOf" srcId="{12B0113A-4265-4F99-8B3A-7D0F098879E0}" destId="{43AA36F9-DA1E-48B4-AEB0-9DC4D51466BF}" srcOrd="0" destOrd="0" presId="urn:microsoft.com/office/officeart/2005/8/layout/process5"/>
    <dgm:cxn modelId="{CBEBA7A2-3509-4527-AF73-750AC1E71685}" type="presParOf" srcId="{166207F7-AFC1-4EB3-B3D1-4A0A86DB4564}" destId="{B3A82CA5-C0E6-4A4E-BEC1-ED3FABE8EC08}" srcOrd="2" destOrd="0" presId="urn:microsoft.com/office/officeart/2005/8/layout/process5"/>
    <dgm:cxn modelId="{FE424231-E3D4-4F78-BBE6-43D2F4D616FA}" type="presParOf" srcId="{166207F7-AFC1-4EB3-B3D1-4A0A86DB4564}" destId="{001C1023-CA5B-4FE2-9776-2D30D245EDE0}" srcOrd="3" destOrd="0" presId="urn:microsoft.com/office/officeart/2005/8/layout/process5"/>
    <dgm:cxn modelId="{298A1F52-4DE9-43D9-8CB9-EAD00634BD3E}" type="presParOf" srcId="{001C1023-CA5B-4FE2-9776-2D30D245EDE0}" destId="{17051196-8186-459E-AB3C-F5FAF6E7E593}" srcOrd="0" destOrd="0" presId="urn:microsoft.com/office/officeart/2005/8/layout/process5"/>
    <dgm:cxn modelId="{4075B76D-EC13-48A3-9949-39D97A3AB04F}" type="presParOf" srcId="{166207F7-AFC1-4EB3-B3D1-4A0A86DB4564}" destId="{92490B1F-5C4A-4D5E-8B2F-743E4F2249D6}" srcOrd="4" destOrd="0" presId="urn:microsoft.com/office/officeart/2005/8/layout/process5"/>
    <dgm:cxn modelId="{A1C0C039-5CDA-4E67-B49C-C31D0DC05328}" type="presParOf" srcId="{166207F7-AFC1-4EB3-B3D1-4A0A86DB4564}" destId="{E6AABB17-19CF-43D6-ACA9-01D4436E36BE}" srcOrd="5" destOrd="0" presId="urn:microsoft.com/office/officeart/2005/8/layout/process5"/>
    <dgm:cxn modelId="{4EB5BB22-4C77-4146-822F-0A0168FA80D2}" type="presParOf" srcId="{E6AABB17-19CF-43D6-ACA9-01D4436E36BE}" destId="{EAB0C9E6-1622-4B2F-94EC-EA9DBF6072DE}" srcOrd="0" destOrd="0" presId="urn:microsoft.com/office/officeart/2005/8/layout/process5"/>
    <dgm:cxn modelId="{3A09599B-1B82-4442-893E-4D56F229645B}" type="presParOf" srcId="{166207F7-AFC1-4EB3-B3D1-4A0A86DB4564}" destId="{175BF6B2-EB92-4166-A993-907FF79B2D38}" srcOrd="6" destOrd="0" presId="urn:microsoft.com/office/officeart/2005/8/layout/process5"/>
    <dgm:cxn modelId="{FB641B46-3637-438E-89C7-39E31E77565A}" type="presParOf" srcId="{166207F7-AFC1-4EB3-B3D1-4A0A86DB4564}" destId="{73F0D3BE-5129-40AB-8F48-984D52210D51}" srcOrd="7" destOrd="0" presId="urn:microsoft.com/office/officeart/2005/8/layout/process5"/>
    <dgm:cxn modelId="{A7A8421C-F837-44E0-BD3F-EBB9DC05527E}" type="presParOf" srcId="{73F0D3BE-5129-40AB-8F48-984D52210D51}" destId="{1F1DCB46-95C1-4132-A48B-9E9075391689}" srcOrd="0" destOrd="0" presId="urn:microsoft.com/office/officeart/2005/8/layout/process5"/>
    <dgm:cxn modelId="{5AEB7612-D451-479B-AE0D-1251C260BB62}" type="presParOf" srcId="{166207F7-AFC1-4EB3-B3D1-4A0A86DB4564}" destId="{74B1B521-A721-4804-87E4-37E065EFAB8B}" srcOrd="8" destOrd="0" presId="urn:microsoft.com/office/officeart/2005/8/layout/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28B3437-8D31-4F53-9E00-B332E0F32832}" type="doc">
      <dgm:prSet loTypeId="urn:microsoft.com/office/officeart/2005/8/layout/process5" loCatId="process" qsTypeId="urn:microsoft.com/office/officeart/2005/8/quickstyle/3d2" qsCatId="3D" csTypeId="urn:microsoft.com/office/officeart/2005/8/colors/colorful4" csCatId="colorful" phldr="1"/>
      <dgm:spPr/>
      <dgm:t>
        <a:bodyPr/>
        <a:lstStyle/>
        <a:p>
          <a:endParaRPr lang="en-US"/>
        </a:p>
      </dgm:t>
    </dgm:pt>
    <dgm:pt modelId="{CA16896A-B471-48EC-A56A-85775564D0D6}">
      <dgm:prSet phldrT="[Text]"/>
      <dgm:spPr/>
      <dgm:t>
        <a:bodyPr/>
        <a:lstStyle/>
        <a:p>
          <a:pPr rtl="1"/>
          <a:r>
            <a:rPr lang="fa-IR" dirty="0">
              <a:solidFill>
                <a:schemeClr val="tx1"/>
              </a:solidFill>
              <a:effectLst>
                <a:outerShdw blurRad="38100" dist="38100" dir="2700000" algn="tl">
                  <a:srgbClr val="000000">
                    <a:alpha val="43137"/>
                  </a:srgbClr>
                </a:outerShdw>
              </a:effectLst>
              <a:cs typeface="B Zar" panose="00000400000000000000" pitchFamily="2" charset="-78"/>
            </a:rPr>
            <a:t>مقالات اولیه</a:t>
          </a:r>
          <a:endParaRPr lang="en-US" dirty="0">
            <a:solidFill>
              <a:schemeClr val="tx1"/>
            </a:solidFill>
            <a:effectLst>
              <a:outerShdw blurRad="38100" dist="38100" dir="2700000" algn="tl">
                <a:srgbClr val="000000">
                  <a:alpha val="43137"/>
                </a:srgbClr>
              </a:outerShdw>
            </a:effectLst>
            <a:cs typeface="B Zar" panose="00000400000000000000" pitchFamily="2" charset="-78"/>
          </a:endParaRPr>
        </a:p>
      </dgm:t>
    </dgm:pt>
    <dgm:pt modelId="{FEFCA832-B2EC-4C5E-BF97-A515638B8CAD}" type="parTrans" cxnId="{5D7D197F-FF65-43B2-8296-5884890F3322}">
      <dgm:prSet/>
      <dgm:spPr/>
      <dgm:t>
        <a:bodyPr/>
        <a:lstStyle/>
        <a:p>
          <a:pPr rtl="1"/>
          <a:endParaRPr lang="en-US">
            <a:effectLst>
              <a:outerShdw blurRad="38100" dist="38100" dir="2700000" algn="tl">
                <a:srgbClr val="000000">
                  <a:alpha val="43137"/>
                </a:srgbClr>
              </a:outerShdw>
            </a:effectLst>
            <a:cs typeface="B Mitra" panose="00000400000000000000" pitchFamily="2" charset="-78"/>
          </a:endParaRPr>
        </a:p>
      </dgm:t>
    </dgm:pt>
    <dgm:pt modelId="{6F5DF940-F94B-4170-A58F-E0456BCF9C3A}" type="sibTrans" cxnId="{5D7D197F-FF65-43B2-8296-5884890F3322}">
      <dgm:prSet/>
      <dgm:spPr/>
      <dgm:t>
        <a:bodyPr/>
        <a:lstStyle/>
        <a:p>
          <a:pPr rtl="1"/>
          <a:endParaRPr lang="en-US">
            <a:effectLst>
              <a:outerShdw blurRad="38100" dist="38100" dir="2700000" algn="tl">
                <a:srgbClr val="000000">
                  <a:alpha val="43137"/>
                </a:srgbClr>
              </a:outerShdw>
            </a:effectLst>
            <a:cs typeface="B Mitra" panose="00000400000000000000" pitchFamily="2" charset="-78"/>
          </a:endParaRPr>
        </a:p>
      </dgm:t>
    </dgm:pt>
    <dgm:pt modelId="{ED3D5863-799C-4217-A743-1323257AEC22}">
      <dgm:prSet phldrT="[Text]"/>
      <dgm:spPr/>
      <dgm:t>
        <a:bodyPr/>
        <a:lstStyle/>
        <a:p>
          <a:pPr rtl="1"/>
          <a:r>
            <a:rPr lang="fa-IR" dirty="0">
              <a:solidFill>
                <a:schemeClr val="tx1"/>
              </a:solidFill>
              <a:effectLst>
                <a:outerShdw blurRad="38100" dist="38100" dir="2700000" algn="tl">
                  <a:srgbClr val="000000">
                    <a:alpha val="43137"/>
                  </a:srgbClr>
                </a:outerShdw>
              </a:effectLst>
              <a:cs typeface="B Zar" panose="00000400000000000000" pitchFamily="2" charset="-78"/>
            </a:rPr>
            <a:t>مقالات مروری/ثانویه</a:t>
          </a:r>
          <a:endParaRPr lang="en-US" dirty="0">
            <a:solidFill>
              <a:schemeClr val="tx1"/>
            </a:solidFill>
            <a:effectLst>
              <a:outerShdw blurRad="38100" dist="38100" dir="2700000" algn="tl">
                <a:srgbClr val="000000">
                  <a:alpha val="43137"/>
                </a:srgbClr>
              </a:outerShdw>
            </a:effectLst>
            <a:cs typeface="B Zar" panose="00000400000000000000" pitchFamily="2" charset="-78"/>
          </a:endParaRPr>
        </a:p>
      </dgm:t>
    </dgm:pt>
    <dgm:pt modelId="{37992181-28F6-40BF-9470-8D28B233C64F}" type="parTrans" cxnId="{983DE6C3-A9EE-4D24-A43D-A82FB7A90C36}">
      <dgm:prSet/>
      <dgm:spPr/>
      <dgm:t>
        <a:bodyPr/>
        <a:lstStyle/>
        <a:p>
          <a:pPr rtl="1"/>
          <a:endParaRPr lang="en-US">
            <a:effectLst>
              <a:outerShdw blurRad="38100" dist="38100" dir="2700000" algn="tl">
                <a:srgbClr val="000000">
                  <a:alpha val="43137"/>
                </a:srgbClr>
              </a:outerShdw>
            </a:effectLst>
            <a:cs typeface="B Mitra" panose="00000400000000000000" pitchFamily="2" charset="-78"/>
          </a:endParaRPr>
        </a:p>
      </dgm:t>
    </dgm:pt>
    <dgm:pt modelId="{27D8CE41-4356-4B9E-A16B-56DD2F7E848D}" type="sibTrans" cxnId="{983DE6C3-A9EE-4D24-A43D-A82FB7A90C36}">
      <dgm:prSet/>
      <dgm:spPr/>
      <dgm:t>
        <a:bodyPr/>
        <a:lstStyle/>
        <a:p>
          <a:pPr rtl="1"/>
          <a:endParaRPr lang="en-US">
            <a:effectLst>
              <a:outerShdw blurRad="38100" dist="38100" dir="2700000" algn="tl">
                <a:srgbClr val="000000">
                  <a:alpha val="43137"/>
                </a:srgbClr>
              </a:outerShdw>
            </a:effectLst>
            <a:cs typeface="B Mitra" panose="00000400000000000000" pitchFamily="2" charset="-78"/>
          </a:endParaRPr>
        </a:p>
      </dgm:t>
    </dgm:pt>
    <dgm:pt modelId="{ED74D1F7-6543-4151-8920-7C321CFFC13A}">
      <dgm:prSet phldrT="[Text]"/>
      <dgm:spPr/>
      <dgm:t>
        <a:bodyPr/>
        <a:lstStyle/>
        <a:p>
          <a:pPr rtl="1"/>
          <a:r>
            <a:rPr lang="fa-IR" dirty="0">
              <a:solidFill>
                <a:schemeClr val="tx1"/>
              </a:solidFill>
              <a:effectLst>
                <a:outerShdw blurRad="38100" dist="38100" dir="2700000" algn="tl">
                  <a:srgbClr val="000000">
                    <a:alpha val="43137"/>
                  </a:srgbClr>
                </a:outerShdw>
              </a:effectLst>
              <a:cs typeface="B Zar" panose="00000400000000000000" pitchFamily="2" charset="-78"/>
            </a:rPr>
            <a:t>تجمیع نتایج مقالات اولیه</a:t>
          </a:r>
          <a:endParaRPr lang="en-US" dirty="0">
            <a:solidFill>
              <a:schemeClr val="tx1"/>
            </a:solidFill>
            <a:effectLst>
              <a:outerShdw blurRad="38100" dist="38100" dir="2700000" algn="tl">
                <a:srgbClr val="000000">
                  <a:alpha val="43137"/>
                </a:srgbClr>
              </a:outerShdw>
            </a:effectLst>
            <a:cs typeface="B Zar" panose="00000400000000000000" pitchFamily="2" charset="-78"/>
          </a:endParaRPr>
        </a:p>
      </dgm:t>
    </dgm:pt>
    <dgm:pt modelId="{D0BAEC2C-3472-429D-8800-80FD088803C4}" type="parTrans" cxnId="{16E9CD72-44E6-4289-AEB1-D2D935FA6E81}">
      <dgm:prSet/>
      <dgm:spPr/>
      <dgm:t>
        <a:bodyPr/>
        <a:lstStyle/>
        <a:p>
          <a:pPr rtl="1"/>
          <a:endParaRPr lang="en-US">
            <a:effectLst>
              <a:outerShdw blurRad="38100" dist="38100" dir="2700000" algn="tl">
                <a:srgbClr val="000000">
                  <a:alpha val="43137"/>
                </a:srgbClr>
              </a:outerShdw>
            </a:effectLst>
            <a:cs typeface="B Mitra" panose="00000400000000000000" pitchFamily="2" charset="-78"/>
          </a:endParaRPr>
        </a:p>
      </dgm:t>
    </dgm:pt>
    <dgm:pt modelId="{6D8635B4-C283-4933-9F2C-5A5B3857E0BA}" type="sibTrans" cxnId="{16E9CD72-44E6-4289-AEB1-D2D935FA6E81}">
      <dgm:prSet/>
      <dgm:spPr/>
      <dgm:t>
        <a:bodyPr/>
        <a:lstStyle/>
        <a:p>
          <a:pPr rtl="1"/>
          <a:endParaRPr lang="en-US">
            <a:effectLst>
              <a:outerShdw blurRad="38100" dist="38100" dir="2700000" algn="tl">
                <a:srgbClr val="000000">
                  <a:alpha val="43137"/>
                </a:srgbClr>
              </a:outerShdw>
            </a:effectLst>
            <a:cs typeface="B Mitra" panose="00000400000000000000" pitchFamily="2" charset="-78"/>
          </a:endParaRPr>
        </a:p>
      </dgm:t>
    </dgm:pt>
    <dgm:pt modelId="{87142034-5265-4ED1-AD6B-3E45A38B05F6}">
      <dgm:prSet phldrT="[Text]"/>
      <dgm:spPr/>
      <dgm:t>
        <a:bodyPr/>
        <a:lstStyle/>
        <a:p>
          <a:pPr rtl="1"/>
          <a:r>
            <a:rPr lang="fa-IR" dirty="0">
              <a:solidFill>
                <a:schemeClr val="tx1"/>
              </a:solidFill>
              <a:effectLst>
                <a:outerShdw blurRad="38100" dist="38100" dir="2700000" algn="tl">
                  <a:srgbClr val="000000">
                    <a:alpha val="43137"/>
                  </a:srgbClr>
                </a:outerShdw>
              </a:effectLst>
              <a:cs typeface="B Zar" panose="00000400000000000000" pitchFamily="2" charset="-78"/>
            </a:rPr>
            <a:t>تحلیل و تفسیر نتایج یافته‌های دیگران</a:t>
          </a:r>
          <a:endParaRPr lang="en-US" dirty="0">
            <a:solidFill>
              <a:schemeClr val="tx1"/>
            </a:solidFill>
            <a:effectLst>
              <a:outerShdw blurRad="38100" dist="38100" dir="2700000" algn="tl">
                <a:srgbClr val="000000">
                  <a:alpha val="43137"/>
                </a:srgbClr>
              </a:outerShdw>
            </a:effectLst>
            <a:cs typeface="B Zar" panose="00000400000000000000" pitchFamily="2" charset="-78"/>
          </a:endParaRPr>
        </a:p>
      </dgm:t>
    </dgm:pt>
    <dgm:pt modelId="{1975DBF5-4731-4CCE-9E33-BB19F5A65A4B}" type="parTrans" cxnId="{E8366ACD-4726-42AE-AF74-A64B939F76FE}">
      <dgm:prSet/>
      <dgm:spPr/>
      <dgm:t>
        <a:bodyPr/>
        <a:lstStyle/>
        <a:p>
          <a:pPr rtl="1"/>
          <a:endParaRPr lang="en-US">
            <a:effectLst>
              <a:outerShdw blurRad="38100" dist="38100" dir="2700000" algn="tl">
                <a:srgbClr val="000000">
                  <a:alpha val="43137"/>
                </a:srgbClr>
              </a:outerShdw>
            </a:effectLst>
            <a:cs typeface="B Mitra" panose="00000400000000000000" pitchFamily="2" charset="-78"/>
          </a:endParaRPr>
        </a:p>
      </dgm:t>
    </dgm:pt>
    <dgm:pt modelId="{4B02E1A2-391A-4D29-95A7-4526F21417B7}" type="sibTrans" cxnId="{E8366ACD-4726-42AE-AF74-A64B939F76FE}">
      <dgm:prSet/>
      <dgm:spPr/>
      <dgm:t>
        <a:bodyPr/>
        <a:lstStyle/>
        <a:p>
          <a:pPr rtl="1"/>
          <a:endParaRPr lang="en-US">
            <a:effectLst>
              <a:outerShdw blurRad="38100" dist="38100" dir="2700000" algn="tl">
                <a:srgbClr val="000000">
                  <a:alpha val="43137"/>
                </a:srgbClr>
              </a:outerShdw>
            </a:effectLst>
            <a:cs typeface="B Mitra" panose="00000400000000000000" pitchFamily="2" charset="-78"/>
          </a:endParaRPr>
        </a:p>
      </dgm:t>
    </dgm:pt>
    <dgm:pt modelId="{A1C9A90F-9884-4E06-8455-5640C5A96DC9}">
      <dgm:prSet phldrT="[Text]"/>
      <dgm:spPr/>
      <dgm:t>
        <a:bodyPr/>
        <a:lstStyle/>
        <a:p>
          <a:pPr rtl="1"/>
          <a:r>
            <a:rPr lang="fa-IR" dirty="0">
              <a:solidFill>
                <a:schemeClr val="tx1"/>
              </a:solidFill>
              <a:effectLst>
                <a:outerShdw blurRad="38100" dist="38100" dir="2700000" algn="tl">
                  <a:srgbClr val="000000">
                    <a:alpha val="43137"/>
                  </a:srgbClr>
                </a:outerShdw>
              </a:effectLst>
              <a:cs typeface="B Zar" panose="00000400000000000000" pitchFamily="2" charset="-78"/>
            </a:rPr>
            <a:t>راهنمای بالینی (</a:t>
          </a:r>
          <a:r>
            <a:rPr lang="en-US"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clinical guideline</a:t>
          </a:r>
          <a:r>
            <a:rPr lang="fa-IR" dirty="0">
              <a:solidFill>
                <a:schemeClr val="tx1"/>
              </a:solidFill>
              <a:effectLst>
                <a:outerShdw blurRad="38100" dist="38100" dir="2700000" algn="tl">
                  <a:srgbClr val="000000">
                    <a:alpha val="43137"/>
                  </a:srgbClr>
                </a:outerShdw>
              </a:effectLst>
              <a:cs typeface="B Zar" panose="00000400000000000000" pitchFamily="2" charset="-78"/>
            </a:rPr>
            <a:t>)</a:t>
          </a:r>
          <a:endParaRPr lang="en-US" dirty="0">
            <a:solidFill>
              <a:schemeClr val="tx1"/>
            </a:solidFill>
            <a:effectLst>
              <a:outerShdw blurRad="38100" dist="38100" dir="2700000" algn="tl">
                <a:srgbClr val="000000">
                  <a:alpha val="43137"/>
                </a:srgbClr>
              </a:outerShdw>
            </a:effectLst>
            <a:cs typeface="B Zar" panose="00000400000000000000" pitchFamily="2" charset="-78"/>
          </a:endParaRPr>
        </a:p>
      </dgm:t>
    </dgm:pt>
    <dgm:pt modelId="{E8BABD54-26AF-4829-9F3B-2A2611290FB0}" type="parTrans" cxnId="{6A86C880-A9CE-44D4-B5B0-E741F2E4DD4D}">
      <dgm:prSet/>
      <dgm:spPr/>
      <dgm:t>
        <a:bodyPr/>
        <a:lstStyle/>
        <a:p>
          <a:pPr rtl="1"/>
          <a:endParaRPr lang="en-US">
            <a:effectLst>
              <a:outerShdw blurRad="38100" dist="38100" dir="2700000" algn="tl">
                <a:srgbClr val="000000">
                  <a:alpha val="43137"/>
                </a:srgbClr>
              </a:outerShdw>
            </a:effectLst>
            <a:cs typeface="B Mitra" panose="00000400000000000000" pitchFamily="2" charset="-78"/>
          </a:endParaRPr>
        </a:p>
      </dgm:t>
    </dgm:pt>
    <dgm:pt modelId="{06FD4D63-EE09-4164-97DC-BCF594DE2952}" type="sibTrans" cxnId="{6A86C880-A9CE-44D4-B5B0-E741F2E4DD4D}">
      <dgm:prSet/>
      <dgm:spPr/>
      <dgm:t>
        <a:bodyPr/>
        <a:lstStyle/>
        <a:p>
          <a:pPr rtl="1"/>
          <a:endParaRPr lang="en-US">
            <a:effectLst>
              <a:outerShdw blurRad="38100" dist="38100" dir="2700000" algn="tl">
                <a:srgbClr val="000000">
                  <a:alpha val="43137"/>
                </a:srgbClr>
              </a:outerShdw>
            </a:effectLst>
            <a:cs typeface="B Mitra" panose="00000400000000000000" pitchFamily="2" charset="-78"/>
          </a:endParaRPr>
        </a:p>
      </dgm:t>
    </dgm:pt>
    <dgm:pt modelId="{5884D22A-260D-4702-A6D8-EF10760C5B33}">
      <dgm:prSet phldrT="[Text]"/>
      <dgm:spPr/>
      <dgm:t>
        <a:bodyPr/>
        <a:lstStyle/>
        <a:p>
          <a:pPr rtl="1"/>
          <a:r>
            <a:rPr lang="fa-IR" dirty="0">
              <a:solidFill>
                <a:schemeClr val="tx1"/>
              </a:solidFill>
              <a:effectLst>
                <a:outerShdw blurRad="38100" dist="38100" dir="2700000" algn="tl">
                  <a:srgbClr val="000000">
                    <a:alpha val="43137"/>
                  </a:srgbClr>
                </a:outerShdw>
              </a:effectLst>
              <a:cs typeface="B Zar" panose="00000400000000000000" pitchFamily="2" charset="-78"/>
            </a:rPr>
            <a:t>توضیحات روشن و مشخصی که برای تشخیص، درمان و پیگیری بیماران است</a:t>
          </a:r>
          <a:endParaRPr lang="en-US" dirty="0">
            <a:solidFill>
              <a:schemeClr val="tx1"/>
            </a:solidFill>
            <a:effectLst>
              <a:outerShdw blurRad="38100" dist="38100" dir="2700000" algn="tl">
                <a:srgbClr val="000000">
                  <a:alpha val="43137"/>
                </a:srgbClr>
              </a:outerShdw>
            </a:effectLst>
            <a:cs typeface="B Zar" panose="00000400000000000000" pitchFamily="2" charset="-78"/>
          </a:endParaRPr>
        </a:p>
      </dgm:t>
    </dgm:pt>
    <dgm:pt modelId="{5672592F-7A42-4D67-BDB0-0206BEAC5BB1}" type="parTrans" cxnId="{C4018F3E-951E-4A06-BFF2-DFA97DB8BA4B}">
      <dgm:prSet/>
      <dgm:spPr/>
      <dgm:t>
        <a:bodyPr/>
        <a:lstStyle/>
        <a:p>
          <a:pPr rtl="1"/>
          <a:endParaRPr lang="en-US">
            <a:effectLst>
              <a:outerShdw blurRad="38100" dist="38100" dir="2700000" algn="tl">
                <a:srgbClr val="000000">
                  <a:alpha val="43137"/>
                </a:srgbClr>
              </a:outerShdw>
            </a:effectLst>
            <a:cs typeface="B Mitra" panose="00000400000000000000" pitchFamily="2" charset="-78"/>
          </a:endParaRPr>
        </a:p>
      </dgm:t>
    </dgm:pt>
    <dgm:pt modelId="{2EB019E3-B6FF-49B1-9371-8318233E1000}" type="sibTrans" cxnId="{C4018F3E-951E-4A06-BFF2-DFA97DB8BA4B}">
      <dgm:prSet/>
      <dgm:spPr/>
      <dgm:t>
        <a:bodyPr/>
        <a:lstStyle/>
        <a:p>
          <a:pPr rtl="1"/>
          <a:endParaRPr lang="en-US">
            <a:effectLst>
              <a:outerShdw blurRad="38100" dist="38100" dir="2700000" algn="tl">
                <a:srgbClr val="000000">
                  <a:alpha val="43137"/>
                </a:srgbClr>
              </a:outerShdw>
            </a:effectLst>
            <a:cs typeface="B Mitra" panose="00000400000000000000" pitchFamily="2" charset="-78"/>
          </a:endParaRPr>
        </a:p>
      </dgm:t>
    </dgm:pt>
    <dgm:pt modelId="{BE4FB8A1-E27A-44E9-A2C6-399471852691}">
      <dgm:prSet phldrT="[Text]"/>
      <dgm:spPr/>
      <dgm:t>
        <a:bodyPr/>
        <a:lstStyle/>
        <a:p>
          <a:pPr rtl="1"/>
          <a:r>
            <a:rPr lang="fa-IR" dirty="0">
              <a:solidFill>
                <a:schemeClr val="tx1"/>
              </a:solidFill>
              <a:effectLst>
                <a:outerShdw blurRad="38100" dist="38100" dir="2700000" algn="tl">
                  <a:srgbClr val="000000">
                    <a:alpha val="43137"/>
                  </a:srgbClr>
                </a:outerShdw>
              </a:effectLst>
              <a:cs typeface="B Zar" panose="00000400000000000000" pitchFamily="2" charset="-78"/>
            </a:rPr>
            <a:t>دستورالعمل (</a:t>
          </a:r>
          <a:r>
            <a:rPr lang="en-US"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instruction</a:t>
          </a:r>
          <a:r>
            <a:rPr lang="fa-IR" dirty="0">
              <a:solidFill>
                <a:schemeClr val="tx1"/>
              </a:solidFill>
              <a:effectLst>
                <a:outerShdw blurRad="38100" dist="38100" dir="2700000" algn="tl">
                  <a:srgbClr val="000000">
                    <a:alpha val="43137"/>
                  </a:srgbClr>
                </a:outerShdw>
              </a:effectLst>
              <a:cs typeface="B Zar" panose="00000400000000000000" pitchFamily="2" charset="-78"/>
            </a:rPr>
            <a:t>)</a:t>
          </a:r>
          <a:endParaRPr lang="en-US" dirty="0">
            <a:solidFill>
              <a:schemeClr val="tx1"/>
            </a:solidFill>
            <a:effectLst>
              <a:outerShdw blurRad="38100" dist="38100" dir="2700000" algn="tl">
                <a:srgbClr val="000000">
                  <a:alpha val="43137"/>
                </a:srgbClr>
              </a:outerShdw>
            </a:effectLst>
            <a:cs typeface="B Zar" panose="00000400000000000000" pitchFamily="2" charset="-78"/>
          </a:endParaRPr>
        </a:p>
      </dgm:t>
    </dgm:pt>
    <dgm:pt modelId="{19E80F2A-FFB5-40E3-A219-F878943A6052}" type="parTrans" cxnId="{8B3B289F-2293-4F51-B73A-45A6D2989262}">
      <dgm:prSet/>
      <dgm:spPr/>
      <dgm:t>
        <a:bodyPr/>
        <a:lstStyle/>
        <a:p>
          <a:pPr rtl="1"/>
          <a:endParaRPr lang="en-US">
            <a:effectLst>
              <a:outerShdw blurRad="38100" dist="38100" dir="2700000" algn="tl">
                <a:srgbClr val="000000">
                  <a:alpha val="43137"/>
                </a:srgbClr>
              </a:outerShdw>
            </a:effectLst>
            <a:cs typeface="B Mitra" panose="00000400000000000000" pitchFamily="2" charset="-78"/>
          </a:endParaRPr>
        </a:p>
      </dgm:t>
    </dgm:pt>
    <dgm:pt modelId="{C15F9175-E2F2-48C9-A962-DBF9AD08666D}" type="sibTrans" cxnId="{8B3B289F-2293-4F51-B73A-45A6D2989262}">
      <dgm:prSet/>
      <dgm:spPr/>
      <dgm:t>
        <a:bodyPr/>
        <a:lstStyle/>
        <a:p>
          <a:pPr rtl="1"/>
          <a:endParaRPr lang="en-US">
            <a:effectLst>
              <a:outerShdw blurRad="38100" dist="38100" dir="2700000" algn="tl">
                <a:srgbClr val="000000">
                  <a:alpha val="43137"/>
                </a:srgbClr>
              </a:outerShdw>
            </a:effectLst>
            <a:cs typeface="B Mitra" panose="00000400000000000000" pitchFamily="2" charset="-78"/>
          </a:endParaRPr>
        </a:p>
      </dgm:t>
    </dgm:pt>
    <dgm:pt modelId="{D1ED9A16-A3FF-46FA-884A-C87DC9A447B8}">
      <dgm:prSet phldrT="[Text]"/>
      <dgm:spPr/>
      <dgm:t>
        <a:bodyPr/>
        <a:lstStyle/>
        <a:p>
          <a:pPr rtl="1"/>
          <a:r>
            <a:rPr lang="fa-IR" dirty="0">
              <a:solidFill>
                <a:schemeClr val="tx1"/>
              </a:solidFill>
              <a:effectLst>
                <a:outerShdw blurRad="38100" dist="38100" dir="2700000" algn="tl">
                  <a:srgbClr val="000000">
                    <a:alpha val="43137"/>
                  </a:srgbClr>
                </a:outerShdw>
              </a:effectLst>
              <a:cs typeface="B Zar" panose="00000400000000000000" pitchFamily="2" charset="-78"/>
            </a:rPr>
            <a:t>مقررات لازم‌الاجرایی که بر اساس راهنماهای بالینی تنظیم و مبنای قضاوت حقوقی و حرفه‌ای هستند</a:t>
          </a:r>
          <a:endParaRPr lang="en-US" dirty="0">
            <a:solidFill>
              <a:schemeClr val="tx1"/>
            </a:solidFill>
            <a:effectLst>
              <a:outerShdw blurRad="38100" dist="38100" dir="2700000" algn="tl">
                <a:srgbClr val="000000">
                  <a:alpha val="43137"/>
                </a:srgbClr>
              </a:outerShdw>
            </a:effectLst>
            <a:cs typeface="B Zar" panose="00000400000000000000" pitchFamily="2" charset="-78"/>
          </a:endParaRPr>
        </a:p>
      </dgm:t>
    </dgm:pt>
    <dgm:pt modelId="{25A55047-7DC6-49FD-A7B4-5B7D9F4D3B37}" type="parTrans" cxnId="{AFDBCEE4-6FBA-4BEE-B502-9A6365D386A4}">
      <dgm:prSet/>
      <dgm:spPr/>
      <dgm:t>
        <a:bodyPr/>
        <a:lstStyle/>
        <a:p>
          <a:pPr rtl="1"/>
          <a:endParaRPr lang="en-US">
            <a:effectLst>
              <a:outerShdw blurRad="38100" dist="38100" dir="2700000" algn="tl">
                <a:srgbClr val="000000">
                  <a:alpha val="43137"/>
                </a:srgbClr>
              </a:outerShdw>
            </a:effectLst>
            <a:cs typeface="B Mitra" panose="00000400000000000000" pitchFamily="2" charset="-78"/>
          </a:endParaRPr>
        </a:p>
      </dgm:t>
    </dgm:pt>
    <dgm:pt modelId="{8F671B70-A5F0-47A2-89B4-E0A4CEAF17AC}" type="sibTrans" cxnId="{AFDBCEE4-6FBA-4BEE-B502-9A6365D386A4}">
      <dgm:prSet/>
      <dgm:spPr/>
      <dgm:t>
        <a:bodyPr/>
        <a:lstStyle/>
        <a:p>
          <a:pPr rtl="1"/>
          <a:endParaRPr lang="en-US">
            <a:effectLst>
              <a:outerShdw blurRad="38100" dist="38100" dir="2700000" algn="tl">
                <a:srgbClr val="000000">
                  <a:alpha val="43137"/>
                </a:srgbClr>
              </a:outerShdw>
            </a:effectLst>
            <a:cs typeface="B Mitra" panose="00000400000000000000" pitchFamily="2" charset="-78"/>
          </a:endParaRPr>
        </a:p>
      </dgm:t>
    </dgm:pt>
    <dgm:pt modelId="{BDB4DD16-2AF1-41D3-A548-2DBFD6909B65}">
      <dgm:prSet phldrT="[Text]"/>
      <dgm:spPr/>
      <dgm:t>
        <a:bodyPr/>
        <a:lstStyle/>
        <a:p>
          <a:pPr rtl="1"/>
          <a:r>
            <a:rPr lang="fa-IR" dirty="0">
              <a:solidFill>
                <a:schemeClr val="tx1"/>
              </a:solidFill>
              <a:effectLst>
                <a:outerShdw blurRad="38100" dist="38100" dir="2700000" algn="tl">
                  <a:srgbClr val="000000">
                    <a:alpha val="43137"/>
                  </a:srgbClr>
                </a:outerShdw>
              </a:effectLst>
              <a:cs typeface="B Zar" panose="00000400000000000000" pitchFamily="2" charset="-78"/>
            </a:rPr>
            <a:t>ارایه نتایج تحقیقات</a:t>
          </a:r>
          <a:endParaRPr lang="en-US" dirty="0">
            <a:solidFill>
              <a:schemeClr val="tx1"/>
            </a:solidFill>
            <a:effectLst>
              <a:outerShdw blurRad="38100" dist="38100" dir="2700000" algn="tl">
                <a:srgbClr val="000000">
                  <a:alpha val="43137"/>
                </a:srgbClr>
              </a:outerShdw>
            </a:effectLst>
            <a:cs typeface="B Zar" panose="00000400000000000000" pitchFamily="2" charset="-78"/>
          </a:endParaRPr>
        </a:p>
      </dgm:t>
    </dgm:pt>
    <dgm:pt modelId="{3749C3E4-62F4-492B-AEE8-55832015F8F4}" type="sibTrans" cxnId="{E6A000C0-4D93-4E07-B96C-5EAC834573FE}">
      <dgm:prSet/>
      <dgm:spPr/>
      <dgm:t>
        <a:bodyPr/>
        <a:lstStyle/>
        <a:p>
          <a:pPr rtl="1"/>
          <a:endParaRPr lang="en-US">
            <a:effectLst>
              <a:outerShdw blurRad="38100" dist="38100" dir="2700000" algn="tl">
                <a:srgbClr val="000000">
                  <a:alpha val="43137"/>
                </a:srgbClr>
              </a:outerShdw>
            </a:effectLst>
            <a:cs typeface="B Mitra" panose="00000400000000000000" pitchFamily="2" charset="-78"/>
          </a:endParaRPr>
        </a:p>
      </dgm:t>
    </dgm:pt>
    <dgm:pt modelId="{49C269FC-692C-4DF4-BC16-77DD161E328B}" type="parTrans" cxnId="{E6A000C0-4D93-4E07-B96C-5EAC834573FE}">
      <dgm:prSet/>
      <dgm:spPr/>
      <dgm:t>
        <a:bodyPr/>
        <a:lstStyle/>
        <a:p>
          <a:pPr rtl="1"/>
          <a:endParaRPr lang="en-US">
            <a:effectLst>
              <a:outerShdw blurRad="38100" dist="38100" dir="2700000" algn="tl">
                <a:srgbClr val="000000">
                  <a:alpha val="43137"/>
                </a:srgbClr>
              </a:outerShdw>
            </a:effectLst>
            <a:cs typeface="B Mitra" panose="00000400000000000000" pitchFamily="2" charset="-78"/>
          </a:endParaRPr>
        </a:p>
      </dgm:t>
    </dgm:pt>
    <dgm:pt modelId="{0839A360-5AFA-45AE-BDBF-AC7C0437085F}">
      <dgm:prSet phldrT="[Text]"/>
      <dgm:spPr/>
      <dgm:t>
        <a:bodyPr/>
        <a:lstStyle/>
        <a:p>
          <a:pPr rtl="1"/>
          <a:r>
            <a:rPr lang="fa-IR" dirty="0">
              <a:solidFill>
                <a:schemeClr val="tx1"/>
              </a:solidFill>
              <a:effectLst>
                <a:outerShdw blurRad="38100" dist="38100" dir="2700000" algn="tl">
                  <a:srgbClr val="000000">
                    <a:alpha val="43137"/>
                  </a:srgbClr>
                </a:outerShdw>
              </a:effectLst>
              <a:cs typeface="B Zar" panose="00000400000000000000" pitchFamily="2" charset="-78"/>
            </a:rPr>
            <a:t>بحث و تحلیل نتایج مقالات</a:t>
          </a:r>
          <a:endParaRPr lang="en-US" dirty="0">
            <a:solidFill>
              <a:schemeClr val="tx1"/>
            </a:solidFill>
            <a:effectLst>
              <a:outerShdw blurRad="38100" dist="38100" dir="2700000" algn="tl">
                <a:srgbClr val="000000">
                  <a:alpha val="43137"/>
                </a:srgbClr>
              </a:outerShdw>
            </a:effectLst>
            <a:cs typeface="B Zar" panose="00000400000000000000" pitchFamily="2" charset="-78"/>
          </a:endParaRPr>
        </a:p>
      </dgm:t>
    </dgm:pt>
    <dgm:pt modelId="{CD423FD7-95D9-4527-853C-038EC4C8DE11}" type="sibTrans" cxnId="{92308A06-E1E7-4768-8A77-3F67C59836FB}">
      <dgm:prSet/>
      <dgm:spPr/>
      <dgm:t>
        <a:bodyPr/>
        <a:lstStyle/>
        <a:p>
          <a:pPr rtl="1"/>
          <a:endParaRPr lang="en-US">
            <a:effectLst>
              <a:outerShdw blurRad="38100" dist="38100" dir="2700000" algn="tl">
                <a:srgbClr val="000000">
                  <a:alpha val="43137"/>
                </a:srgbClr>
              </a:outerShdw>
            </a:effectLst>
            <a:cs typeface="B Mitra" panose="00000400000000000000" pitchFamily="2" charset="-78"/>
          </a:endParaRPr>
        </a:p>
      </dgm:t>
    </dgm:pt>
    <dgm:pt modelId="{2BF8631F-5E2C-486C-BE2B-0F74BBB3C76B}" type="parTrans" cxnId="{92308A06-E1E7-4768-8A77-3F67C59836FB}">
      <dgm:prSet/>
      <dgm:spPr/>
      <dgm:t>
        <a:bodyPr/>
        <a:lstStyle/>
        <a:p>
          <a:pPr rtl="1"/>
          <a:endParaRPr lang="en-US">
            <a:effectLst>
              <a:outerShdw blurRad="38100" dist="38100" dir="2700000" algn="tl">
                <a:srgbClr val="000000">
                  <a:alpha val="43137"/>
                </a:srgbClr>
              </a:outerShdw>
            </a:effectLst>
            <a:cs typeface="B Mitra" panose="00000400000000000000" pitchFamily="2" charset="-78"/>
          </a:endParaRPr>
        </a:p>
      </dgm:t>
    </dgm:pt>
    <dgm:pt modelId="{166207F7-AFC1-4EB3-B3D1-4A0A86DB4564}" type="pres">
      <dgm:prSet presAssocID="{028B3437-8D31-4F53-9E00-B332E0F32832}" presName="diagram" presStyleCnt="0">
        <dgm:presLayoutVars>
          <dgm:dir/>
          <dgm:resizeHandles val="exact"/>
        </dgm:presLayoutVars>
      </dgm:prSet>
      <dgm:spPr/>
      <dgm:t>
        <a:bodyPr/>
        <a:lstStyle/>
        <a:p>
          <a:endParaRPr lang="en-US"/>
        </a:p>
      </dgm:t>
    </dgm:pt>
    <dgm:pt modelId="{9174F013-72B5-46CC-9D49-475BA530647D}" type="pres">
      <dgm:prSet presAssocID="{CA16896A-B471-48EC-A56A-85775564D0D6}" presName="node" presStyleLbl="node1" presStyleIdx="0" presStyleCnt="4" custScaleX="143793">
        <dgm:presLayoutVars>
          <dgm:bulletEnabled val="1"/>
        </dgm:presLayoutVars>
      </dgm:prSet>
      <dgm:spPr/>
      <dgm:t>
        <a:bodyPr/>
        <a:lstStyle/>
        <a:p>
          <a:endParaRPr lang="en-US"/>
        </a:p>
      </dgm:t>
    </dgm:pt>
    <dgm:pt modelId="{12B0113A-4265-4F99-8B3A-7D0F098879E0}" type="pres">
      <dgm:prSet presAssocID="{6F5DF940-F94B-4170-A58F-E0456BCF9C3A}" presName="sibTrans" presStyleLbl="sibTrans2D1" presStyleIdx="0" presStyleCnt="3"/>
      <dgm:spPr/>
      <dgm:t>
        <a:bodyPr/>
        <a:lstStyle/>
        <a:p>
          <a:endParaRPr lang="en-US"/>
        </a:p>
      </dgm:t>
    </dgm:pt>
    <dgm:pt modelId="{43AA36F9-DA1E-48B4-AEB0-9DC4D51466BF}" type="pres">
      <dgm:prSet presAssocID="{6F5DF940-F94B-4170-A58F-E0456BCF9C3A}" presName="connectorText" presStyleLbl="sibTrans2D1" presStyleIdx="0" presStyleCnt="3"/>
      <dgm:spPr/>
      <dgm:t>
        <a:bodyPr/>
        <a:lstStyle/>
        <a:p>
          <a:endParaRPr lang="en-US"/>
        </a:p>
      </dgm:t>
    </dgm:pt>
    <dgm:pt modelId="{B3A82CA5-C0E6-4A4E-BEC1-ED3FABE8EC08}" type="pres">
      <dgm:prSet presAssocID="{ED3D5863-799C-4217-A743-1323257AEC22}" presName="node" presStyleLbl="node1" presStyleIdx="1" presStyleCnt="4" custScaleX="143793">
        <dgm:presLayoutVars>
          <dgm:bulletEnabled val="1"/>
        </dgm:presLayoutVars>
      </dgm:prSet>
      <dgm:spPr/>
      <dgm:t>
        <a:bodyPr/>
        <a:lstStyle/>
        <a:p>
          <a:endParaRPr lang="en-US"/>
        </a:p>
      </dgm:t>
    </dgm:pt>
    <dgm:pt modelId="{001C1023-CA5B-4FE2-9776-2D30D245EDE0}" type="pres">
      <dgm:prSet presAssocID="{27D8CE41-4356-4B9E-A16B-56DD2F7E848D}" presName="sibTrans" presStyleLbl="sibTrans2D1" presStyleIdx="1" presStyleCnt="3"/>
      <dgm:spPr/>
      <dgm:t>
        <a:bodyPr/>
        <a:lstStyle/>
        <a:p>
          <a:endParaRPr lang="en-US"/>
        </a:p>
      </dgm:t>
    </dgm:pt>
    <dgm:pt modelId="{17051196-8186-459E-AB3C-F5FAF6E7E593}" type="pres">
      <dgm:prSet presAssocID="{27D8CE41-4356-4B9E-A16B-56DD2F7E848D}" presName="connectorText" presStyleLbl="sibTrans2D1" presStyleIdx="1" presStyleCnt="3"/>
      <dgm:spPr/>
      <dgm:t>
        <a:bodyPr/>
        <a:lstStyle/>
        <a:p>
          <a:endParaRPr lang="en-US"/>
        </a:p>
      </dgm:t>
    </dgm:pt>
    <dgm:pt modelId="{92490B1F-5C4A-4D5E-8B2F-743E4F2249D6}" type="pres">
      <dgm:prSet presAssocID="{A1C9A90F-9884-4E06-8455-5640C5A96DC9}" presName="node" presStyleLbl="node1" presStyleIdx="2" presStyleCnt="4" custScaleX="143793">
        <dgm:presLayoutVars>
          <dgm:bulletEnabled val="1"/>
        </dgm:presLayoutVars>
      </dgm:prSet>
      <dgm:spPr/>
      <dgm:t>
        <a:bodyPr/>
        <a:lstStyle/>
        <a:p>
          <a:endParaRPr lang="en-US"/>
        </a:p>
      </dgm:t>
    </dgm:pt>
    <dgm:pt modelId="{E6AABB17-19CF-43D6-ACA9-01D4436E36BE}" type="pres">
      <dgm:prSet presAssocID="{06FD4D63-EE09-4164-97DC-BCF594DE2952}" presName="sibTrans" presStyleLbl="sibTrans2D1" presStyleIdx="2" presStyleCnt="3"/>
      <dgm:spPr/>
      <dgm:t>
        <a:bodyPr/>
        <a:lstStyle/>
        <a:p>
          <a:endParaRPr lang="en-US"/>
        </a:p>
      </dgm:t>
    </dgm:pt>
    <dgm:pt modelId="{EAB0C9E6-1622-4B2F-94EC-EA9DBF6072DE}" type="pres">
      <dgm:prSet presAssocID="{06FD4D63-EE09-4164-97DC-BCF594DE2952}" presName="connectorText" presStyleLbl="sibTrans2D1" presStyleIdx="2" presStyleCnt="3"/>
      <dgm:spPr/>
      <dgm:t>
        <a:bodyPr/>
        <a:lstStyle/>
        <a:p>
          <a:endParaRPr lang="en-US"/>
        </a:p>
      </dgm:t>
    </dgm:pt>
    <dgm:pt modelId="{175BF6B2-EB92-4166-A993-907FF79B2D38}" type="pres">
      <dgm:prSet presAssocID="{BE4FB8A1-E27A-44E9-A2C6-399471852691}" presName="node" presStyleLbl="node1" presStyleIdx="3" presStyleCnt="4" custScaleX="143793">
        <dgm:presLayoutVars>
          <dgm:bulletEnabled val="1"/>
        </dgm:presLayoutVars>
      </dgm:prSet>
      <dgm:spPr/>
      <dgm:t>
        <a:bodyPr/>
        <a:lstStyle/>
        <a:p>
          <a:endParaRPr lang="en-US"/>
        </a:p>
      </dgm:t>
    </dgm:pt>
  </dgm:ptLst>
  <dgm:cxnLst>
    <dgm:cxn modelId="{E52C9161-E379-4B99-9F56-0A52BE9FAF78}" type="presOf" srcId="{06FD4D63-EE09-4164-97DC-BCF594DE2952}" destId="{E6AABB17-19CF-43D6-ACA9-01D4436E36BE}" srcOrd="0" destOrd="0" presId="urn:microsoft.com/office/officeart/2005/8/layout/process5"/>
    <dgm:cxn modelId="{92308A06-E1E7-4768-8A77-3F67C59836FB}" srcId="{CA16896A-B471-48EC-A56A-85775564D0D6}" destId="{0839A360-5AFA-45AE-BDBF-AC7C0437085F}" srcOrd="1" destOrd="0" parTransId="{2BF8631F-5E2C-486C-BE2B-0F74BBB3C76B}" sibTransId="{CD423FD7-95D9-4527-853C-038EC4C8DE11}"/>
    <dgm:cxn modelId="{41213D52-8DB3-4752-9EF9-373A94FA606C}" type="presOf" srcId="{06FD4D63-EE09-4164-97DC-BCF594DE2952}" destId="{EAB0C9E6-1622-4B2F-94EC-EA9DBF6072DE}" srcOrd="1" destOrd="0" presId="urn:microsoft.com/office/officeart/2005/8/layout/process5"/>
    <dgm:cxn modelId="{F8DD16C8-7C2D-41DC-9904-98439CBDF5BC}" type="presOf" srcId="{0839A360-5AFA-45AE-BDBF-AC7C0437085F}" destId="{9174F013-72B5-46CC-9D49-475BA530647D}" srcOrd="0" destOrd="2" presId="urn:microsoft.com/office/officeart/2005/8/layout/process5"/>
    <dgm:cxn modelId="{1DE1D05F-0F48-4607-A8DF-9E72FB89B9DA}" type="presOf" srcId="{5884D22A-260D-4702-A6D8-EF10760C5B33}" destId="{92490B1F-5C4A-4D5E-8B2F-743E4F2249D6}" srcOrd="0" destOrd="1" presId="urn:microsoft.com/office/officeart/2005/8/layout/process5"/>
    <dgm:cxn modelId="{5D7D197F-FF65-43B2-8296-5884890F3322}" srcId="{028B3437-8D31-4F53-9E00-B332E0F32832}" destId="{CA16896A-B471-48EC-A56A-85775564D0D6}" srcOrd="0" destOrd="0" parTransId="{FEFCA832-B2EC-4C5E-BF97-A515638B8CAD}" sibTransId="{6F5DF940-F94B-4170-A58F-E0456BCF9C3A}"/>
    <dgm:cxn modelId="{1C416E6B-D9C2-40D4-A717-4E74DDA3ABC3}" type="presOf" srcId="{87142034-5265-4ED1-AD6B-3E45A38B05F6}" destId="{B3A82CA5-C0E6-4A4E-BEC1-ED3FABE8EC08}" srcOrd="0" destOrd="2" presId="urn:microsoft.com/office/officeart/2005/8/layout/process5"/>
    <dgm:cxn modelId="{983DE6C3-A9EE-4D24-A43D-A82FB7A90C36}" srcId="{028B3437-8D31-4F53-9E00-B332E0F32832}" destId="{ED3D5863-799C-4217-A743-1323257AEC22}" srcOrd="1" destOrd="0" parTransId="{37992181-28F6-40BF-9470-8D28B233C64F}" sibTransId="{27D8CE41-4356-4B9E-A16B-56DD2F7E848D}"/>
    <dgm:cxn modelId="{129FD952-A785-4937-84CB-875FABF13037}" type="presOf" srcId="{CA16896A-B471-48EC-A56A-85775564D0D6}" destId="{9174F013-72B5-46CC-9D49-475BA530647D}" srcOrd="0" destOrd="0" presId="urn:microsoft.com/office/officeart/2005/8/layout/process5"/>
    <dgm:cxn modelId="{CB2AA54E-0015-4E8D-B0AF-F9AC29248C07}" type="presOf" srcId="{A1C9A90F-9884-4E06-8455-5640C5A96DC9}" destId="{92490B1F-5C4A-4D5E-8B2F-743E4F2249D6}" srcOrd="0" destOrd="0" presId="urn:microsoft.com/office/officeart/2005/8/layout/process5"/>
    <dgm:cxn modelId="{DB23090A-6A10-43F3-AB3E-B218DE31C132}" type="presOf" srcId="{ED3D5863-799C-4217-A743-1323257AEC22}" destId="{B3A82CA5-C0E6-4A4E-BEC1-ED3FABE8EC08}" srcOrd="0" destOrd="0" presId="urn:microsoft.com/office/officeart/2005/8/layout/process5"/>
    <dgm:cxn modelId="{896B9BB2-3E6E-4179-B6A9-5BB06FF95C84}" type="presOf" srcId="{6F5DF940-F94B-4170-A58F-E0456BCF9C3A}" destId="{43AA36F9-DA1E-48B4-AEB0-9DC4D51466BF}" srcOrd="1" destOrd="0" presId="urn:microsoft.com/office/officeart/2005/8/layout/process5"/>
    <dgm:cxn modelId="{E02B4C1B-809A-458A-BC96-4E12F3451733}" type="presOf" srcId="{27D8CE41-4356-4B9E-A16B-56DD2F7E848D}" destId="{001C1023-CA5B-4FE2-9776-2D30D245EDE0}" srcOrd="0" destOrd="0" presId="urn:microsoft.com/office/officeart/2005/8/layout/process5"/>
    <dgm:cxn modelId="{6A86C880-A9CE-44D4-B5B0-E741F2E4DD4D}" srcId="{028B3437-8D31-4F53-9E00-B332E0F32832}" destId="{A1C9A90F-9884-4E06-8455-5640C5A96DC9}" srcOrd="2" destOrd="0" parTransId="{E8BABD54-26AF-4829-9F3B-2A2611290FB0}" sibTransId="{06FD4D63-EE09-4164-97DC-BCF594DE2952}"/>
    <dgm:cxn modelId="{C4018F3E-951E-4A06-BFF2-DFA97DB8BA4B}" srcId="{A1C9A90F-9884-4E06-8455-5640C5A96DC9}" destId="{5884D22A-260D-4702-A6D8-EF10760C5B33}" srcOrd="0" destOrd="0" parTransId="{5672592F-7A42-4D67-BDB0-0206BEAC5BB1}" sibTransId="{2EB019E3-B6FF-49B1-9371-8318233E1000}"/>
    <dgm:cxn modelId="{8B3B289F-2293-4F51-B73A-45A6D2989262}" srcId="{028B3437-8D31-4F53-9E00-B332E0F32832}" destId="{BE4FB8A1-E27A-44E9-A2C6-399471852691}" srcOrd="3" destOrd="0" parTransId="{19E80F2A-FFB5-40E3-A219-F878943A6052}" sibTransId="{C15F9175-E2F2-48C9-A962-DBF9AD08666D}"/>
    <dgm:cxn modelId="{57F4D92D-E05F-49A8-8B8B-0FB58DEE29EE}" type="presOf" srcId="{27D8CE41-4356-4B9E-A16B-56DD2F7E848D}" destId="{17051196-8186-459E-AB3C-F5FAF6E7E593}" srcOrd="1" destOrd="0" presId="urn:microsoft.com/office/officeart/2005/8/layout/process5"/>
    <dgm:cxn modelId="{4094A02F-8B37-48A7-9074-73626733E31F}" type="presOf" srcId="{028B3437-8D31-4F53-9E00-B332E0F32832}" destId="{166207F7-AFC1-4EB3-B3D1-4A0A86DB4564}" srcOrd="0" destOrd="0" presId="urn:microsoft.com/office/officeart/2005/8/layout/process5"/>
    <dgm:cxn modelId="{AFDBCEE4-6FBA-4BEE-B502-9A6365D386A4}" srcId="{BE4FB8A1-E27A-44E9-A2C6-399471852691}" destId="{D1ED9A16-A3FF-46FA-884A-C87DC9A447B8}" srcOrd="0" destOrd="0" parTransId="{25A55047-7DC6-49FD-A7B4-5B7D9F4D3B37}" sibTransId="{8F671B70-A5F0-47A2-89B4-E0A4CEAF17AC}"/>
    <dgm:cxn modelId="{E6A000C0-4D93-4E07-B96C-5EAC834573FE}" srcId="{CA16896A-B471-48EC-A56A-85775564D0D6}" destId="{BDB4DD16-2AF1-41D3-A548-2DBFD6909B65}" srcOrd="0" destOrd="0" parTransId="{49C269FC-692C-4DF4-BC16-77DD161E328B}" sibTransId="{3749C3E4-62F4-492B-AEE8-55832015F8F4}"/>
    <dgm:cxn modelId="{2399A443-6B9F-4635-AB84-96BC8A3AF385}" type="presOf" srcId="{BDB4DD16-2AF1-41D3-A548-2DBFD6909B65}" destId="{9174F013-72B5-46CC-9D49-475BA530647D}" srcOrd="0" destOrd="1" presId="urn:microsoft.com/office/officeart/2005/8/layout/process5"/>
    <dgm:cxn modelId="{16E9CD72-44E6-4289-AEB1-D2D935FA6E81}" srcId="{ED3D5863-799C-4217-A743-1323257AEC22}" destId="{ED74D1F7-6543-4151-8920-7C321CFFC13A}" srcOrd="0" destOrd="0" parTransId="{D0BAEC2C-3472-429D-8800-80FD088803C4}" sibTransId="{6D8635B4-C283-4933-9F2C-5A5B3857E0BA}"/>
    <dgm:cxn modelId="{E8366ACD-4726-42AE-AF74-A64B939F76FE}" srcId="{ED3D5863-799C-4217-A743-1323257AEC22}" destId="{87142034-5265-4ED1-AD6B-3E45A38B05F6}" srcOrd="1" destOrd="0" parTransId="{1975DBF5-4731-4CCE-9E33-BB19F5A65A4B}" sibTransId="{4B02E1A2-391A-4D29-95A7-4526F21417B7}"/>
    <dgm:cxn modelId="{D10015F0-C6C1-4DCF-AE30-9C0387C54625}" type="presOf" srcId="{D1ED9A16-A3FF-46FA-884A-C87DC9A447B8}" destId="{175BF6B2-EB92-4166-A993-907FF79B2D38}" srcOrd="0" destOrd="1" presId="urn:microsoft.com/office/officeart/2005/8/layout/process5"/>
    <dgm:cxn modelId="{5F8A3C6A-B142-41A1-89DD-C29919BE62E5}" type="presOf" srcId="{BE4FB8A1-E27A-44E9-A2C6-399471852691}" destId="{175BF6B2-EB92-4166-A993-907FF79B2D38}" srcOrd="0" destOrd="0" presId="urn:microsoft.com/office/officeart/2005/8/layout/process5"/>
    <dgm:cxn modelId="{7605105E-C0C2-4EF1-AE2E-399667B704F1}" type="presOf" srcId="{ED74D1F7-6543-4151-8920-7C321CFFC13A}" destId="{B3A82CA5-C0E6-4A4E-BEC1-ED3FABE8EC08}" srcOrd="0" destOrd="1" presId="urn:microsoft.com/office/officeart/2005/8/layout/process5"/>
    <dgm:cxn modelId="{6B832DF8-1C87-4568-B07C-102F0087ADD7}" type="presOf" srcId="{6F5DF940-F94B-4170-A58F-E0456BCF9C3A}" destId="{12B0113A-4265-4F99-8B3A-7D0F098879E0}" srcOrd="0" destOrd="0" presId="urn:microsoft.com/office/officeart/2005/8/layout/process5"/>
    <dgm:cxn modelId="{768F0227-413C-4743-918F-E9C5AB8334DA}" type="presParOf" srcId="{166207F7-AFC1-4EB3-B3D1-4A0A86DB4564}" destId="{9174F013-72B5-46CC-9D49-475BA530647D}" srcOrd="0" destOrd="0" presId="urn:microsoft.com/office/officeart/2005/8/layout/process5"/>
    <dgm:cxn modelId="{26036D9D-744E-45AD-A7A8-795E601D7AAB}" type="presParOf" srcId="{166207F7-AFC1-4EB3-B3D1-4A0A86DB4564}" destId="{12B0113A-4265-4F99-8B3A-7D0F098879E0}" srcOrd="1" destOrd="0" presId="urn:microsoft.com/office/officeart/2005/8/layout/process5"/>
    <dgm:cxn modelId="{A80FB5F9-2F63-4794-897C-DF3C7B904A5D}" type="presParOf" srcId="{12B0113A-4265-4F99-8B3A-7D0F098879E0}" destId="{43AA36F9-DA1E-48B4-AEB0-9DC4D51466BF}" srcOrd="0" destOrd="0" presId="urn:microsoft.com/office/officeart/2005/8/layout/process5"/>
    <dgm:cxn modelId="{CBEBA7A2-3509-4527-AF73-750AC1E71685}" type="presParOf" srcId="{166207F7-AFC1-4EB3-B3D1-4A0A86DB4564}" destId="{B3A82CA5-C0E6-4A4E-BEC1-ED3FABE8EC08}" srcOrd="2" destOrd="0" presId="urn:microsoft.com/office/officeart/2005/8/layout/process5"/>
    <dgm:cxn modelId="{FE424231-E3D4-4F78-BBE6-43D2F4D616FA}" type="presParOf" srcId="{166207F7-AFC1-4EB3-B3D1-4A0A86DB4564}" destId="{001C1023-CA5B-4FE2-9776-2D30D245EDE0}" srcOrd="3" destOrd="0" presId="urn:microsoft.com/office/officeart/2005/8/layout/process5"/>
    <dgm:cxn modelId="{298A1F52-4DE9-43D9-8CB9-EAD00634BD3E}" type="presParOf" srcId="{001C1023-CA5B-4FE2-9776-2D30D245EDE0}" destId="{17051196-8186-459E-AB3C-F5FAF6E7E593}" srcOrd="0" destOrd="0" presId="urn:microsoft.com/office/officeart/2005/8/layout/process5"/>
    <dgm:cxn modelId="{4075B76D-EC13-48A3-9949-39D97A3AB04F}" type="presParOf" srcId="{166207F7-AFC1-4EB3-B3D1-4A0A86DB4564}" destId="{92490B1F-5C4A-4D5E-8B2F-743E4F2249D6}" srcOrd="4" destOrd="0" presId="urn:microsoft.com/office/officeart/2005/8/layout/process5"/>
    <dgm:cxn modelId="{A1C0C039-5CDA-4E67-B49C-C31D0DC05328}" type="presParOf" srcId="{166207F7-AFC1-4EB3-B3D1-4A0A86DB4564}" destId="{E6AABB17-19CF-43D6-ACA9-01D4436E36BE}" srcOrd="5" destOrd="0" presId="urn:microsoft.com/office/officeart/2005/8/layout/process5"/>
    <dgm:cxn modelId="{4EB5BB22-4C77-4146-822F-0A0168FA80D2}" type="presParOf" srcId="{E6AABB17-19CF-43D6-ACA9-01D4436E36BE}" destId="{EAB0C9E6-1622-4B2F-94EC-EA9DBF6072DE}" srcOrd="0" destOrd="0" presId="urn:microsoft.com/office/officeart/2005/8/layout/process5"/>
    <dgm:cxn modelId="{3A09599B-1B82-4442-893E-4D56F229645B}" type="presParOf" srcId="{166207F7-AFC1-4EB3-B3D1-4A0A86DB4564}" destId="{175BF6B2-EB92-4166-A993-907FF79B2D38}" srcOrd="6" destOrd="0" presId="urn:microsoft.com/office/officeart/2005/8/layout/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61F2DE-2976-4EE9-948C-FA7BCE6E14A2}">
      <dsp:nvSpPr>
        <dsp:cNvPr id="0" name=""/>
        <dsp:cNvSpPr/>
      </dsp:nvSpPr>
      <dsp:spPr>
        <a:xfrm>
          <a:off x="2207" y="0"/>
          <a:ext cx="1258651" cy="5604669"/>
        </a:xfrm>
        <a:prstGeom prst="roundRect">
          <a:avLst>
            <a:gd name="adj" fmla="val 10000"/>
          </a:avLst>
        </a:prstGeom>
        <a:gradFill rotWithShape="0">
          <a:gsLst>
            <a:gs pos="0">
              <a:schemeClr val="accent1">
                <a:tint val="40000"/>
                <a:hueOff val="0"/>
                <a:satOff val="0"/>
                <a:lumOff val="0"/>
                <a:alphaOff val="0"/>
                <a:satMod val="103000"/>
                <a:lumMod val="102000"/>
                <a:tint val="94000"/>
              </a:schemeClr>
            </a:gs>
            <a:gs pos="50000">
              <a:schemeClr val="accent1">
                <a:tint val="40000"/>
                <a:hueOff val="0"/>
                <a:satOff val="0"/>
                <a:lumOff val="0"/>
                <a:alphaOff val="0"/>
                <a:satMod val="110000"/>
                <a:lumMod val="100000"/>
                <a:shade val="100000"/>
              </a:schemeClr>
            </a:gs>
            <a:gs pos="100000">
              <a:schemeClr val="accent1">
                <a:tint val="40000"/>
                <a:hueOff val="0"/>
                <a:satOff val="0"/>
                <a:lumOff val="0"/>
                <a:alphaOff val="0"/>
                <a:lumMod val="99000"/>
                <a:satMod val="120000"/>
                <a:shade val="78000"/>
              </a:schemeClr>
            </a:gs>
          </a:gsLst>
          <a:lin ang="54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txBody>
        <a:bodyPr spcFirstLastPara="0" vert="horz" wrap="square" lIns="121920" tIns="121920" rIns="121920" bIns="121920" numCol="1" spcCol="1270" anchor="ctr" anchorCtr="0">
          <a:noAutofit/>
        </a:bodyPr>
        <a:lstStyle/>
        <a:p>
          <a:pPr lvl="0" algn="ctr" defTabSz="1422400" rtl="1">
            <a:lnSpc>
              <a:spcPct val="90000"/>
            </a:lnSpc>
            <a:spcBef>
              <a:spcPct val="0"/>
            </a:spcBef>
            <a:spcAft>
              <a:spcPct val="35000"/>
            </a:spcAft>
          </a:pPr>
          <a:r>
            <a:rPr lang="fa-IR" sz="3200" kern="1200" dirty="0">
              <a:cs typeface="B Mitra" panose="00000400000000000000" pitchFamily="2" charset="-78"/>
            </a:rPr>
            <a:t>پیوست‌ها</a:t>
          </a:r>
          <a:endParaRPr lang="en-US" sz="1700" kern="1200" dirty="0">
            <a:cs typeface="B Mitra" panose="00000400000000000000" pitchFamily="2" charset="-78"/>
          </a:endParaRPr>
        </a:p>
      </dsp:txBody>
      <dsp:txXfrm>
        <a:off x="2207" y="0"/>
        <a:ext cx="1258651" cy="1681400"/>
      </dsp:txXfrm>
    </dsp:sp>
    <dsp:sp modelId="{428A444F-D08B-4B0A-9B2E-0BE2E6E52597}">
      <dsp:nvSpPr>
        <dsp:cNvPr id="0" name=""/>
        <dsp:cNvSpPr/>
      </dsp:nvSpPr>
      <dsp:spPr>
        <a:xfrm>
          <a:off x="1345579" y="0"/>
          <a:ext cx="1129605" cy="5604669"/>
        </a:xfrm>
        <a:prstGeom prst="roundRect">
          <a:avLst>
            <a:gd name="adj" fmla="val 10000"/>
          </a:avLst>
        </a:prstGeom>
        <a:gradFill rotWithShape="0">
          <a:gsLst>
            <a:gs pos="0">
              <a:schemeClr val="accent1">
                <a:tint val="40000"/>
                <a:hueOff val="0"/>
                <a:satOff val="0"/>
                <a:lumOff val="0"/>
                <a:alphaOff val="0"/>
                <a:satMod val="103000"/>
                <a:lumMod val="102000"/>
                <a:tint val="94000"/>
              </a:schemeClr>
            </a:gs>
            <a:gs pos="50000">
              <a:schemeClr val="accent1">
                <a:tint val="40000"/>
                <a:hueOff val="0"/>
                <a:satOff val="0"/>
                <a:lumOff val="0"/>
                <a:alphaOff val="0"/>
                <a:satMod val="110000"/>
                <a:lumMod val="100000"/>
                <a:shade val="100000"/>
              </a:schemeClr>
            </a:gs>
            <a:gs pos="100000">
              <a:schemeClr val="accent1">
                <a:tint val="40000"/>
                <a:hueOff val="0"/>
                <a:satOff val="0"/>
                <a:lumOff val="0"/>
                <a:alphaOff val="0"/>
                <a:lumMod val="99000"/>
                <a:satMod val="120000"/>
                <a:shade val="78000"/>
              </a:schemeClr>
            </a:gs>
          </a:gsLst>
          <a:lin ang="54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txBody>
        <a:bodyPr spcFirstLastPara="0" vert="horz" wrap="square" lIns="121920" tIns="121920" rIns="121920" bIns="121920" numCol="1" spcCol="1270" anchor="ctr" anchorCtr="0">
          <a:noAutofit/>
        </a:bodyPr>
        <a:lstStyle/>
        <a:p>
          <a:pPr lvl="0" algn="ctr" defTabSz="1422400" rtl="1">
            <a:lnSpc>
              <a:spcPct val="90000"/>
            </a:lnSpc>
            <a:spcBef>
              <a:spcPct val="0"/>
            </a:spcBef>
            <a:spcAft>
              <a:spcPct val="35000"/>
            </a:spcAft>
          </a:pPr>
          <a:r>
            <a:rPr lang="fa-IR" sz="3200" kern="1200" dirty="0">
              <a:cs typeface="B Mitra" panose="00000400000000000000" pitchFamily="2" charset="-78"/>
            </a:rPr>
            <a:t>منابع</a:t>
          </a:r>
          <a:endParaRPr lang="en-US" sz="1700" kern="1200" dirty="0">
            <a:cs typeface="B Mitra" panose="00000400000000000000" pitchFamily="2" charset="-78"/>
          </a:endParaRPr>
        </a:p>
      </dsp:txBody>
      <dsp:txXfrm>
        <a:off x="1345579" y="0"/>
        <a:ext cx="1129605" cy="1681400"/>
      </dsp:txXfrm>
    </dsp:sp>
    <dsp:sp modelId="{9EFD49CD-39B3-42D2-870A-F9E67888217F}">
      <dsp:nvSpPr>
        <dsp:cNvPr id="0" name=""/>
        <dsp:cNvSpPr/>
      </dsp:nvSpPr>
      <dsp:spPr>
        <a:xfrm>
          <a:off x="2559905" y="0"/>
          <a:ext cx="1129605" cy="5604669"/>
        </a:xfrm>
        <a:prstGeom prst="roundRect">
          <a:avLst>
            <a:gd name="adj" fmla="val 10000"/>
          </a:avLst>
        </a:prstGeom>
        <a:gradFill rotWithShape="0">
          <a:gsLst>
            <a:gs pos="0">
              <a:schemeClr val="accent1">
                <a:tint val="40000"/>
                <a:hueOff val="0"/>
                <a:satOff val="0"/>
                <a:lumOff val="0"/>
                <a:alphaOff val="0"/>
                <a:satMod val="103000"/>
                <a:lumMod val="102000"/>
                <a:tint val="94000"/>
              </a:schemeClr>
            </a:gs>
            <a:gs pos="50000">
              <a:schemeClr val="accent1">
                <a:tint val="40000"/>
                <a:hueOff val="0"/>
                <a:satOff val="0"/>
                <a:lumOff val="0"/>
                <a:alphaOff val="0"/>
                <a:satMod val="110000"/>
                <a:lumMod val="100000"/>
                <a:shade val="100000"/>
              </a:schemeClr>
            </a:gs>
            <a:gs pos="100000">
              <a:schemeClr val="accent1">
                <a:tint val="40000"/>
                <a:hueOff val="0"/>
                <a:satOff val="0"/>
                <a:lumOff val="0"/>
                <a:alphaOff val="0"/>
                <a:lumMod val="99000"/>
                <a:satMod val="120000"/>
                <a:shade val="78000"/>
              </a:schemeClr>
            </a:gs>
          </a:gsLst>
          <a:lin ang="54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txBody>
        <a:bodyPr spcFirstLastPara="0" vert="horz" wrap="square" lIns="121920" tIns="121920" rIns="121920" bIns="121920" numCol="1" spcCol="1270" anchor="ctr" anchorCtr="0">
          <a:noAutofit/>
        </a:bodyPr>
        <a:lstStyle/>
        <a:p>
          <a:pPr lvl="0" algn="ctr" defTabSz="1422400" rtl="1">
            <a:lnSpc>
              <a:spcPct val="90000"/>
            </a:lnSpc>
            <a:spcBef>
              <a:spcPct val="0"/>
            </a:spcBef>
            <a:spcAft>
              <a:spcPct val="35000"/>
            </a:spcAft>
          </a:pPr>
          <a:r>
            <a:rPr lang="fa-IR" sz="3200" kern="1200" dirty="0">
              <a:cs typeface="B Mitra" panose="00000400000000000000" pitchFamily="2" charset="-78"/>
            </a:rPr>
            <a:t>نتیجه‌گیری</a:t>
          </a:r>
          <a:endParaRPr lang="en-US" sz="1700" kern="1200" dirty="0">
            <a:cs typeface="B Mitra" panose="00000400000000000000" pitchFamily="2" charset="-78"/>
          </a:endParaRPr>
        </a:p>
      </dsp:txBody>
      <dsp:txXfrm>
        <a:off x="2559905" y="0"/>
        <a:ext cx="1129605" cy="1681400"/>
      </dsp:txXfrm>
    </dsp:sp>
    <dsp:sp modelId="{131A4667-6E12-4E97-BE9D-3D915F7CAAC4}">
      <dsp:nvSpPr>
        <dsp:cNvPr id="0" name=""/>
        <dsp:cNvSpPr/>
      </dsp:nvSpPr>
      <dsp:spPr>
        <a:xfrm>
          <a:off x="2672866" y="1681930"/>
          <a:ext cx="903684" cy="3641975"/>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3180" tIns="32385" rIns="43180" bIns="32385" numCol="1" spcCol="1270" anchor="ctr" anchorCtr="0">
          <a:noAutofit/>
        </a:bodyPr>
        <a:lstStyle/>
        <a:p>
          <a:pPr lvl="0" algn="ctr" defTabSz="755650" rtl="1">
            <a:lnSpc>
              <a:spcPct val="90000"/>
            </a:lnSpc>
            <a:spcBef>
              <a:spcPct val="0"/>
            </a:spcBef>
            <a:spcAft>
              <a:spcPct val="35000"/>
            </a:spcAft>
          </a:pPr>
          <a:r>
            <a:rPr lang="fa-IR" sz="1700" kern="1200" dirty="0">
              <a:cs typeface="B Mitra" panose="00000400000000000000" pitchFamily="2" charset="-78"/>
            </a:rPr>
            <a:t>پیام‌های اصلی متن همراه</a:t>
          </a:r>
          <a:endParaRPr lang="en-US" sz="1700" kern="1200" dirty="0">
            <a:cs typeface="B Mitra" panose="00000400000000000000" pitchFamily="2" charset="-78"/>
          </a:endParaRPr>
        </a:p>
      </dsp:txBody>
      <dsp:txXfrm>
        <a:off x="2699334" y="1708398"/>
        <a:ext cx="850748" cy="3589039"/>
      </dsp:txXfrm>
    </dsp:sp>
    <dsp:sp modelId="{62BFD2AD-730C-4E24-86F3-47B5CA785827}">
      <dsp:nvSpPr>
        <dsp:cNvPr id="0" name=""/>
        <dsp:cNvSpPr/>
      </dsp:nvSpPr>
      <dsp:spPr>
        <a:xfrm>
          <a:off x="3774231" y="0"/>
          <a:ext cx="1129605" cy="5604669"/>
        </a:xfrm>
        <a:prstGeom prst="roundRect">
          <a:avLst>
            <a:gd name="adj" fmla="val 10000"/>
          </a:avLst>
        </a:prstGeom>
        <a:gradFill rotWithShape="0">
          <a:gsLst>
            <a:gs pos="0">
              <a:schemeClr val="accent1">
                <a:tint val="40000"/>
                <a:hueOff val="0"/>
                <a:satOff val="0"/>
                <a:lumOff val="0"/>
                <a:alphaOff val="0"/>
                <a:satMod val="103000"/>
                <a:lumMod val="102000"/>
                <a:tint val="94000"/>
              </a:schemeClr>
            </a:gs>
            <a:gs pos="50000">
              <a:schemeClr val="accent1">
                <a:tint val="40000"/>
                <a:hueOff val="0"/>
                <a:satOff val="0"/>
                <a:lumOff val="0"/>
                <a:alphaOff val="0"/>
                <a:satMod val="110000"/>
                <a:lumMod val="100000"/>
                <a:shade val="100000"/>
              </a:schemeClr>
            </a:gs>
            <a:gs pos="100000">
              <a:schemeClr val="accent1">
                <a:tint val="40000"/>
                <a:hueOff val="0"/>
                <a:satOff val="0"/>
                <a:lumOff val="0"/>
                <a:alphaOff val="0"/>
                <a:lumMod val="99000"/>
                <a:satMod val="120000"/>
                <a:shade val="78000"/>
              </a:schemeClr>
            </a:gs>
          </a:gsLst>
          <a:lin ang="54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txBody>
        <a:bodyPr spcFirstLastPara="0" vert="horz" wrap="square" lIns="121920" tIns="121920" rIns="121920" bIns="121920" numCol="1" spcCol="1270" anchor="ctr" anchorCtr="0">
          <a:noAutofit/>
        </a:bodyPr>
        <a:lstStyle/>
        <a:p>
          <a:pPr lvl="0" algn="ctr" defTabSz="1422400" rtl="1">
            <a:lnSpc>
              <a:spcPct val="90000"/>
            </a:lnSpc>
            <a:spcBef>
              <a:spcPct val="0"/>
            </a:spcBef>
            <a:spcAft>
              <a:spcPct val="35000"/>
            </a:spcAft>
          </a:pPr>
          <a:r>
            <a:rPr lang="fa-IR" sz="3200" kern="1200" dirty="0">
              <a:cs typeface="B Mitra" panose="00000400000000000000" pitchFamily="2" charset="-78"/>
            </a:rPr>
            <a:t>بحث</a:t>
          </a:r>
          <a:endParaRPr lang="en-US" sz="1700" kern="1200" dirty="0">
            <a:cs typeface="B Mitra" panose="00000400000000000000" pitchFamily="2" charset="-78"/>
          </a:endParaRPr>
        </a:p>
      </dsp:txBody>
      <dsp:txXfrm>
        <a:off x="3774231" y="0"/>
        <a:ext cx="1129605" cy="1681400"/>
      </dsp:txXfrm>
    </dsp:sp>
    <dsp:sp modelId="{BEF0076F-676E-4820-AE84-13D68ED2F4E0}">
      <dsp:nvSpPr>
        <dsp:cNvPr id="0" name=""/>
        <dsp:cNvSpPr/>
      </dsp:nvSpPr>
      <dsp:spPr>
        <a:xfrm>
          <a:off x="3887192" y="1681930"/>
          <a:ext cx="903684" cy="3641975"/>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0640" tIns="30480" rIns="40640" bIns="30480" numCol="1" spcCol="1270" anchor="ctr" anchorCtr="0">
          <a:noAutofit/>
        </a:bodyPr>
        <a:lstStyle/>
        <a:p>
          <a:pPr lvl="0" algn="ctr" defTabSz="711200" rtl="1">
            <a:lnSpc>
              <a:spcPct val="90000"/>
            </a:lnSpc>
            <a:spcBef>
              <a:spcPct val="0"/>
            </a:spcBef>
            <a:spcAft>
              <a:spcPct val="35000"/>
            </a:spcAft>
          </a:pPr>
          <a:r>
            <a:rPr lang="fa-IR" sz="1600" kern="1200" dirty="0">
              <a:cs typeface="B Mitra" panose="00000400000000000000" pitchFamily="2" charset="-78"/>
            </a:rPr>
            <a:t>تحلیل دقیق یافته‌ها و ارتباط آن‌ها با نتایج سایرین همراه با بیان محدودیت‌های مطالعه و پیشنهاداتی برای کارهای بیشتر</a:t>
          </a:r>
          <a:endParaRPr lang="en-US" sz="1600" kern="1200" dirty="0">
            <a:cs typeface="B Mitra" panose="00000400000000000000" pitchFamily="2" charset="-78"/>
          </a:endParaRPr>
        </a:p>
      </dsp:txBody>
      <dsp:txXfrm>
        <a:off x="3913660" y="1708398"/>
        <a:ext cx="850748" cy="3589039"/>
      </dsp:txXfrm>
    </dsp:sp>
    <dsp:sp modelId="{D3DD7C7D-0256-4AD1-A59C-73C3B4B38D85}">
      <dsp:nvSpPr>
        <dsp:cNvPr id="0" name=""/>
        <dsp:cNvSpPr/>
      </dsp:nvSpPr>
      <dsp:spPr>
        <a:xfrm>
          <a:off x="4988557" y="0"/>
          <a:ext cx="1129605" cy="5604669"/>
        </a:xfrm>
        <a:prstGeom prst="roundRect">
          <a:avLst>
            <a:gd name="adj" fmla="val 10000"/>
          </a:avLst>
        </a:prstGeom>
        <a:gradFill rotWithShape="0">
          <a:gsLst>
            <a:gs pos="0">
              <a:schemeClr val="accent1">
                <a:tint val="40000"/>
                <a:hueOff val="0"/>
                <a:satOff val="0"/>
                <a:lumOff val="0"/>
                <a:alphaOff val="0"/>
                <a:satMod val="103000"/>
                <a:lumMod val="102000"/>
                <a:tint val="94000"/>
              </a:schemeClr>
            </a:gs>
            <a:gs pos="50000">
              <a:schemeClr val="accent1">
                <a:tint val="40000"/>
                <a:hueOff val="0"/>
                <a:satOff val="0"/>
                <a:lumOff val="0"/>
                <a:alphaOff val="0"/>
                <a:satMod val="110000"/>
                <a:lumMod val="100000"/>
                <a:shade val="100000"/>
              </a:schemeClr>
            </a:gs>
            <a:gs pos="100000">
              <a:schemeClr val="accent1">
                <a:tint val="40000"/>
                <a:hueOff val="0"/>
                <a:satOff val="0"/>
                <a:lumOff val="0"/>
                <a:alphaOff val="0"/>
                <a:lumMod val="99000"/>
                <a:satMod val="120000"/>
                <a:shade val="78000"/>
              </a:schemeClr>
            </a:gs>
          </a:gsLst>
          <a:lin ang="54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txBody>
        <a:bodyPr spcFirstLastPara="0" vert="horz" wrap="square" lIns="121920" tIns="121920" rIns="121920" bIns="121920" numCol="1" spcCol="1270" anchor="ctr" anchorCtr="0">
          <a:noAutofit/>
        </a:bodyPr>
        <a:lstStyle/>
        <a:p>
          <a:pPr lvl="0" algn="ctr" defTabSz="1422400" rtl="1">
            <a:lnSpc>
              <a:spcPct val="90000"/>
            </a:lnSpc>
            <a:spcBef>
              <a:spcPct val="0"/>
            </a:spcBef>
            <a:spcAft>
              <a:spcPct val="35000"/>
            </a:spcAft>
          </a:pPr>
          <a:r>
            <a:rPr lang="fa-IR" sz="3200" kern="1200" dirty="0">
              <a:cs typeface="B Mitra" panose="00000400000000000000" pitchFamily="2" charset="-78"/>
            </a:rPr>
            <a:t>نتایج</a:t>
          </a:r>
          <a:endParaRPr lang="en-US" sz="1700" kern="1200" dirty="0">
            <a:cs typeface="B Mitra" panose="00000400000000000000" pitchFamily="2" charset="-78"/>
          </a:endParaRPr>
        </a:p>
      </dsp:txBody>
      <dsp:txXfrm>
        <a:off x="4988557" y="0"/>
        <a:ext cx="1129605" cy="1681400"/>
      </dsp:txXfrm>
    </dsp:sp>
    <dsp:sp modelId="{DDE82650-97CA-497A-BE4D-6A1DC56CF4D4}">
      <dsp:nvSpPr>
        <dsp:cNvPr id="0" name=""/>
        <dsp:cNvSpPr/>
      </dsp:nvSpPr>
      <dsp:spPr>
        <a:xfrm>
          <a:off x="5101517" y="1681930"/>
          <a:ext cx="903684" cy="3641975"/>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3180" tIns="32385" rIns="43180" bIns="32385" numCol="1" spcCol="1270" anchor="ctr" anchorCtr="0">
          <a:noAutofit/>
        </a:bodyPr>
        <a:lstStyle/>
        <a:p>
          <a:pPr lvl="0" algn="ctr" defTabSz="755650" rtl="1">
            <a:lnSpc>
              <a:spcPct val="90000"/>
            </a:lnSpc>
            <a:spcBef>
              <a:spcPct val="0"/>
            </a:spcBef>
            <a:spcAft>
              <a:spcPct val="35000"/>
            </a:spcAft>
          </a:pPr>
          <a:r>
            <a:rPr lang="fa-IR" sz="1700" kern="1200" dirty="0">
              <a:cs typeface="B Mitra" panose="00000400000000000000" pitchFamily="2" charset="-78"/>
            </a:rPr>
            <a:t>بیان اهم یافته‌ها همراه با جداول و نمودارها</a:t>
          </a:r>
          <a:endParaRPr lang="en-US" sz="1700" kern="1200" dirty="0">
            <a:cs typeface="B Mitra" panose="00000400000000000000" pitchFamily="2" charset="-78"/>
          </a:endParaRPr>
        </a:p>
      </dsp:txBody>
      <dsp:txXfrm>
        <a:off x="5127985" y="1708398"/>
        <a:ext cx="850748" cy="3589039"/>
      </dsp:txXfrm>
    </dsp:sp>
    <dsp:sp modelId="{56BC6D7A-879D-4421-8F39-9B2D49076577}">
      <dsp:nvSpPr>
        <dsp:cNvPr id="0" name=""/>
        <dsp:cNvSpPr/>
      </dsp:nvSpPr>
      <dsp:spPr>
        <a:xfrm>
          <a:off x="6202883" y="0"/>
          <a:ext cx="1129605" cy="5604669"/>
        </a:xfrm>
        <a:prstGeom prst="roundRect">
          <a:avLst>
            <a:gd name="adj" fmla="val 10000"/>
          </a:avLst>
        </a:prstGeom>
        <a:gradFill rotWithShape="0">
          <a:gsLst>
            <a:gs pos="0">
              <a:schemeClr val="accent1">
                <a:tint val="40000"/>
                <a:hueOff val="0"/>
                <a:satOff val="0"/>
                <a:lumOff val="0"/>
                <a:alphaOff val="0"/>
                <a:satMod val="103000"/>
                <a:lumMod val="102000"/>
                <a:tint val="94000"/>
              </a:schemeClr>
            </a:gs>
            <a:gs pos="50000">
              <a:schemeClr val="accent1">
                <a:tint val="40000"/>
                <a:hueOff val="0"/>
                <a:satOff val="0"/>
                <a:lumOff val="0"/>
                <a:alphaOff val="0"/>
                <a:satMod val="110000"/>
                <a:lumMod val="100000"/>
                <a:shade val="100000"/>
              </a:schemeClr>
            </a:gs>
            <a:gs pos="100000">
              <a:schemeClr val="accent1">
                <a:tint val="40000"/>
                <a:hueOff val="0"/>
                <a:satOff val="0"/>
                <a:lumOff val="0"/>
                <a:alphaOff val="0"/>
                <a:lumMod val="99000"/>
                <a:satMod val="120000"/>
                <a:shade val="78000"/>
              </a:schemeClr>
            </a:gs>
          </a:gsLst>
          <a:lin ang="54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txBody>
        <a:bodyPr spcFirstLastPara="0" vert="horz" wrap="square" lIns="121920" tIns="121920" rIns="121920" bIns="121920" numCol="1" spcCol="1270" anchor="ctr" anchorCtr="0">
          <a:noAutofit/>
        </a:bodyPr>
        <a:lstStyle/>
        <a:p>
          <a:pPr lvl="0" algn="ctr" defTabSz="1422400" rtl="1">
            <a:lnSpc>
              <a:spcPct val="90000"/>
            </a:lnSpc>
            <a:spcBef>
              <a:spcPct val="0"/>
            </a:spcBef>
            <a:spcAft>
              <a:spcPct val="35000"/>
            </a:spcAft>
          </a:pPr>
          <a:r>
            <a:rPr lang="fa-IR" sz="3200" kern="1200" dirty="0">
              <a:cs typeface="B Mitra" panose="00000400000000000000" pitchFamily="2" charset="-78"/>
            </a:rPr>
            <a:t>روش کار</a:t>
          </a:r>
          <a:endParaRPr lang="en-US" sz="3200" kern="1200" dirty="0">
            <a:cs typeface="B Mitra" panose="00000400000000000000" pitchFamily="2" charset="-78"/>
          </a:endParaRPr>
        </a:p>
      </dsp:txBody>
      <dsp:txXfrm>
        <a:off x="6202883" y="0"/>
        <a:ext cx="1129605" cy="1681400"/>
      </dsp:txXfrm>
    </dsp:sp>
    <dsp:sp modelId="{A1245F14-2869-495A-8F3B-1EF5334D1339}">
      <dsp:nvSpPr>
        <dsp:cNvPr id="0" name=""/>
        <dsp:cNvSpPr/>
      </dsp:nvSpPr>
      <dsp:spPr>
        <a:xfrm>
          <a:off x="6315843" y="1681930"/>
          <a:ext cx="903684" cy="3641975"/>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3180" tIns="32385" rIns="43180" bIns="32385" numCol="1" spcCol="1270" anchor="ctr" anchorCtr="0">
          <a:noAutofit/>
        </a:bodyPr>
        <a:lstStyle/>
        <a:p>
          <a:pPr lvl="0" algn="ctr" defTabSz="755650" rtl="1">
            <a:lnSpc>
              <a:spcPct val="90000"/>
            </a:lnSpc>
            <a:spcBef>
              <a:spcPct val="0"/>
            </a:spcBef>
            <a:spcAft>
              <a:spcPct val="35000"/>
            </a:spcAft>
          </a:pPr>
          <a:r>
            <a:rPr lang="fa-IR" sz="1700" kern="1200" dirty="0">
              <a:cs typeface="B Mitra" panose="00000400000000000000" pitchFamily="2" charset="-78"/>
            </a:rPr>
            <a:t>شرح اجزا و مراحل انجام کار</a:t>
          </a:r>
          <a:endParaRPr lang="en-US" sz="1700" kern="1200" dirty="0">
            <a:cs typeface="B Mitra" panose="00000400000000000000" pitchFamily="2" charset="-78"/>
          </a:endParaRPr>
        </a:p>
      </dsp:txBody>
      <dsp:txXfrm>
        <a:off x="6342311" y="1708398"/>
        <a:ext cx="850748" cy="3589039"/>
      </dsp:txXfrm>
    </dsp:sp>
    <dsp:sp modelId="{B73DB9FD-B41C-4305-9968-024F2AFCD8AE}">
      <dsp:nvSpPr>
        <dsp:cNvPr id="0" name=""/>
        <dsp:cNvSpPr/>
      </dsp:nvSpPr>
      <dsp:spPr>
        <a:xfrm>
          <a:off x="7417209" y="0"/>
          <a:ext cx="1129605" cy="5604669"/>
        </a:xfrm>
        <a:prstGeom prst="roundRect">
          <a:avLst>
            <a:gd name="adj" fmla="val 10000"/>
          </a:avLst>
        </a:prstGeom>
        <a:gradFill rotWithShape="0">
          <a:gsLst>
            <a:gs pos="0">
              <a:schemeClr val="accent1">
                <a:tint val="40000"/>
                <a:hueOff val="0"/>
                <a:satOff val="0"/>
                <a:lumOff val="0"/>
                <a:alphaOff val="0"/>
                <a:satMod val="103000"/>
                <a:lumMod val="102000"/>
                <a:tint val="94000"/>
              </a:schemeClr>
            </a:gs>
            <a:gs pos="50000">
              <a:schemeClr val="accent1">
                <a:tint val="40000"/>
                <a:hueOff val="0"/>
                <a:satOff val="0"/>
                <a:lumOff val="0"/>
                <a:alphaOff val="0"/>
                <a:satMod val="110000"/>
                <a:lumMod val="100000"/>
                <a:shade val="100000"/>
              </a:schemeClr>
            </a:gs>
            <a:gs pos="100000">
              <a:schemeClr val="accent1">
                <a:tint val="40000"/>
                <a:hueOff val="0"/>
                <a:satOff val="0"/>
                <a:lumOff val="0"/>
                <a:alphaOff val="0"/>
                <a:lumMod val="99000"/>
                <a:satMod val="120000"/>
                <a:shade val="78000"/>
              </a:schemeClr>
            </a:gs>
          </a:gsLst>
          <a:lin ang="54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txBody>
        <a:bodyPr spcFirstLastPara="0" vert="horz" wrap="square" lIns="121920" tIns="121920" rIns="121920" bIns="121920" numCol="1" spcCol="1270" anchor="ctr" anchorCtr="0">
          <a:noAutofit/>
        </a:bodyPr>
        <a:lstStyle/>
        <a:p>
          <a:pPr lvl="0" algn="ctr" defTabSz="1422400" rtl="1">
            <a:lnSpc>
              <a:spcPct val="90000"/>
            </a:lnSpc>
            <a:spcBef>
              <a:spcPct val="0"/>
            </a:spcBef>
            <a:spcAft>
              <a:spcPct val="35000"/>
            </a:spcAft>
          </a:pPr>
          <a:r>
            <a:rPr lang="fa-IR" sz="3200" kern="1200" dirty="0">
              <a:cs typeface="B Mitra" panose="00000400000000000000" pitchFamily="2" charset="-78"/>
            </a:rPr>
            <a:t>بررسی متون</a:t>
          </a:r>
          <a:endParaRPr lang="en-US" sz="3200" kern="1200" dirty="0">
            <a:cs typeface="B Mitra" panose="00000400000000000000" pitchFamily="2" charset="-78"/>
          </a:endParaRPr>
        </a:p>
      </dsp:txBody>
      <dsp:txXfrm>
        <a:off x="7417209" y="0"/>
        <a:ext cx="1129605" cy="1681400"/>
      </dsp:txXfrm>
    </dsp:sp>
    <dsp:sp modelId="{E361CEF9-7975-43C8-B0EE-F99F3E4291BD}">
      <dsp:nvSpPr>
        <dsp:cNvPr id="0" name=""/>
        <dsp:cNvSpPr/>
      </dsp:nvSpPr>
      <dsp:spPr>
        <a:xfrm>
          <a:off x="7530169" y="1681930"/>
          <a:ext cx="903684" cy="3641975"/>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3180" tIns="32385" rIns="43180" bIns="32385" numCol="1" spcCol="1270" anchor="ctr" anchorCtr="0">
          <a:noAutofit/>
        </a:bodyPr>
        <a:lstStyle/>
        <a:p>
          <a:pPr lvl="0" algn="ctr" defTabSz="755650" rtl="1">
            <a:lnSpc>
              <a:spcPct val="90000"/>
            </a:lnSpc>
            <a:spcBef>
              <a:spcPct val="0"/>
            </a:spcBef>
            <a:spcAft>
              <a:spcPct val="35000"/>
            </a:spcAft>
          </a:pPr>
          <a:r>
            <a:rPr lang="fa-IR" sz="1700" kern="1200" dirty="0">
              <a:cs typeface="B Mitra" panose="00000400000000000000" pitchFamily="2" charset="-78"/>
            </a:rPr>
            <a:t>توضیحاتی از مطالعات سایرین که به موضوع پژوهش را شرح و اهمیت آن را روشن می‌کند</a:t>
          </a:r>
          <a:endParaRPr lang="en-US" sz="1700" kern="1200" dirty="0">
            <a:cs typeface="B Mitra" panose="00000400000000000000" pitchFamily="2" charset="-78"/>
          </a:endParaRPr>
        </a:p>
      </dsp:txBody>
      <dsp:txXfrm>
        <a:off x="7556637" y="1708398"/>
        <a:ext cx="850748" cy="3589039"/>
      </dsp:txXfrm>
    </dsp:sp>
    <dsp:sp modelId="{3D55A1AB-07A1-408E-98BD-C5F686D60164}">
      <dsp:nvSpPr>
        <dsp:cNvPr id="0" name=""/>
        <dsp:cNvSpPr/>
      </dsp:nvSpPr>
      <dsp:spPr>
        <a:xfrm>
          <a:off x="8631535" y="0"/>
          <a:ext cx="1129605" cy="5604669"/>
        </a:xfrm>
        <a:prstGeom prst="roundRect">
          <a:avLst>
            <a:gd name="adj" fmla="val 10000"/>
          </a:avLst>
        </a:prstGeom>
        <a:gradFill rotWithShape="0">
          <a:gsLst>
            <a:gs pos="0">
              <a:schemeClr val="accent1">
                <a:tint val="40000"/>
                <a:hueOff val="0"/>
                <a:satOff val="0"/>
                <a:lumOff val="0"/>
                <a:alphaOff val="0"/>
                <a:satMod val="103000"/>
                <a:lumMod val="102000"/>
                <a:tint val="94000"/>
              </a:schemeClr>
            </a:gs>
            <a:gs pos="50000">
              <a:schemeClr val="accent1">
                <a:tint val="40000"/>
                <a:hueOff val="0"/>
                <a:satOff val="0"/>
                <a:lumOff val="0"/>
                <a:alphaOff val="0"/>
                <a:satMod val="110000"/>
                <a:lumMod val="100000"/>
                <a:shade val="100000"/>
              </a:schemeClr>
            </a:gs>
            <a:gs pos="100000">
              <a:schemeClr val="accent1">
                <a:tint val="40000"/>
                <a:hueOff val="0"/>
                <a:satOff val="0"/>
                <a:lumOff val="0"/>
                <a:alphaOff val="0"/>
                <a:lumMod val="99000"/>
                <a:satMod val="120000"/>
                <a:shade val="78000"/>
              </a:schemeClr>
            </a:gs>
          </a:gsLst>
          <a:lin ang="54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txBody>
        <a:bodyPr spcFirstLastPara="0" vert="horz" wrap="square" lIns="121920" tIns="121920" rIns="121920" bIns="121920" numCol="1" spcCol="1270" anchor="ctr" anchorCtr="0">
          <a:noAutofit/>
        </a:bodyPr>
        <a:lstStyle/>
        <a:p>
          <a:pPr lvl="0" algn="ctr" defTabSz="1422400" rtl="1">
            <a:lnSpc>
              <a:spcPct val="90000"/>
            </a:lnSpc>
            <a:spcBef>
              <a:spcPct val="0"/>
            </a:spcBef>
            <a:spcAft>
              <a:spcPct val="35000"/>
            </a:spcAft>
          </a:pPr>
          <a:r>
            <a:rPr lang="fa-IR" sz="3200" kern="1200" dirty="0">
              <a:cs typeface="B Mitra" panose="00000400000000000000" pitchFamily="2" charset="-78"/>
            </a:rPr>
            <a:t>بیان مساله</a:t>
          </a:r>
          <a:endParaRPr lang="en-US" sz="3200" kern="1200" dirty="0">
            <a:cs typeface="B Mitra" panose="00000400000000000000" pitchFamily="2" charset="-78"/>
          </a:endParaRPr>
        </a:p>
      </dsp:txBody>
      <dsp:txXfrm>
        <a:off x="8631535" y="0"/>
        <a:ext cx="1129605" cy="1681400"/>
      </dsp:txXfrm>
    </dsp:sp>
    <dsp:sp modelId="{804205AB-D537-4893-8B87-072D78EC9049}">
      <dsp:nvSpPr>
        <dsp:cNvPr id="0" name=""/>
        <dsp:cNvSpPr/>
      </dsp:nvSpPr>
      <dsp:spPr>
        <a:xfrm>
          <a:off x="8744495" y="1681930"/>
          <a:ext cx="903684" cy="3641975"/>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3180" tIns="32385" rIns="43180" bIns="32385" numCol="1" spcCol="1270" anchor="ctr" anchorCtr="0">
          <a:noAutofit/>
        </a:bodyPr>
        <a:lstStyle/>
        <a:p>
          <a:pPr lvl="0" algn="ctr" defTabSz="755650" rtl="1">
            <a:lnSpc>
              <a:spcPct val="90000"/>
            </a:lnSpc>
            <a:spcBef>
              <a:spcPct val="0"/>
            </a:spcBef>
            <a:spcAft>
              <a:spcPct val="35000"/>
            </a:spcAft>
          </a:pPr>
          <a:r>
            <a:rPr lang="fa-IR" sz="1700" kern="1200" dirty="0">
              <a:cs typeface="B Mitra" panose="00000400000000000000" pitchFamily="2" charset="-78"/>
            </a:rPr>
            <a:t>بیان ضرورت کار</a:t>
          </a:r>
          <a:endParaRPr lang="en-US" sz="1700" kern="1200" dirty="0">
            <a:cs typeface="B Mitra" panose="00000400000000000000" pitchFamily="2" charset="-78"/>
          </a:endParaRPr>
        </a:p>
      </dsp:txBody>
      <dsp:txXfrm>
        <a:off x="8770963" y="1708398"/>
        <a:ext cx="850748" cy="3589039"/>
      </dsp:txXfrm>
    </dsp:sp>
    <dsp:sp modelId="{AD4B507F-7040-4F3E-AB88-89AB28E45647}">
      <dsp:nvSpPr>
        <dsp:cNvPr id="0" name=""/>
        <dsp:cNvSpPr/>
      </dsp:nvSpPr>
      <dsp:spPr>
        <a:xfrm>
          <a:off x="9845860" y="0"/>
          <a:ext cx="1129605" cy="5604669"/>
        </a:xfrm>
        <a:prstGeom prst="roundRect">
          <a:avLst>
            <a:gd name="adj" fmla="val 10000"/>
          </a:avLst>
        </a:prstGeom>
        <a:gradFill rotWithShape="0">
          <a:gsLst>
            <a:gs pos="0">
              <a:schemeClr val="accent1">
                <a:tint val="40000"/>
                <a:hueOff val="0"/>
                <a:satOff val="0"/>
                <a:lumOff val="0"/>
                <a:alphaOff val="0"/>
                <a:satMod val="103000"/>
                <a:lumMod val="102000"/>
                <a:tint val="94000"/>
              </a:schemeClr>
            </a:gs>
            <a:gs pos="50000">
              <a:schemeClr val="accent1">
                <a:tint val="40000"/>
                <a:hueOff val="0"/>
                <a:satOff val="0"/>
                <a:lumOff val="0"/>
                <a:alphaOff val="0"/>
                <a:satMod val="110000"/>
                <a:lumMod val="100000"/>
                <a:shade val="100000"/>
              </a:schemeClr>
            </a:gs>
            <a:gs pos="100000">
              <a:schemeClr val="accent1">
                <a:tint val="40000"/>
                <a:hueOff val="0"/>
                <a:satOff val="0"/>
                <a:lumOff val="0"/>
                <a:alphaOff val="0"/>
                <a:lumMod val="99000"/>
                <a:satMod val="120000"/>
                <a:shade val="78000"/>
              </a:schemeClr>
            </a:gs>
          </a:gsLst>
          <a:lin ang="54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txBody>
        <a:bodyPr spcFirstLastPara="0" vert="horz" wrap="square" lIns="121920" tIns="121920" rIns="121920" bIns="121920" numCol="1" spcCol="1270" anchor="ctr" anchorCtr="0">
          <a:noAutofit/>
        </a:bodyPr>
        <a:lstStyle/>
        <a:p>
          <a:pPr lvl="0" algn="ctr" defTabSz="1422400" rtl="1">
            <a:lnSpc>
              <a:spcPct val="90000"/>
            </a:lnSpc>
            <a:spcBef>
              <a:spcPct val="0"/>
            </a:spcBef>
            <a:spcAft>
              <a:spcPct val="35000"/>
            </a:spcAft>
          </a:pPr>
          <a:r>
            <a:rPr lang="fa-IR" sz="3200" kern="1200" dirty="0">
              <a:cs typeface="B Mitra" panose="00000400000000000000" pitchFamily="2" charset="-78"/>
            </a:rPr>
            <a:t>مقدمه</a:t>
          </a:r>
          <a:endParaRPr lang="en-US" sz="1700" kern="1200" dirty="0">
            <a:cs typeface="B Mitra" panose="00000400000000000000" pitchFamily="2" charset="-78"/>
          </a:endParaRPr>
        </a:p>
      </dsp:txBody>
      <dsp:txXfrm>
        <a:off x="9845860" y="0"/>
        <a:ext cx="1129605" cy="1681400"/>
      </dsp:txXfrm>
    </dsp:sp>
    <dsp:sp modelId="{EACAE274-C0C3-4B65-ADB2-C82CA8EEBE5C}">
      <dsp:nvSpPr>
        <dsp:cNvPr id="0" name=""/>
        <dsp:cNvSpPr/>
      </dsp:nvSpPr>
      <dsp:spPr>
        <a:xfrm>
          <a:off x="9958821" y="1681930"/>
          <a:ext cx="903684" cy="3641975"/>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3180" tIns="32385" rIns="43180" bIns="32385" numCol="1" spcCol="1270" anchor="ctr" anchorCtr="0">
          <a:noAutofit/>
        </a:bodyPr>
        <a:lstStyle/>
        <a:p>
          <a:pPr lvl="0" algn="ctr" defTabSz="755650" rtl="1">
            <a:lnSpc>
              <a:spcPct val="90000"/>
            </a:lnSpc>
            <a:spcBef>
              <a:spcPct val="0"/>
            </a:spcBef>
            <a:spcAft>
              <a:spcPct val="35000"/>
            </a:spcAft>
          </a:pPr>
          <a:r>
            <a:rPr lang="fa-IR" sz="1700" kern="1200" dirty="0">
              <a:cs typeface="B Mitra" panose="00000400000000000000" pitchFamily="2" charset="-78"/>
            </a:rPr>
            <a:t>توضیحات کلی در مورد موضوع و شرح اجزای متن</a:t>
          </a:r>
          <a:endParaRPr lang="en-US" sz="1700" kern="1200" dirty="0">
            <a:cs typeface="B Mitra" panose="00000400000000000000" pitchFamily="2" charset="-78"/>
          </a:endParaRPr>
        </a:p>
      </dsp:txBody>
      <dsp:txXfrm>
        <a:off x="9985289" y="1708398"/>
        <a:ext cx="850748" cy="3589039"/>
      </dsp:txXfrm>
    </dsp:sp>
    <dsp:sp modelId="{F05AD98B-4BE3-4D1B-8023-B92C69BD9C63}">
      <dsp:nvSpPr>
        <dsp:cNvPr id="0" name=""/>
        <dsp:cNvSpPr/>
      </dsp:nvSpPr>
      <dsp:spPr>
        <a:xfrm>
          <a:off x="11060186" y="0"/>
          <a:ext cx="1129605" cy="5604669"/>
        </a:xfrm>
        <a:prstGeom prst="roundRect">
          <a:avLst>
            <a:gd name="adj" fmla="val 10000"/>
          </a:avLst>
        </a:prstGeom>
        <a:gradFill rotWithShape="0">
          <a:gsLst>
            <a:gs pos="0">
              <a:schemeClr val="accent1">
                <a:tint val="40000"/>
                <a:hueOff val="0"/>
                <a:satOff val="0"/>
                <a:lumOff val="0"/>
                <a:alphaOff val="0"/>
                <a:satMod val="103000"/>
                <a:lumMod val="102000"/>
                <a:tint val="94000"/>
              </a:schemeClr>
            </a:gs>
            <a:gs pos="50000">
              <a:schemeClr val="accent1">
                <a:tint val="40000"/>
                <a:hueOff val="0"/>
                <a:satOff val="0"/>
                <a:lumOff val="0"/>
                <a:alphaOff val="0"/>
                <a:satMod val="110000"/>
                <a:lumMod val="100000"/>
                <a:shade val="100000"/>
              </a:schemeClr>
            </a:gs>
            <a:gs pos="100000">
              <a:schemeClr val="accent1">
                <a:tint val="40000"/>
                <a:hueOff val="0"/>
                <a:satOff val="0"/>
                <a:lumOff val="0"/>
                <a:alphaOff val="0"/>
                <a:lumMod val="99000"/>
                <a:satMod val="120000"/>
                <a:shade val="78000"/>
              </a:schemeClr>
            </a:gs>
          </a:gsLst>
          <a:lin ang="54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rtl="1">
            <a:lnSpc>
              <a:spcPct val="90000"/>
            </a:lnSpc>
            <a:spcBef>
              <a:spcPct val="0"/>
            </a:spcBef>
            <a:spcAft>
              <a:spcPct val="35000"/>
            </a:spcAft>
          </a:pPr>
          <a:r>
            <a:rPr lang="fa-IR" sz="2400" kern="1200" dirty="0">
              <a:cs typeface="B Mitra" panose="00000400000000000000" pitchFamily="2" charset="-78"/>
            </a:rPr>
            <a:t>توضیحات ابتدایی</a:t>
          </a:r>
          <a:endParaRPr lang="en-US" sz="2400" kern="1200" dirty="0">
            <a:cs typeface="B Mitra" panose="00000400000000000000" pitchFamily="2" charset="-78"/>
          </a:endParaRPr>
        </a:p>
      </dsp:txBody>
      <dsp:txXfrm>
        <a:off x="11060186" y="0"/>
        <a:ext cx="1129605" cy="1681400"/>
      </dsp:txXfrm>
    </dsp:sp>
    <dsp:sp modelId="{4CCD9556-6A58-4A27-A778-0191E9303B58}">
      <dsp:nvSpPr>
        <dsp:cNvPr id="0" name=""/>
        <dsp:cNvSpPr/>
      </dsp:nvSpPr>
      <dsp:spPr>
        <a:xfrm>
          <a:off x="11173147" y="1681930"/>
          <a:ext cx="903684" cy="3641975"/>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3180" tIns="32385" rIns="43180" bIns="32385" numCol="1" spcCol="1270" anchor="ctr" anchorCtr="0">
          <a:noAutofit/>
        </a:bodyPr>
        <a:lstStyle/>
        <a:p>
          <a:pPr lvl="0" algn="ctr" defTabSz="755650" rtl="1">
            <a:lnSpc>
              <a:spcPct val="90000"/>
            </a:lnSpc>
            <a:spcBef>
              <a:spcPct val="0"/>
            </a:spcBef>
            <a:spcAft>
              <a:spcPct val="35000"/>
            </a:spcAft>
          </a:pPr>
          <a:r>
            <a:rPr lang="fa-IR" sz="1700" kern="1200" dirty="0">
              <a:cs typeface="B Mitra" panose="00000400000000000000" pitchFamily="2" charset="-78"/>
            </a:rPr>
            <a:t>صفحه عنوان، تشکرها، فهرست مطالب و جداول و نمودارها، مخفف‌ها</a:t>
          </a:r>
          <a:endParaRPr lang="en-US" sz="1700" kern="1200" dirty="0">
            <a:cs typeface="B Mitra" panose="00000400000000000000" pitchFamily="2" charset="-78"/>
          </a:endParaRPr>
        </a:p>
      </dsp:txBody>
      <dsp:txXfrm>
        <a:off x="11199615" y="1708398"/>
        <a:ext cx="850748" cy="358903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61F2DE-2976-4EE9-948C-FA7BCE6E14A2}">
      <dsp:nvSpPr>
        <dsp:cNvPr id="0" name=""/>
        <dsp:cNvSpPr/>
      </dsp:nvSpPr>
      <dsp:spPr>
        <a:xfrm>
          <a:off x="357" y="0"/>
          <a:ext cx="1294116" cy="4553909"/>
        </a:xfrm>
        <a:prstGeom prst="roundRect">
          <a:avLst>
            <a:gd name="adj" fmla="val 10000"/>
          </a:avLst>
        </a:prstGeom>
        <a:gradFill rotWithShape="0">
          <a:gsLst>
            <a:gs pos="0">
              <a:schemeClr val="accent1">
                <a:tint val="40000"/>
                <a:hueOff val="0"/>
                <a:satOff val="0"/>
                <a:lumOff val="0"/>
                <a:alphaOff val="0"/>
                <a:satMod val="103000"/>
                <a:lumMod val="102000"/>
                <a:tint val="94000"/>
              </a:schemeClr>
            </a:gs>
            <a:gs pos="50000">
              <a:schemeClr val="accent1">
                <a:tint val="40000"/>
                <a:hueOff val="0"/>
                <a:satOff val="0"/>
                <a:lumOff val="0"/>
                <a:alphaOff val="0"/>
                <a:satMod val="110000"/>
                <a:lumMod val="100000"/>
                <a:shade val="100000"/>
              </a:schemeClr>
            </a:gs>
            <a:gs pos="100000">
              <a:schemeClr val="accent1">
                <a:tint val="40000"/>
                <a:hueOff val="0"/>
                <a:satOff val="0"/>
                <a:lumOff val="0"/>
                <a:alphaOff val="0"/>
                <a:lumMod val="99000"/>
                <a:satMod val="120000"/>
                <a:shade val="78000"/>
              </a:schemeClr>
            </a:gs>
          </a:gsLst>
          <a:lin ang="54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txBody>
        <a:bodyPr spcFirstLastPara="0" vert="horz" wrap="square" lIns="121920" tIns="121920" rIns="121920" bIns="121920" numCol="1" spcCol="1270" anchor="ctr" anchorCtr="0">
          <a:noAutofit/>
        </a:bodyPr>
        <a:lstStyle/>
        <a:p>
          <a:pPr lvl="0" algn="ctr" defTabSz="1422400" rtl="1">
            <a:lnSpc>
              <a:spcPct val="90000"/>
            </a:lnSpc>
            <a:spcBef>
              <a:spcPct val="0"/>
            </a:spcBef>
            <a:spcAft>
              <a:spcPct val="35000"/>
            </a:spcAft>
          </a:pPr>
          <a:r>
            <a:rPr lang="fa-IR" sz="3200" kern="1200" dirty="0">
              <a:cs typeface="B Mitra" panose="00000400000000000000" pitchFamily="2" charset="-78"/>
            </a:rPr>
            <a:t>پیوست‌ها</a:t>
          </a:r>
          <a:endParaRPr lang="en-US" sz="1700" kern="1200" dirty="0">
            <a:cs typeface="B Mitra" panose="00000400000000000000" pitchFamily="2" charset="-78"/>
          </a:endParaRPr>
        </a:p>
      </dsp:txBody>
      <dsp:txXfrm>
        <a:off x="357" y="0"/>
        <a:ext cx="1294116" cy="1366172"/>
      </dsp:txXfrm>
    </dsp:sp>
    <dsp:sp modelId="{428A444F-D08B-4B0A-9B2E-0BE2E6E52597}">
      <dsp:nvSpPr>
        <dsp:cNvPr id="0" name=""/>
        <dsp:cNvSpPr/>
      </dsp:nvSpPr>
      <dsp:spPr>
        <a:xfrm>
          <a:off x="1387050" y="0"/>
          <a:ext cx="1234349" cy="4553909"/>
        </a:xfrm>
        <a:prstGeom prst="roundRect">
          <a:avLst>
            <a:gd name="adj" fmla="val 10000"/>
          </a:avLst>
        </a:prstGeom>
        <a:gradFill rotWithShape="0">
          <a:gsLst>
            <a:gs pos="0">
              <a:schemeClr val="accent1">
                <a:tint val="40000"/>
                <a:hueOff val="0"/>
                <a:satOff val="0"/>
                <a:lumOff val="0"/>
                <a:alphaOff val="0"/>
                <a:satMod val="103000"/>
                <a:lumMod val="102000"/>
                <a:tint val="94000"/>
              </a:schemeClr>
            </a:gs>
            <a:gs pos="50000">
              <a:schemeClr val="accent1">
                <a:tint val="40000"/>
                <a:hueOff val="0"/>
                <a:satOff val="0"/>
                <a:lumOff val="0"/>
                <a:alphaOff val="0"/>
                <a:satMod val="110000"/>
                <a:lumMod val="100000"/>
                <a:shade val="100000"/>
              </a:schemeClr>
            </a:gs>
            <a:gs pos="100000">
              <a:schemeClr val="accent1">
                <a:tint val="40000"/>
                <a:hueOff val="0"/>
                <a:satOff val="0"/>
                <a:lumOff val="0"/>
                <a:alphaOff val="0"/>
                <a:lumMod val="99000"/>
                <a:satMod val="120000"/>
                <a:shade val="78000"/>
              </a:schemeClr>
            </a:gs>
          </a:gsLst>
          <a:lin ang="54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txBody>
        <a:bodyPr spcFirstLastPara="0" vert="horz" wrap="square" lIns="121920" tIns="121920" rIns="121920" bIns="121920" numCol="1" spcCol="1270" anchor="ctr" anchorCtr="0">
          <a:noAutofit/>
        </a:bodyPr>
        <a:lstStyle/>
        <a:p>
          <a:pPr lvl="0" algn="ctr" defTabSz="1422400" rtl="1">
            <a:lnSpc>
              <a:spcPct val="90000"/>
            </a:lnSpc>
            <a:spcBef>
              <a:spcPct val="0"/>
            </a:spcBef>
            <a:spcAft>
              <a:spcPct val="35000"/>
            </a:spcAft>
          </a:pPr>
          <a:r>
            <a:rPr lang="fa-IR" sz="3200" kern="1200" dirty="0">
              <a:cs typeface="B Mitra" panose="00000400000000000000" pitchFamily="2" charset="-78"/>
            </a:rPr>
            <a:t>منابع</a:t>
          </a:r>
          <a:endParaRPr lang="en-US" sz="1700" kern="1200" dirty="0">
            <a:cs typeface="B Mitra" panose="00000400000000000000" pitchFamily="2" charset="-78"/>
          </a:endParaRPr>
        </a:p>
      </dsp:txBody>
      <dsp:txXfrm>
        <a:off x="1387050" y="0"/>
        <a:ext cx="1234349" cy="1366172"/>
      </dsp:txXfrm>
    </dsp:sp>
    <dsp:sp modelId="{9EFD49CD-39B3-42D2-870A-F9E67888217F}">
      <dsp:nvSpPr>
        <dsp:cNvPr id="0" name=""/>
        <dsp:cNvSpPr/>
      </dsp:nvSpPr>
      <dsp:spPr>
        <a:xfrm>
          <a:off x="2713975" y="0"/>
          <a:ext cx="1234349" cy="4553909"/>
        </a:xfrm>
        <a:prstGeom prst="roundRect">
          <a:avLst>
            <a:gd name="adj" fmla="val 10000"/>
          </a:avLst>
        </a:prstGeom>
        <a:gradFill rotWithShape="0">
          <a:gsLst>
            <a:gs pos="0">
              <a:schemeClr val="accent1">
                <a:tint val="40000"/>
                <a:hueOff val="0"/>
                <a:satOff val="0"/>
                <a:lumOff val="0"/>
                <a:alphaOff val="0"/>
                <a:satMod val="103000"/>
                <a:lumMod val="102000"/>
                <a:tint val="94000"/>
              </a:schemeClr>
            </a:gs>
            <a:gs pos="50000">
              <a:schemeClr val="accent1">
                <a:tint val="40000"/>
                <a:hueOff val="0"/>
                <a:satOff val="0"/>
                <a:lumOff val="0"/>
                <a:alphaOff val="0"/>
                <a:satMod val="110000"/>
                <a:lumMod val="100000"/>
                <a:shade val="100000"/>
              </a:schemeClr>
            </a:gs>
            <a:gs pos="100000">
              <a:schemeClr val="accent1">
                <a:tint val="40000"/>
                <a:hueOff val="0"/>
                <a:satOff val="0"/>
                <a:lumOff val="0"/>
                <a:alphaOff val="0"/>
                <a:lumMod val="99000"/>
                <a:satMod val="120000"/>
                <a:shade val="78000"/>
              </a:schemeClr>
            </a:gs>
          </a:gsLst>
          <a:lin ang="54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txBody>
        <a:bodyPr spcFirstLastPara="0" vert="horz" wrap="square" lIns="137160" tIns="137160" rIns="137160" bIns="137160" numCol="1" spcCol="1270" anchor="ctr" anchorCtr="0">
          <a:noAutofit/>
        </a:bodyPr>
        <a:lstStyle/>
        <a:p>
          <a:pPr lvl="0" algn="ctr" defTabSz="1600200" rtl="1">
            <a:lnSpc>
              <a:spcPct val="90000"/>
            </a:lnSpc>
            <a:spcBef>
              <a:spcPct val="0"/>
            </a:spcBef>
            <a:spcAft>
              <a:spcPct val="35000"/>
            </a:spcAft>
          </a:pPr>
          <a:r>
            <a:rPr lang="fa-IR" sz="3600" kern="1200" dirty="0">
              <a:cs typeface="B Mitra" panose="00000400000000000000" pitchFamily="2" charset="-78"/>
            </a:rPr>
            <a:t>نتیجه‌گیری</a:t>
          </a:r>
          <a:endParaRPr lang="en-US" sz="1800" kern="1200" dirty="0">
            <a:cs typeface="B Mitra" panose="00000400000000000000" pitchFamily="2" charset="-78"/>
          </a:endParaRPr>
        </a:p>
      </dsp:txBody>
      <dsp:txXfrm>
        <a:off x="2713975" y="0"/>
        <a:ext cx="1234349" cy="1366172"/>
      </dsp:txXfrm>
    </dsp:sp>
    <dsp:sp modelId="{131A4667-6E12-4E97-BE9D-3D915F7CAAC4}">
      <dsp:nvSpPr>
        <dsp:cNvPr id="0" name=""/>
        <dsp:cNvSpPr/>
      </dsp:nvSpPr>
      <dsp:spPr>
        <a:xfrm>
          <a:off x="2837410" y="1366602"/>
          <a:ext cx="987479" cy="2959180"/>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3180" tIns="32385" rIns="43180" bIns="32385" numCol="1" spcCol="1270" anchor="ctr" anchorCtr="0">
          <a:noAutofit/>
        </a:bodyPr>
        <a:lstStyle/>
        <a:p>
          <a:pPr lvl="0" algn="ctr" defTabSz="755650" rtl="1">
            <a:lnSpc>
              <a:spcPct val="90000"/>
            </a:lnSpc>
            <a:spcBef>
              <a:spcPct val="0"/>
            </a:spcBef>
            <a:spcAft>
              <a:spcPct val="35000"/>
            </a:spcAft>
          </a:pPr>
          <a:r>
            <a:rPr lang="fa-IR" sz="1700" kern="1200" dirty="0">
              <a:cs typeface="B Mitra" panose="00000400000000000000" pitchFamily="2" charset="-78"/>
            </a:rPr>
            <a:t>پیام‌های کلی استخراج شده از کل بخش‌ها</a:t>
          </a:r>
          <a:endParaRPr lang="en-US" sz="1700" kern="1200" dirty="0">
            <a:cs typeface="B Mitra" panose="00000400000000000000" pitchFamily="2" charset="-78"/>
          </a:endParaRPr>
        </a:p>
      </dsp:txBody>
      <dsp:txXfrm>
        <a:off x="2866332" y="1395524"/>
        <a:ext cx="929635" cy="2901336"/>
      </dsp:txXfrm>
    </dsp:sp>
    <dsp:sp modelId="{62BFD2AD-730C-4E24-86F3-47B5CA785827}">
      <dsp:nvSpPr>
        <dsp:cNvPr id="0" name=""/>
        <dsp:cNvSpPr/>
      </dsp:nvSpPr>
      <dsp:spPr>
        <a:xfrm>
          <a:off x="4040901" y="0"/>
          <a:ext cx="1234349" cy="4553909"/>
        </a:xfrm>
        <a:prstGeom prst="roundRect">
          <a:avLst>
            <a:gd name="adj" fmla="val 10000"/>
          </a:avLst>
        </a:prstGeom>
        <a:gradFill rotWithShape="0">
          <a:gsLst>
            <a:gs pos="0">
              <a:schemeClr val="accent1">
                <a:tint val="40000"/>
                <a:hueOff val="0"/>
                <a:satOff val="0"/>
                <a:lumOff val="0"/>
                <a:alphaOff val="0"/>
                <a:satMod val="103000"/>
                <a:lumMod val="102000"/>
                <a:tint val="94000"/>
              </a:schemeClr>
            </a:gs>
            <a:gs pos="50000">
              <a:schemeClr val="accent1">
                <a:tint val="40000"/>
                <a:hueOff val="0"/>
                <a:satOff val="0"/>
                <a:lumOff val="0"/>
                <a:alphaOff val="0"/>
                <a:satMod val="110000"/>
                <a:lumMod val="100000"/>
                <a:shade val="100000"/>
              </a:schemeClr>
            </a:gs>
            <a:gs pos="100000">
              <a:schemeClr val="accent1">
                <a:tint val="40000"/>
                <a:hueOff val="0"/>
                <a:satOff val="0"/>
                <a:lumOff val="0"/>
                <a:alphaOff val="0"/>
                <a:lumMod val="99000"/>
                <a:satMod val="120000"/>
                <a:shade val="78000"/>
              </a:schemeClr>
            </a:gs>
          </a:gsLst>
          <a:lin ang="54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txBody>
        <a:bodyPr spcFirstLastPara="0" vert="horz" wrap="square" lIns="121920" tIns="121920" rIns="121920" bIns="121920" numCol="1" spcCol="1270" anchor="ctr" anchorCtr="0">
          <a:noAutofit/>
        </a:bodyPr>
        <a:lstStyle/>
        <a:p>
          <a:pPr lvl="0" algn="ctr" defTabSz="1422400" rtl="1">
            <a:lnSpc>
              <a:spcPct val="90000"/>
            </a:lnSpc>
            <a:spcBef>
              <a:spcPct val="0"/>
            </a:spcBef>
            <a:spcAft>
              <a:spcPct val="35000"/>
            </a:spcAft>
          </a:pPr>
          <a:r>
            <a:rPr lang="fa-IR" sz="3200" kern="1200">
              <a:cs typeface="B Mitra" panose="00000400000000000000" pitchFamily="2" charset="-78"/>
            </a:rPr>
            <a:t>بحث کلی</a:t>
          </a:r>
          <a:endParaRPr lang="en-US" sz="1700" kern="1200" dirty="0">
            <a:cs typeface="B Mitra" panose="00000400000000000000" pitchFamily="2" charset="-78"/>
          </a:endParaRPr>
        </a:p>
      </dsp:txBody>
      <dsp:txXfrm>
        <a:off x="4040901" y="0"/>
        <a:ext cx="1234349" cy="1366172"/>
      </dsp:txXfrm>
    </dsp:sp>
    <dsp:sp modelId="{DDE82650-97CA-497A-BE4D-6A1DC56CF4D4}">
      <dsp:nvSpPr>
        <dsp:cNvPr id="0" name=""/>
        <dsp:cNvSpPr/>
      </dsp:nvSpPr>
      <dsp:spPr>
        <a:xfrm>
          <a:off x="4164336" y="1366602"/>
          <a:ext cx="987479" cy="2959180"/>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3180" tIns="32385" rIns="43180" bIns="32385" numCol="1" spcCol="1270" anchor="ctr" anchorCtr="0">
          <a:noAutofit/>
        </a:bodyPr>
        <a:lstStyle/>
        <a:p>
          <a:pPr lvl="0" algn="ctr" defTabSz="755650" rtl="1">
            <a:lnSpc>
              <a:spcPct val="90000"/>
            </a:lnSpc>
            <a:spcBef>
              <a:spcPct val="0"/>
            </a:spcBef>
            <a:spcAft>
              <a:spcPct val="35000"/>
            </a:spcAft>
          </a:pPr>
          <a:r>
            <a:rPr lang="fa-IR" sz="1700" kern="1200" dirty="0">
              <a:cs typeface="B Mitra" panose="00000400000000000000" pitchFamily="2" charset="-78"/>
            </a:rPr>
            <a:t>تلفیق تمامی نتایج و بحث جامع</a:t>
          </a:r>
          <a:endParaRPr lang="en-US" sz="1700" kern="1200" dirty="0">
            <a:cs typeface="B Mitra" panose="00000400000000000000" pitchFamily="2" charset="-78"/>
          </a:endParaRPr>
        </a:p>
      </dsp:txBody>
      <dsp:txXfrm>
        <a:off x="4193258" y="1395524"/>
        <a:ext cx="929635" cy="2901336"/>
      </dsp:txXfrm>
    </dsp:sp>
    <dsp:sp modelId="{56BC6D7A-879D-4421-8F39-9B2D49076577}">
      <dsp:nvSpPr>
        <dsp:cNvPr id="0" name=""/>
        <dsp:cNvSpPr/>
      </dsp:nvSpPr>
      <dsp:spPr>
        <a:xfrm>
          <a:off x="5367827" y="0"/>
          <a:ext cx="1234349" cy="4553909"/>
        </a:xfrm>
        <a:prstGeom prst="roundRect">
          <a:avLst>
            <a:gd name="adj" fmla="val 10000"/>
          </a:avLst>
        </a:prstGeom>
        <a:gradFill rotWithShape="0">
          <a:gsLst>
            <a:gs pos="0">
              <a:schemeClr val="accent1">
                <a:tint val="40000"/>
                <a:hueOff val="0"/>
                <a:satOff val="0"/>
                <a:lumOff val="0"/>
                <a:alphaOff val="0"/>
                <a:satMod val="103000"/>
                <a:lumMod val="102000"/>
                <a:tint val="94000"/>
              </a:schemeClr>
            </a:gs>
            <a:gs pos="50000">
              <a:schemeClr val="accent1">
                <a:tint val="40000"/>
                <a:hueOff val="0"/>
                <a:satOff val="0"/>
                <a:lumOff val="0"/>
                <a:alphaOff val="0"/>
                <a:satMod val="110000"/>
                <a:lumMod val="100000"/>
                <a:shade val="100000"/>
              </a:schemeClr>
            </a:gs>
            <a:gs pos="100000">
              <a:schemeClr val="accent1">
                <a:tint val="40000"/>
                <a:hueOff val="0"/>
                <a:satOff val="0"/>
                <a:lumOff val="0"/>
                <a:alphaOff val="0"/>
                <a:lumMod val="99000"/>
                <a:satMod val="120000"/>
                <a:shade val="78000"/>
              </a:schemeClr>
            </a:gs>
          </a:gsLst>
          <a:lin ang="54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txBody>
        <a:bodyPr spcFirstLastPara="0" vert="horz" wrap="square" lIns="121920" tIns="121920" rIns="121920" bIns="121920" numCol="1" spcCol="1270" anchor="ctr" anchorCtr="0">
          <a:noAutofit/>
        </a:bodyPr>
        <a:lstStyle/>
        <a:p>
          <a:pPr lvl="0" algn="ctr" defTabSz="1422400" rtl="1">
            <a:lnSpc>
              <a:spcPct val="90000"/>
            </a:lnSpc>
            <a:spcBef>
              <a:spcPct val="0"/>
            </a:spcBef>
            <a:spcAft>
              <a:spcPct val="35000"/>
            </a:spcAft>
          </a:pPr>
          <a:r>
            <a:rPr lang="fa-IR" sz="3200" kern="1200" dirty="0">
              <a:cs typeface="B Mitra" panose="00000400000000000000" pitchFamily="2" charset="-78"/>
            </a:rPr>
            <a:t>بخش ...</a:t>
          </a:r>
          <a:endParaRPr lang="en-US" sz="3200" kern="1200" dirty="0">
            <a:cs typeface="B Mitra" panose="00000400000000000000" pitchFamily="2" charset="-78"/>
          </a:endParaRPr>
        </a:p>
      </dsp:txBody>
      <dsp:txXfrm>
        <a:off x="5367827" y="0"/>
        <a:ext cx="1234349" cy="1366172"/>
      </dsp:txXfrm>
    </dsp:sp>
    <dsp:sp modelId="{A1245F14-2869-495A-8F3B-1EF5334D1339}">
      <dsp:nvSpPr>
        <dsp:cNvPr id="0" name=""/>
        <dsp:cNvSpPr/>
      </dsp:nvSpPr>
      <dsp:spPr>
        <a:xfrm>
          <a:off x="5491262" y="1325562"/>
          <a:ext cx="987479" cy="782994"/>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3180" tIns="32385" rIns="43180" bIns="32385" numCol="1" spcCol="1270" anchor="ctr" anchorCtr="0">
          <a:noAutofit/>
        </a:bodyPr>
        <a:lstStyle/>
        <a:p>
          <a:pPr lvl="0" algn="ctr" defTabSz="755650" rtl="1">
            <a:lnSpc>
              <a:spcPct val="90000"/>
            </a:lnSpc>
            <a:spcBef>
              <a:spcPct val="0"/>
            </a:spcBef>
            <a:spcAft>
              <a:spcPct val="35000"/>
            </a:spcAft>
          </a:pPr>
          <a:r>
            <a:rPr lang="fa-IR" sz="1700" kern="1200" dirty="0">
              <a:cs typeface="B Mitra" panose="00000400000000000000" pitchFamily="2" charset="-78"/>
            </a:rPr>
            <a:t>بررسی متون</a:t>
          </a:r>
          <a:endParaRPr lang="en-US" sz="1700" kern="1200" dirty="0">
            <a:cs typeface="B Mitra" panose="00000400000000000000" pitchFamily="2" charset="-78"/>
          </a:endParaRPr>
        </a:p>
      </dsp:txBody>
      <dsp:txXfrm>
        <a:off x="5514195" y="1348495"/>
        <a:ext cx="941613" cy="737128"/>
      </dsp:txXfrm>
    </dsp:sp>
    <dsp:sp modelId="{5891820C-F29C-4DC8-9251-F0F459DE5039}">
      <dsp:nvSpPr>
        <dsp:cNvPr id="0" name=""/>
        <dsp:cNvSpPr/>
      </dsp:nvSpPr>
      <dsp:spPr>
        <a:xfrm>
          <a:off x="5491262" y="2205283"/>
          <a:ext cx="987479" cy="628719"/>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3180" tIns="32385" rIns="43180" bIns="32385" numCol="1" spcCol="1270" anchor="ctr" anchorCtr="0">
          <a:noAutofit/>
        </a:bodyPr>
        <a:lstStyle/>
        <a:p>
          <a:pPr lvl="0" algn="ctr" defTabSz="755650" rtl="1">
            <a:lnSpc>
              <a:spcPct val="90000"/>
            </a:lnSpc>
            <a:spcBef>
              <a:spcPct val="0"/>
            </a:spcBef>
            <a:spcAft>
              <a:spcPct val="35000"/>
            </a:spcAft>
          </a:pPr>
          <a:r>
            <a:rPr lang="fa-IR" sz="1700" kern="1200" dirty="0">
              <a:cs typeface="B Mitra" panose="00000400000000000000" pitchFamily="2" charset="-78"/>
            </a:rPr>
            <a:t>روش کار</a:t>
          </a:r>
          <a:endParaRPr lang="en-US" sz="1700" kern="1200" dirty="0">
            <a:cs typeface="B Mitra" panose="00000400000000000000" pitchFamily="2" charset="-78"/>
          </a:endParaRPr>
        </a:p>
      </dsp:txBody>
      <dsp:txXfrm>
        <a:off x="5509677" y="2223698"/>
        <a:ext cx="950649" cy="591889"/>
      </dsp:txXfrm>
    </dsp:sp>
    <dsp:sp modelId="{4FC9384F-2C77-49DA-AB2D-D790935E3F7D}">
      <dsp:nvSpPr>
        <dsp:cNvPr id="0" name=""/>
        <dsp:cNvSpPr/>
      </dsp:nvSpPr>
      <dsp:spPr>
        <a:xfrm>
          <a:off x="5491262" y="2930729"/>
          <a:ext cx="987479" cy="628719"/>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3180" tIns="32385" rIns="43180" bIns="32385" numCol="1" spcCol="1270" anchor="ctr" anchorCtr="0">
          <a:noAutofit/>
        </a:bodyPr>
        <a:lstStyle/>
        <a:p>
          <a:pPr lvl="0" algn="ctr" defTabSz="755650" rtl="1">
            <a:lnSpc>
              <a:spcPct val="90000"/>
            </a:lnSpc>
            <a:spcBef>
              <a:spcPct val="0"/>
            </a:spcBef>
            <a:spcAft>
              <a:spcPct val="35000"/>
            </a:spcAft>
          </a:pPr>
          <a:r>
            <a:rPr lang="fa-IR" sz="1700" kern="1200" dirty="0">
              <a:cs typeface="B Mitra" panose="00000400000000000000" pitchFamily="2" charset="-78"/>
            </a:rPr>
            <a:t>نتایج</a:t>
          </a:r>
          <a:endParaRPr lang="en-US" sz="1700" kern="1200" dirty="0">
            <a:cs typeface="B Mitra" panose="00000400000000000000" pitchFamily="2" charset="-78"/>
          </a:endParaRPr>
        </a:p>
      </dsp:txBody>
      <dsp:txXfrm>
        <a:off x="5509677" y="2949144"/>
        <a:ext cx="950649" cy="591889"/>
      </dsp:txXfrm>
    </dsp:sp>
    <dsp:sp modelId="{10E6F794-8499-41EC-94A8-F41AA0E3E3A5}">
      <dsp:nvSpPr>
        <dsp:cNvPr id="0" name=""/>
        <dsp:cNvSpPr/>
      </dsp:nvSpPr>
      <dsp:spPr>
        <a:xfrm>
          <a:off x="5491262" y="3656175"/>
          <a:ext cx="987479" cy="628719"/>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3180" tIns="32385" rIns="43180" bIns="32385" numCol="1" spcCol="1270" anchor="ctr" anchorCtr="0">
          <a:noAutofit/>
        </a:bodyPr>
        <a:lstStyle/>
        <a:p>
          <a:pPr lvl="0" algn="ctr" defTabSz="755650" rtl="1">
            <a:lnSpc>
              <a:spcPct val="90000"/>
            </a:lnSpc>
            <a:spcBef>
              <a:spcPct val="0"/>
            </a:spcBef>
            <a:spcAft>
              <a:spcPct val="35000"/>
            </a:spcAft>
          </a:pPr>
          <a:r>
            <a:rPr lang="fa-IR" sz="1700" kern="1200" dirty="0">
              <a:cs typeface="B Mitra" panose="00000400000000000000" pitchFamily="2" charset="-78"/>
            </a:rPr>
            <a:t>بحث</a:t>
          </a:r>
          <a:endParaRPr lang="en-US" sz="1700" kern="1200" dirty="0">
            <a:cs typeface="B Mitra" panose="00000400000000000000" pitchFamily="2" charset="-78"/>
          </a:endParaRPr>
        </a:p>
      </dsp:txBody>
      <dsp:txXfrm>
        <a:off x="5509677" y="3674590"/>
        <a:ext cx="950649" cy="591889"/>
      </dsp:txXfrm>
    </dsp:sp>
    <dsp:sp modelId="{B73DB9FD-B41C-4305-9968-024F2AFCD8AE}">
      <dsp:nvSpPr>
        <dsp:cNvPr id="0" name=""/>
        <dsp:cNvSpPr/>
      </dsp:nvSpPr>
      <dsp:spPr>
        <a:xfrm>
          <a:off x="6694753" y="0"/>
          <a:ext cx="1234349" cy="4553909"/>
        </a:xfrm>
        <a:prstGeom prst="roundRect">
          <a:avLst>
            <a:gd name="adj" fmla="val 10000"/>
          </a:avLst>
        </a:prstGeom>
        <a:gradFill rotWithShape="0">
          <a:gsLst>
            <a:gs pos="0">
              <a:schemeClr val="accent1">
                <a:tint val="40000"/>
                <a:hueOff val="0"/>
                <a:satOff val="0"/>
                <a:lumOff val="0"/>
                <a:alphaOff val="0"/>
                <a:satMod val="103000"/>
                <a:lumMod val="102000"/>
                <a:tint val="94000"/>
              </a:schemeClr>
            </a:gs>
            <a:gs pos="50000">
              <a:schemeClr val="accent1">
                <a:tint val="40000"/>
                <a:hueOff val="0"/>
                <a:satOff val="0"/>
                <a:lumOff val="0"/>
                <a:alphaOff val="0"/>
                <a:satMod val="110000"/>
                <a:lumMod val="100000"/>
                <a:shade val="100000"/>
              </a:schemeClr>
            </a:gs>
            <a:gs pos="100000">
              <a:schemeClr val="accent1">
                <a:tint val="40000"/>
                <a:hueOff val="0"/>
                <a:satOff val="0"/>
                <a:lumOff val="0"/>
                <a:alphaOff val="0"/>
                <a:lumMod val="99000"/>
                <a:satMod val="120000"/>
                <a:shade val="78000"/>
              </a:schemeClr>
            </a:gs>
          </a:gsLst>
          <a:lin ang="54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txBody>
        <a:bodyPr spcFirstLastPara="0" vert="horz" wrap="square" lIns="121920" tIns="121920" rIns="121920" bIns="121920" numCol="1" spcCol="1270" anchor="ctr" anchorCtr="0">
          <a:noAutofit/>
        </a:bodyPr>
        <a:lstStyle/>
        <a:p>
          <a:pPr lvl="0" algn="ctr" defTabSz="1422400" rtl="1">
            <a:lnSpc>
              <a:spcPct val="90000"/>
            </a:lnSpc>
            <a:spcBef>
              <a:spcPct val="0"/>
            </a:spcBef>
            <a:spcAft>
              <a:spcPct val="35000"/>
            </a:spcAft>
          </a:pPr>
          <a:r>
            <a:rPr lang="fa-IR" sz="3200" kern="1200" dirty="0">
              <a:cs typeface="B Mitra" panose="00000400000000000000" pitchFamily="2" charset="-78"/>
            </a:rPr>
            <a:t>بخش دوم</a:t>
          </a:r>
          <a:endParaRPr lang="en-US" sz="3200" kern="1200" dirty="0">
            <a:cs typeface="B Mitra" panose="00000400000000000000" pitchFamily="2" charset="-78"/>
          </a:endParaRPr>
        </a:p>
      </dsp:txBody>
      <dsp:txXfrm>
        <a:off x="6694753" y="0"/>
        <a:ext cx="1234349" cy="1366172"/>
      </dsp:txXfrm>
    </dsp:sp>
    <dsp:sp modelId="{E361CEF9-7975-43C8-B0EE-F99F3E4291BD}">
      <dsp:nvSpPr>
        <dsp:cNvPr id="0" name=""/>
        <dsp:cNvSpPr/>
      </dsp:nvSpPr>
      <dsp:spPr>
        <a:xfrm>
          <a:off x="6818188" y="1325562"/>
          <a:ext cx="987479" cy="782994"/>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3180" tIns="32385" rIns="43180" bIns="32385" numCol="1" spcCol="1270" anchor="ctr" anchorCtr="0">
          <a:noAutofit/>
        </a:bodyPr>
        <a:lstStyle/>
        <a:p>
          <a:pPr lvl="0" algn="ctr" defTabSz="755650" rtl="1">
            <a:lnSpc>
              <a:spcPct val="90000"/>
            </a:lnSpc>
            <a:spcBef>
              <a:spcPct val="0"/>
            </a:spcBef>
            <a:spcAft>
              <a:spcPct val="35000"/>
            </a:spcAft>
          </a:pPr>
          <a:r>
            <a:rPr lang="fa-IR" sz="1700" kern="1200" dirty="0">
              <a:cs typeface="B Mitra" panose="00000400000000000000" pitchFamily="2" charset="-78"/>
            </a:rPr>
            <a:t>بررسی متون</a:t>
          </a:r>
          <a:endParaRPr lang="en-US" sz="1700" kern="1200" dirty="0">
            <a:cs typeface="B Mitra" panose="00000400000000000000" pitchFamily="2" charset="-78"/>
          </a:endParaRPr>
        </a:p>
      </dsp:txBody>
      <dsp:txXfrm>
        <a:off x="6841121" y="1348495"/>
        <a:ext cx="941613" cy="737128"/>
      </dsp:txXfrm>
    </dsp:sp>
    <dsp:sp modelId="{EDD7EFAA-5561-43AE-AACA-6B42411B5E9D}">
      <dsp:nvSpPr>
        <dsp:cNvPr id="0" name=""/>
        <dsp:cNvSpPr/>
      </dsp:nvSpPr>
      <dsp:spPr>
        <a:xfrm>
          <a:off x="6818188" y="2205283"/>
          <a:ext cx="987479" cy="628719"/>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3180" tIns="32385" rIns="43180" bIns="32385" numCol="1" spcCol="1270" anchor="ctr" anchorCtr="0">
          <a:noAutofit/>
        </a:bodyPr>
        <a:lstStyle/>
        <a:p>
          <a:pPr lvl="0" algn="ctr" defTabSz="755650" rtl="1">
            <a:lnSpc>
              <a:spcPct val="90000"/>
            </a:lnSpc>
            <a:spcBef>
              <a:spcPct val="0"/>
            </a:spcBef>
            <a:spcAft>
              <a:spcPct val="35000"/>
            </a:spcAft>
          </a:pPr>
          <a:r>
            <a:rPr lang="fa-IR" sz="1700" kern="1200" dirty="0">
              <a:cs typeface="B Mitra" panose="00000400000000000000" pitchFamily="2" charset="-78"/>
            </a:rPr>
            <a:t>روش کار</a:t>
          </a:r>
          <a:endParaRPr lang="en-US" sz="1700" kern="1200" dirty="0">
            <a:cs typeface="B Mitra" panose="00000400000000000000" pitchFamily="2" charset="-78"/>
          </a:endParaRPr>
        </a:p>
      </dsp:txBody>
      <dsp:txXfrm>
        <a:off x="6836603" y="2223698"/>
        <a:ext cx="950649" cy="591889"/>
      </dsp:txXfrm>
    </dsp:sp>
    <dsp:sp modelId="{4FF770A1-0D40-430F-80B0-EFDA2CBBA422}">
      <dsp:nvSpPr>
        <dsp:cNvPr id="0" name=""/>
        <dsp:cNvSpPr/>
      </dsp:nvSpPr>
      <dsp:spPr>
        <a:xfrm>
          <a:off x="6818188" y="2971693"/>
          <a:ext cx="987479" cy="628719"/>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3180" tIns="32385" rIns="43180" bIns="32385" numCol="1" spcCol="1270" anchor="ctr" anchorCtr="0">
          <a:noAutofit/>
        </a:bodyPr>
        <a:lstStyle/>
        <a:p>
          <a:pPr lvl="0" algn="ctr" defTabSz="755650" rtl="1">
            <a:lnSpc>
              <a:spcPct val="90000"/>
            </a:lnSpc>
            <a:spcBef>
              <a:spcPct val="0"/>
            </a:spcBef>
            <a:spcAft>
              <a:spcPct val="35000"/>
            </a:spcAft>
          </a:pPr>
          <a:r>
            <a:rPr lang="fa-IR" sz="1700" kern="1200" dirty="0">
              <a:cs typeface="B Mitra" panose="00000400000000000000" pitchFamily="2" charset="-78"/>
            </a:rPr>
            <a:t>نتایج</a:t>
          </a:r>
          <a:endParaRPr lang="en-US" sz="1700" kern="1200" dirty="0">
            <a:cs typeface="B Mitra" panose="00000400000000000000" pitchFamily="2" charset="-78"/>
          </a:endParaRPr>
        </a:p>
      </dsp:txBody>
      <dsp:txXfrm>
        <a:off x="6836603" y="2990108"/>
        <a:ext cx="950649" cy="591889"/>
      </dsp:txXfrm>
    </dsp:sp>
    <dsp:sp modelId="{C1A8A8BC-6F0A-4B0F-BAB7-8ACBA33F2987}">
      <dsp:nvSpPr>
        <dsp:cNvPr id="0" name=""/>
        <dsp:cNvSpPr/>
      </dsp:nvSpPr>
      <dsp:spPr>
        <a:xfrm>
          <a:off x="6818188" y="3697139"/>
          <a:ext cx="987479" cy="628719"/>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3180" tIns="32385" rIns="43180" bIns="32385" numCol="1" spcCol="1270" anchor="ctr" anchorCtr="0">
          <a:noAutofit/>
        </a:bodyPr>
        <a:lstStyle/>
        <a:p>
          <a:pPr lvl="0" algn="ctr" defTabSz="755650" rtl="1">
            <a:lnSpc>
              <a:spcPct val="90000"/>
            </a:lnSpc>
            <a:spcBef>
              <a:spcPct val="0"/>
            </a:spcBef>
            <a:spcAft>
              <a:spcPct val="35000"/>
            </a:spcAft>
          </a:pPr>
          <a:r>
            <a:rPr lang="fa-IR" sz="1700" kern="1200" dirty="0">
              <a:cs typeface="B Mitra" panose="00000400000000000000" pitchFamily="2" charset="-78"/>
            </a:rPr>
            <a:t>بحث</a:t>
          </a:r>
          <a:endParaRPr lang="en-US" sz="1700" kern="1200" dirty="0">
            <a:cs typeface="B Mitra" panose="00000400000000000000" pitchFamily="2" charset="-78"/>
          </a:endParaRPr>
        </a:p>
      </dsp:txBody>
      <dsp:txXfrm>
        <a:off x="6836603" y="3715554"/>
        <a:ext cx="950649" cy="591889"/>
      </dsp:txXfrm>
    </dsp:sp>
    <dsp:sp modelId="{3D55A1AB-07A1-408E-98BD-C5F686D60164}">
      <dsp:nvSpPr>
        <dsp:cNvPr id="0" name=""/>
        <dsp:cNvSpPr/>
      </dsp:nvSpPr>
      <dsp:spPr>
        <a:xfrm>
          <a:off x="8021678" y="0"/>
          <a:ext cx="1234349" cy="4553909"/>
        </a:xfrm>
        <a:prstGeom prst="roundRect">
          <a:avLst>
            <a:gd name="adj" fmla="val 10000"/>
          </a:avLst>
        </a:prstGeom>
        <a:gradFill rotWithShape="0">
          <a:gsLst>
            <a:gs pos="0">
              <a:schemeClr val="accent1">
                <a:tint val="40000"/>
                <a:hueOff val="0"/>
                <a:satOff val="0"/>
                <a:lumOff val="0"/>
                <a:alphaOff val="0"/>
                <a:satMod val="103000"/>
                <a:lumMod val="102000"/>
                <a:tint val="94000"/>
              </a:schemeClr>
            </a:gs>
            <a:gs pos="50000">
              <a:schemeClr val="accent1">
                <a:tint val="40000"/>
                <a:hueOff val="0"/>
                <a:satOff val="0"/>
                <a:lumOff val="0"/>
                <a:alphaOff val="0"/>
                <a:satMod val="110000"/>
                <a:lumMod val="100000"/>
                <a:shade val="100000"/>
              </a:schemeClr>
            </a:gs>
            <a:gs pos="100000">
              <a:schemeClr val="accent1">
                <a:tint val="40000"/>
                <a:hueOff val="0"/>
                <a:satOff val="0"/>
                <a:lumOff val="0"/>
                <a:alphaOff val="0"/>
                <a:lumMod val="99000"/>
                <a:satMod val="120000"/>
                <a:shade val="78000"/>
              </a:schemeClr>
            </a:gs>
          </a:gsLst>
          <a:lin ang="54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txBody>
        <a:bodyPr spcFirstLastPara="0" vert="horz" wrap="square" lIns="121920" tIns="121920" rIns="121920" bIns="121920" numCol="1" spcCol="1270" anchor="ctr" anchorCtr="0">
          <a:noAutofit/>
        </a:bodyPr>
        <a:lstStyle/>
        <a:p>
          <a:pPr lvl="0" algn="ctr" defTabSz="1422400" rtl="1">
            <a:lnSpc>
              <a:spcPct val="90000"/>
            </a:lnSpc>
            <a:spcBef>
              <a:spcPct val="0"/>
            </a:spcBef>
            <a:spcAft>
              <a:spcPct val="35000"/>
            </a:spcAft>
          </a:pPr>
          <a:r>
            <a:rPr lang="fa-IR" sz="3200" kern="1200" dirty="0">
              <a:cs typeface="B Mitra" panose="00000400000000000000" pitchFamily="2" charset="-78"/>
            </a:rPr>
            <a:t>بخش اول</a:t>
          </a:r>
          <a:endParaRPr lang="en-US" sz="3200" kern="1200" dirty="0">
            <a:cs typeface="B Mitra" panose="00000400000000000000" pitchFamily="2" charset="-78"/>
          </a:endParaRPr>
        </a:p>
      </dsp:txBody>
      <dsp:txXfrm>
        <a:off x="8021678" y="0"/>
        <a:ext cx="1234349" cy="1366172"/>
      </dsp:txXfrm>
    </dsp:sp>
    <dsp:sp modelId="{804205AB-D537-4893-8B87-072D78EC9049}">
      <dsp:nvSpPr>
        <dsp:cNvPr id="0" name=""/>
        <dsp:cNvSpPr/>
      </dsp:nvSpPr>
      <dsp:spPr>
        <a:xfrm>
          <a:off x="8145113" y="1366527"/>
          <a:ext cx="987479" cy="782994"/>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3180" tIns="32385" rIns="43180" bIns="32385" numCol="1" spcCol="1270" anchor="ctr" anchorCtr="0">
          <a:noAutofit/>
        </a:bodyPr>
        <a:lstStyle/>
        <a:p>
          <a:pPr lvl="0" algn="ctr" defTabSz="755650" rtl="1">
            <a:lnSpc>
              <a:spcPct val="90000"/>
            </a:lnSpc>
            <a:spcBef>
              <a:spcPct val="0"/>
            </a:spcBef>
            <a:spcAft>
              <a:spcPct val="35000"/>
            </a:spcAft>
          </a:pPr>
          <a:r>
            <a:rPr lang="fa-IR" sz="1700" kern="1200" dirty="0">
              <a:cs typeface="B Mitra" panose="00000400000000000000" pitchFamily="2" charset="-78"/>
            </a:rPr>
            <a:t>بررسی متون</a:t>
          </a:r>
          <a:endParaRPr lang="en-US" sz="1700" kern="1200" dirty="0">
            <a:cs typeface="B Mitra" panose="00000400000000000000" pitchFamily="2" charset="-78"/>
          </a:endParaRPr>
        </a:p>
      </dsp:txBody>
      <dsp:txXfrm>
        <a:off x="8168046" y="1389460"/>
        <a:ext cx="941613" cy="737128"/>
      </dsp:txXfrm>
    </dsp:sp>
    <dsp:sp modelId="{B1C6F355-DD84-4CA4-8D41-7796C6EF53B7}">
      <dsp:nvSpPr>
        <dsp:cNvPr id="0" name=""/>
        <dsp:cNvSpPr/>
      </dsp:nvSpPr>
      <dsp:spPr>
        <a:xfrm>
          <a:off x="8145113" y="2246248"/>
          <a:ext cx="987479" cy="628719"/>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3180" tIns="32385" rIns="43180" bIns="32385" numCol="1" spcCol="1270" anchor="ctr" anchorCtr="0">
          <a:noAutofit/>
        </a:bodyPr>
        <a:lstStyle/>
        <a:p>
          <a:pPr lvl="0" algn="ctr" defTabSz="755650" rtl="1">
            <a:lnSpc>
              <a:spcPct val="90000"/>
            </a:lnSpc>
            <a:spcBef>
              <a:spcPct val="0"/>
            </a:spcBef>
            <a:spcAft>
              <a:spcPct val="35000"/>
            </a:spcAft>
          </a:pPr>
          <a:r>
            <a:rPr lang="fa-IR" sz="1700" kern="1200" dirty="0">
              <a:cs typeface="B Mitra" panose="00000400000000000000" pitchFamily="2" charset="-78"/>
            </a:rPr>
            <a:t>روش کار</a:t>
          </a:r>
          <a:endParaRPr lang="en-US" sz="1700" kern="1200" dirty="0">
            <a:cs typeface="B Mitra" panose="00000400000000000000" pitchFamily="2" charset="-78"/>
          </a:endParaRPr>
        </a:p>
      </dsp:txBody>
      <dsp:txXfrm>
        <a:off x="8163528" y="2264663"/>
        <a:ext cx="950649" cy="591889"/>
      </dsp:txXfrm>
    </dsp:sp>
    <dsp:sp modelId="{6C82F62A-1356-4CCE-8491-1438B8339B7F}">
      <dsp:nvSpPr>
        <dsp:cNvPr id="0" name=""/>
        <dsp:cNvSpPr/>
      </dsp:nvSpPr>
      <dsp:spPr>
        <a:xfrm>
          <a:off x="8145113" y="2971693"/>
          <a:ext cx="987479" cy="628719"/>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3180" tIns="32385" rIns="43180" bIns="32385" numCol="1" spcCol="1270" anchor="ctr" anchorCtr="0">
          <a:noAutofit/>
        </a:bodyPr>
        <a:lstStyle/>
        <a:p>
          <a:pPr lvl="0" algn="ctr" defTabSz="755650" rtl="1">
            <a:lnSpc>
              <a:spcPct val="90000"/>
            </a:lnSpc>
            <a:spcBef>
              <a:spcPct val="0"/>
            </a:spcBef>
            <a:spcAft>
              <a:spcPct val="35000"/>
            </a:spcAft>
          </a:pPr>
          <a:r>
            <a:rPr lang="fa-IR" sz="1700" kern="1200" dirty="0">
              <a:cs typeface="B Mitra" panose="00000400000000000000" pitchFamily="2" charset="-78"/>
            </a:rPr>
            <a:t>نتایج</a:t>
          </a:r>
          <a:endParaRPr lang="en-US" sz="1700" kern="1200" dirty="0">
            <a:cs typeface="B Mitra" panose="00000400000000000000" pitchFamily="2" charset="-78"/>
          </a:endParaRPr>
        </a:p>
      </dsp:txBody>
      <dsp:txXfrm>
        <a:off x="8163528" y="2990108"/>
        <a:ext cx="950649" cy="591889"/>
      </dsp:txXfrm>
    </dsp:sp>
    <dsp:sp modelId="{F52257B7-2FEC-4369-958E-A600A9439426}">
      <dsp:nvSpPr>
        <dsp:cNvPr id="0" name=""/>
        <dsp:cNvSpPr/>
      </dsp:nvSpPr>
      <dsp:spPr>
        <a:xfrm>
          <a:off x="8145113" y="3697139"/>
          <a:ext cx="987479" cy="628719"/>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3180" tIns="32385" rIns="43180" bIns="32385" numCol="1" spcCol="1270" anchor="ctr" anchorCtr="0">
          <a:noAutofit/>
        </a:bodyPr>
        <a:lstStyle/>
        <a:p>
          <a:pPr lvl="0" algn="ctr" defTabSz="755650" rtl="1">
            <a:lnSpc>
              <a:spcPct val="90000"/>
            </a:lnSpc>
            <a:spcBef>
              <a:spcPct val="0"/>
            </a:spcBef>
            <a:spcAft>
              <a:spcPct val="35000"/>
            </a:spcAft>
          </a:pPr>
          <a:r>
            <a:rPr lang="fa-IR" sz="1700" kern="1200" dirty="0">
              <a:cs typeface="B Mitra" panose="00000400000000000000" pitchFamily="2" charset="-78"/>
            </a:rPr>
            <a:t>بحث</a:t>
          </a:r>
          <a:endParaRPr lang="en-US" sz="1700" kern="1200" dirty="0">
            <a:cs typeface="B Mitra" panose="00000400000000000000" pitchFamily="2" charset="-78"/>
          </a:endParaRPr>
        </a:p>
      </dsp:txBody>
      <dsp:txXfrm>
        <a:off x="8163528" y="3715554"/>
        <a:ext cx="950649" cy="591889"/>
      </dsp:txXfrm>
    </dsp:sp>
    <dsp:sp modelId="{AD4B507F-7040-4F3E-AB88-89AB28E45647}">
      <dsp:nvSpPr>
        <dsp:cNvPr id="0" name=""/>
        <dsp:cNvSpPr/>
      </dsp:nvSpPr>
      <dsp:spPr>
        <a:xfrm>
          <a:off x="9348604" y="0"/>
          <a:ext cx="1234349" cy="4553909"/>
        </a:xfrm>
        <a:prstGeom prst="roundRect">
          <a:avLst>
            <a:gd name="adj" fmla="val 10000"/>
          </a:avLst>
        </a:prstGeom>
        <a:gradFill rotWithShape="0">
          <a:gsLst>
            <a:gs pos="0">
              <a:schemeClr val="accent1">
                <a:tint val="40000"/>
                <a:hueOff val="0"/>
                <a:satOff val="0"/>
                <a:lumOff val="0"/>
                <a:alphaOff val="0"/>
                <a:satMod val="103000"/>
                <a:lumMod val="102000"/>
                <a:tint val="94000"/>
              </a:schemeClr>
            </a:gs>
            <a:gs pos="50000">
              <a:schemeClr val="accent1">
                <a:tint val="40000"/>
                <a:hueOff val="0"/>
                <a:satOff val="0"/>
                <a:lumOff val="0"/>
                <a:alphaOff val="0"/>
                <a:satMod val="110000"/>
                <a:lumMod val="100000"/>
                <a:shade val="100000"/>
              </a:schemeClr>
            </a:gs>
            <a:gs pos="100000">
              <a:schemeClr val="accent1">
                <a:tint val="40000"/>
                <a:hueOff val="0"/>
                <a:satOff val="0"/>
                <a:lumOff val="0"/>
                <a:alphaOff val="0"/>
                <a:lumMod val="99000"/>
                <a:satMod val="120000"/>
                <a:shade val="78000"/>
              </a:schemeClr>
            </a:gs>
          </a:gsLst>
          <a:lin ang="54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txBody>
        <a:bodyPr spcFirstLastPara="0" vert="horz" wrap="square" lIns="121920" tIns="121920" rIns="121920" bIns="121920" numCol="1" spcCol="1270" anchor="ctr" anchorCtr="0">
          <a:noAutofit/>
        </a:bodyPr>
        <a:lstStyle/>
        <a:p>
          <a:pPr lvl="0" algn="ctr" defTabSz="1422400" rtl="1">
            <a:lnSpc>
              <a:spcPct val="90000"/>
            </a:lnSpc>
            <a:spcBef>
              <a:spcPct val="0"/>
            </a:spcBef>
            <a:spcAft>
              <a:spcPct val="35000"/>
            </a:spcAft>
          </a:pPr>
          <a:r>
            <a:rPr lang="fa-IR" sz="3200" kern="1200" dirty="0">
              <a:cs typeface="B Mitra" panose="00000400000000000000" pitchFamily="2" charset="-78"/>
            </a:rPr>
            <a:t>مقدمه</a:t>
          </a:r>
          <a:endParaRPr lang="en-US" sz="1700" kern="1200" dirty="0">
            <a:cs typeface="B Mitra" panose="00000400000000000000" pitchFamily="2" charset="-78"/>
          </a:endParaRPr>
        </a:p>
      </dsp:txBody>
      <dsp:txXfrm>
        <a:off x="9348604" y="0"/>
        <a:ext cx="1234349" cy="1366172"/>
      </dsp:txXfrm>
    </dsp:sp>
    <dsp:sp modelId="{EACAE274-C0C3-4B65-ADB2-C82CA8EEBE5C}">
      <dsp:nvSpPr>
        <dsp:cNvPr id="0" name=""/>
        <dsp:cNvSpPr/>
      </dsp:nvSpPr>
      <dsp:spPr>
        <a:xfrm>
          <a:off x="9472039" y="1366602"/>
          <a:ext cx="987479" cy="2959180"/>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3180" tIns="32385" rIns="43180" bIns="32385" numCol="1" spcCol="1270" anchor="ctr" anchorCtr="0">
          <a:noAutofit/>
        </a:bodyPr>
        <a:lstStyle/>
        <a:p>
          <a:pPr lvl="0" algn="ctr" defTabSz="755650" rtl="1">
            <a:lnSpc>
              <a:spcPct val="90000"/>
            </a:lnSpc>
            <a:spcBef>
              <a:spcPct val="0"/>
            </a:spcBef>
            <a:spcAft>
              <a:spcPct val="35000"/>
            </a:spcAft>
          </a:pPr>
          <a:r>
            <a:rPr lang="fa-IR" sz="1700" kern="1200" dirty="0">
              <a:cs typeface="B Mitra" panose="00000400000000000000" pitchFamily="2" charset="-78"/>
            </a:rPr>
            <a:t>توضیحات کلی در مورد موضوع و شرح اجزای متن و شرح تک‌تک بخش‌ها</a:t>
          </a:r>
          <a:endParaRPr lang="en-US" sz="1700" kern="1200" dirty="0">
            <a:cs typeface="B Mitra" panose="00000400000000000000" pitchFamily="2" charset="-78"/>
          </a:endParaRPr>
        </a:p>
      </dsp:txBody>
      <dsp:txXfrm>
        <a:off x="9500961" y="1395524"/>
        <a:ext cx="929635" cy="2901336"/>
      </dsp:txXfrm>
    </dsp:sp>
    <dsp:sp modelId="{F05AD98B-4BE3-4D1B-8023-B92C69BD9C63}">
      <dsp:nvSpPr>
        <dsp:cNvPr id="0" name=""/>
        <dsp:cNvSpPr/>
      </dsp:nvSpPr>
      <dsp:spPr>
        <a:xfrm>
          <a:off x="10675530" y="0"/>
          <a:ext cx="1234349" cy="4553909"/>
        </a:xfrm>
        <a:prstGeom prst="roundRect">
          <a:avLst>
            <a:gd name="adj" fmla="val 10000"/>
          </a:avLst>
        </a:prstGeom>
        <a:gradFill rotWithShape="0">
          <a:gsLst>
            <a:gs pos="0">
              <a:schemeClr val="accent1">
                <a:tint val="40000"/>
                <a:hueOff val="0"/>
                <a:satOff val="0"/>
                <a:lumOff val="0"/>
                <a:alphaOff val="0"/>
                <a:satMod val="103000"/>
                <a:lumMod val="102000"/>
                <a:tint val="94000"/>
              </a:schemeClr>
            </a:gs>
            <a:gs pos="50000">
              <a:schemeClr val="accent1">
                <a:tint val="40000"/>
                <a:hueOff val="0"/>
                <a:satOff val="0"/>
                <a:lumOff val="0"/>
                <a:alphaOff val="0"/>
                <a:satMod val="110000"/>
                <a:lumMod val="100000"/>
                <a:shade val="100000"/>
              </a:schemeClr>
            </a:gs>
            <a:gs pos="100000">
              <a:schemeClr val="accent1">
                <a:tint val="40000"/>
                <a:hueOff val="0"/>
                <a:satOff val="0"/>
                <a:lumOff val="0"/>
                <a:alphaOff val="0"/>
                <a:lumMod val="99000"/>
                <a:satMod val="120000"/>
                <a:shade val="78000"/>
              </a:schemeClr>
            </a:gs>
          </a:gsLst>
          <a:lin ang="54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rtl="1">
            <a:lnSpc>
              <a:spcPct val="90000"/>
            </a:lnSpc>
            <a:spcBef>
              <a:spcPct val="0"/>
            </a:spcBef>
            <a:spcAft>
              <a:spcPct val="35000"/>
            </a:spcAft>
          </a:pPr>
          <a:r>
            <a:rPr lang="fa-IR" sz="2400" kern="1200" dirty="0">
              <a:cs typeface="B Mitra" panose="00000400000000000000" pitchFamily="2" charset="-78"/>
            </a:rPr>
            <a:t>توضیحات ابتدایی</a:t>
          </a:r>
          <a:endParaRPr lang="en-US" sz="2400" kern="1200" dirty="0">
            <a:cs typeface="B Mitra" panose="00000400000000000000" pitchFamily="2" charset="-78"/>
          </a:endParaRPr>
        </a:p>
      </dsp:txBody>
      <dsp:txXfrm>
        <a:off x="10675530" y="0"/>
        <a:ext cx="1234349" cy="1366172"/>
      </dsp:txXfrm>
    </dsp:sp>
    <dsp:sp modelId="{4CCD9556-6A58-4A27-A778-0191E9303B58}">
      <dsp:nvSpPr>
        <dsp:cNvPr id="0" name=""/>
        <dsp:cNvSpPr/>
      </dsp:nvSpPr>
      <dsp:spPr>
        <a:xfrm>
          <a:off x="10798965" y="1366602"/>
          <a:ext cx="987479" cy="2959180"/>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3180" tIns="32385" rIns="43180" bIns="32385" numCol="1" spcCol="1270" anchor="ctr" anchorCtr="0">
          <a:noAutofit/>
        </a:bodyPr>
        <a:lstStyle/>
        <a:p>
          <a:pPr lvl="0" algn="ctr" defTabSz="755650" rtl="1">
            <a:lnSpc>
              <a:spcPct val="90000"/>
            </a:lnSpc>
            <a:spcBef>
              <a:spcPct val="0"/>
            </a:spcBef>
            <a:spcAft>
              <a:spcPct val="35000"/>
            </a:spcAft>
          </a:pPr>
          <a:r>
            <a:rPr lang="fa-IR" sz="1700" kern="1200" dirty="0">
              <a:cs typeface="B Mitra" panose="00000400000000000000" pitchFamily="2" charset="-78"/>
            </a:rPr>
            <a:t>صفحه عنوان، تشکرها، فهرست مطالب و جداول و نمودارها، مخفف‌ها</a:t>
          </a:r>
          <a:endParaRPr lang="en-US" sz="1700" kern="1200" dirty="0">
            <a:cs typeface="B Mitra" panose="00000400000000000000" pitchFamily="2" charset="-78"/>
          </a:endParaRPr>
        </a:p>
      </dsp:txBody>
      <dsp:txXfrm>
        <a:off x="10827887" y="1395524"/>
        <a:ext cx="929635" cy="290133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74F013-72B5-46CC-9D49-475BA530647D}">
      <dsp:nvSpPr>
        <dsp:cNvPr id="0" name=""/>
        <dsp:cNvSpPr/>
      </dsp:nvSpPr>
      <dsp:spPr>
        <a:xfrm>
          <a:off x="9687" y="557574"/>
          <a:ext cx="2895629" cy="1737377"/>
        </a:xfrm>
        <a:prstGeom prst="roundRect">
          <a:avLst>
            <a:gd name="adj" fmla="val 100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t" anchorCtr="0">
          <a:noAutofit/>
        </a:bodyPr>
        <a:lstStyle/>
        <a:p>
          <a:pPr lvl="0" algn="r" defTabSz="889000" rtl="1">
            <a:lnSpc>
              <a:spcPct val="90000"/>
            </a:lnSpc>
            <a:spcBef>
              <a:spcPct val="0"/>
            </a:spcBef>
            <a:spcAft>
              <a:spcPct val="35000"/>
            </a:spcAft>
          </a:pPr>
          <a:r>
            <a:rPr lang="fa-IR" sz="2000" kern="1200" dirty="0">
              <a:solidFill>
                <a:schemeClr val="tx1"/>
              </a:solidFill>
              <a:effectLst>
                <a:outerShdw blurRad="38100" dist="38100" dir="2700000" algn="tl">
                  <a:srgbClr val="000000">
                    <a:alpha val="43137"/>
                  </a:srgbClr>
                </a:outerShdw>
              </a:effectLst>
              <a:cs typeface="B Zar" panose="00000400000000000000" pitchFamily="2" charset="-78"/>
            </a:rPr>
            <a:t>مقالات اولیه</a:t>
          </a:r>
          <a:endParaRPr lang="en-US" sz="2000" kern="1200" dirty="0">
            <a:solidFill>
              <a:schemeClr val="tx1"/>
            </a:solidFill>
            <a:effectLst>
              <a:outerShdw blurRad="38100" dist="38100" dir="2700000" algn="tl">
                <a:srgbClr val="000000">
                  <a:alpha val="43137"/>
                </a:srgbClr>
              </a:outerShdw>
            </a:effectLst>
            <a:cs typeface="B Zar" panose="00000400000000000000" pitchFamily="2" charset="-78"/>
          </a:endParaRPr>
        </a:p>
        <a:p>
          <a:pPr marL="171450" lvl="1" indent="-171450" algn="r" defTabSz="711200" rtl="1">
            <a:lnSpc>
              <a:spcPct val="90000"/>
            </a:lnSpc>
            <a:spcBef>
              <a:spcPct val="0"/>
            </a:spcBef>
            <a:spcAft>
              <a:spcPct val="15000"/>
            </a:spcAft>
            <a:buChar char="••"/>
          </a:pPr>
          <a:r>
            <a:rPr lang="fa-IR" sz="1600" kern="1200" dirty="0">
              <a:solidFill>
                <a:schemeClr val="tx1"/>
              </a:solidFill>
              <a:effectLst>
                <a:outerShdw blurRad="38100" dist="38100" dir="2700000" algn="tl">
                  <a:srgbClr val="000000">
                    <a:alpha val="43137"/>
                  </a:srgbClr>
                </a:outerShdw>
              </a:effectLst>
              <a:cs typeface="B Zar" panose="00000400000000000000" pitchFamily="2" charset="-78"/>
            </a:rPr>
            <a:t>ارایه نتایج تحقیقات</a:t>
          </a:r>
          <a:endParaRPr lang="en-US" sz="1600" kern="1200" dirty="0">
            <a:solidFill>
              <a:schemeClr val="tx1"/>
            </a:solidFill>
            <a:effectLst>
              <a:outerShdw blurRad="38100" dist="38100" dir="2700000" algn="tl">
                <a:srgbClr val="000000">
                  <a:alpha val="43137"/>
                </a:srgbClr>
              </a:outerShdw>
            </a:effectLst>
            <a:cs typeface="B Zar" panose="00000400000000000000" pitchFamily="2" charset="-78"/>
          </a:endParaRPr>
        </a:p>
        <a:p>
          <a:pPr marL="171450" lvl="1" indent="-171450" algn="r" defTabSz="711200" rtl="1">
            <a:lnSpc>
              <a:spcPct val="90000"/>
            </a:lnSpc>
            <a:spcBef>
              <a:spcPct val="0"/>
            </a:spcBef>
            <a:spcAft>
              <a:spcPct val="15000"/>
            </a:spcAft>
            <a:buChar char="••"/>
          </a:pPr>
          <a:r>
            <a:rPr lang="fa-IR" sz="1600" kern="1200" dirty="0">
              <a:solidFill>
                <a:schemeClr val="tx1"/>
              </a:solidFill>
              <a:effectLst>
                <a:outerShdw blurRad="38100" dist="38100" dir="2700000" algn="tl">
                  <a:srgbClr val="000000">
                    <a:alpha val="43137"/>
                  </a:srgbClr>
                </a:outerShdw>
              </a:effectLst>
              <a:cs typeface="B Zar" panose="00000400000000000000" pitchFamily="2" charset="-78"/>
            </a:rPr>
            <a:t>بحث و تحلیل نتایج مقالات</a:t>
          </a:r>
          <a:endParaRPr lang="en-US" sz="1600" kern="1200" dirty="0">
            <a:solidFill>
              <a:schemeClr val="tx1"/>
            </a:solidFill>
            <a:effectLst>
              <a:outerShdw blurRad="38100" dist="38100" dir="2700000" algn="tl">
                <a:srgbClr val="000000">
                  <a:alpha val="43137"/>
                </a:srgbClr>
              </a:outerShdw>
            </a:effectLst>
            <a:cs typeface="B Zar" panose="00000400000000000000" pitchFamily="2" charset="-78"/>
          </a:endParaRPr>
        </a:p>
      </dsp:txBody>
      <dsp:txXfrm>
        <a:off x="60573" y="608460"/>
        <a:ext cx="2793857" cy="1635605"/>
      </dsp:txXfrm>
    </dsp:sp>
    <dsp:sp modelId="{12B0113A-4265-4F99-8B3A-7D0F098879E0}">
      <dsp:nvSpPr>
        <dsp:cNvPr id="0" name=""/>
        <dsp:cNvSpPr/>
      </dsp:nvSpPr>
      <dsp:spPr>
        <a:xfrm>
          <a:off x="3160132" y="1067205"/>
          <a:ext cx="613873" cy="718116"/>
        </a:xfrm>
        <a:prstGeom prst="rightArrow">
          <a:avLst>
            <a:gd name="adj1" fmla="val 60000"/>
            <a:gd name="adj2" fmla="val 50000"/>
          </a:avLst>
        </a:prstGeom>
        <a:solidFill>
          <a:schemeClr val="accent4">
            <a:hueOff val="0"/>
            <a:satOff val="0"/>
            <a:lumOff val="0"/>
            <a:alphaOff val="0"/>
          </a:schemeClr>
        </a:solidFill>
        <a:ln>
          <a:noFill/>
        </a:ln>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11200" rtl="1">
            <a:lnSpc>
              <a:spcPct val="90000"/>
            </a:lnSpc>
            <a:spcBef>
              <a:spcPct val="0"/>
            </a:spcBef>
            <a:spcAft>
              <a:spcPct val="35000"/>
            </a:spcAft>
          </a:pPr>
          <a:endParaRPr lang="en-US" sz="1600" kern="1200">
            <a:effectLst>
              <a:outerShdw blurRad="38100" dist="38100" dir="2700000" algn="tl">
                <a:srgbClr val="000000">
                  <a:alpha val="43137"/>
                </a:srgbClr>
              </a:outerShdw>
            </a:effectLst>
            <a:cs typeface="B Mitra" panose="00000400000000000000" pitchFamily="2" charset="-78"/>
          </a:endParaRPr>
        </a:p>
      </dsp:txBody>
      <dsp:txXfrm>
        <a:off x="3160132" y="1210828"/>
        <a:ext cx="429711" cy="430870"/>
      </dsp:txXfrm>
    </dsp:sp>
    <dsp:sp modelId="{B3A82CA5-C0E6-4A4E-BEC1-ED3FABE8EC08}">
      <dsp:nvSpPr>
        <dsp:cNvPr id="0" name=""/>
        <dsp:cNvSpPr/>
      </dsp:nvSpPr>
      <dsp:spPr>
        <a:xfrm>
          <a:off x="4063568" y="557574"/>
          <a:ext cx="2895629" cy="1737377"/>
        </a:xfrm>
        <a:prstGeom prst="roundRect">
          <a:avLst>
            <a:gd name="adj" fmla="val 10000"/>
          </a:avLst>
        </a:prstGeom>
        <a:gradFill rotWithShape="0">
          <a:gsLst>
            <a:gs pos="0">
              <a:schemeClr val="accent4">
                <a:hueOff val="2450223"/>
                <a:satOff val="-10194"/>
                <a:lumOff val="2402"/>
                <a:alphaOff val="0"/>
                <a:satMod val="103000"/>
                <a:lumMod val="102000"/>
                <a:tint val="94000"/>
              </a:schemeClr>
            </a:gs>
            <a:gs pos="50000">
              <a:schemeClr val="accent4">
                <a:hueOff val="2450223"/>
                <a:satOff val="-10194"/>
                <a:lumOff val="2402"/>
                <a:alphaOff val="0"/>
                <a:satMod val="110000"/>
                <a:lumMod val="100000"/>
                <a:shade val="100000"/>
              </a:schemeClr>
            </a:gs>
            <a:gs pos="100000">
              <a:schemeClr val="accent4">
                <a:hueOff val="2450223"/>
                <a:satOff val="-10194"/>
                <a:lumOff val="2402"/>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t" anchorCtr="0">
          <a:noAutofit/>
        </a:bodyPr>
        <a:lstStyle/>
        <a:p>
          <a:pPr lvl="0" algn="r" defTabSz="889000" rtl="1">
            <a:lnSpc>
              <a:spcPct val="90000"/>
            </a:lnSpc>
            <a:spcBef>
              <a:spcPct val="0"/>
            </a:spcBef>
            <a:spcAft>
              <a:spcPct val="35000"/>
            </a:spcAft>
          </a:pPr>
          <a:r>
            <a:rPr lang="fa-IR" sz="2000" kern="1200" dirty="0">
              <a:solidFill>
                <a:schemeClr val="tx1"/>
              </a:solidFill>
              <a:effectLst>
                <a:outerShdw blurRad="38100" dist="38100" dir="2700000" algn="tl">
                  <a:srgbClr val="000000">
                    <a:alpha val="43137"/>
                  </a:srgbClr>
                </a:outerShdw>
              </a:effectLst>
              <a:cs typeface="B Zar" panose="00000400000000000000" pitchFamily="2" charset="-78"/>
            </a:rPr>
            <a:t>مقالات مروری/ثانویه</a:t>
          </a:r>
          <a:endParaRPr lang="en-US" sz="2000" kern="1200" dirty="0">
            <a:solidFill>
              <a:schemeClr val="tx1"/>
            </a:solidFill>
            <a:effectLst>
              <a:outerShdw blurRad="38100" dist="38100" dir="2700000" algn="tl">
                <a:srgbClr val="000000">
                  <a:alpha val="43137"/>
                </a:srgbClr>
              </a:outerShdw>
            </a:effectLst>
            <a:cs typeface="B Zar" panose="00000400000000000000" pitchFamily="2" charset="-78"/>
          </a:endParaRPr>
        </a:p>
        <a:p>
          <a:pPr marL="171450" lvl="1" indent="-171450" algn="r" defTabSz="711200" rtl="1">
            <a:lnSpc>
              <a:spcPct val="90000"/>
            </a:lnSpc>
            <a:spcBef>
              <a:spcPct val="0"/>
            </a:spcBef>
            <a:spcAft>
              <a:spcPct val="15000"/>
            </a:spcAft>
            <a:buChar char="••"/>
          </a:pPr>
          <a:r>
            <a:rPr lang="fa-IR" sz="1600" kern="1200" dirty="0">
              <a:solidFill>
                <a:schemeClr val="tx1"/>
              </a:solidFill>
              <a:effectLst>
                <a:outerShdw blurRad="38100" dist="38100" dir="2700000" algn="tl">
                  <a:srgbClr val="000000">
                    <a:alpha val="43137"/>
                  </a:srgbClr>
                </a:outerShdw>
              </a:effectLst>
              <a:cs typeface="B Zar" panose="00000400000000000000" pitchFamily="2" charset="-78"/>
            </a:rPr>
            <a:t>تجمیع نتایج مقالات اولیه</a:t>
          </a:r>
          <a:endParaRPr lang="en-US" sz="1600" kern="1200" dirty="0">
            <a:solidFill>
              <a:schemeClr val="tx1"/>
            </a:solidFill>
            <a:effectLst>
              <a:outerShdw blurRad="38100" dist="38100" dir="2700000" algn="tl">
                <a:srgbClr val="000000">
                  <a:alpha val="43137"/>
                </a:srgbClr>
              </a:outerShdw>
            </a:effectLst>
            <a:cs typeface="B Zar" panose="00000400000000000000" pitchFamily="2" charset="-78"/>
          </a:endParaRPr>
        </a:p>
        <a:p>
          <a:pPr marL="171450" lvl="1" indent="-171450" algn="r" defTabSz="711200" rtl="1">
            <a:lnSpc>
              <a:spcPct val="90000"/>
            </a:lnSpc>
            <a:spcBef>
              <a:spcPct val="0"/>
            </a:spcBef>
            <a:spcAft>
              <a:spcPct val="15000"/>
            </a:spcAft>
            <a:buChar char="••"/>
          </a:pPr>
          <a:r>
            <a:rPr lang="fa-IR" sz="1600" kern="1200" dirty="0">
              <a:solidFill>
                <a:schemeClr val="tx1"/>
              </a:solidFill>
              <a:effectLst>
                <a:outerShdw blurRad="38100" dist="38100" dir="2700000" algn="tl">
                  <a:srgbClr val="000000">
                    <a:alpha val="43137"/>
                  </a:srgbClr>
                </a:outerShdw>
              </a:effectLst>
              <a:cs typeface="B Zar" panose="00000400000000000000" pitchFamily="2" charset="-78"/>
            </a:rPr>
            <a:t>تحلیل و تفسیر نتایج یافته‌های دیگران</a:t>
          </a:r>
          <a:endParaRPr lang="en-US" sz="1600" kern="1200" dirty="0">
            <a:solidFill>
              <a:schemeClr val="tx1"/>
            </a:solidFill>
            <a:effectLst>
              <a:outerShdw blurRad="38100" dist="38100" dir="2700000" algn="tl">
                <a:srgbClr val="000000">
                  <a:alpha val="43137"/>
                </a:srgbClr>
              </a:outerShdw>
            </a:effectLst>
            <a:cs typeface="B Zar" panose="00000400000000000000" pitchFamily="2" charset="-78"/>
          </a:endParaRPr>
        </a:p>
      </dsp:txBody>
      <dsp:txXfrm>
        <a:off x="4114454" y="608460"/>
        <a:ext cx="2793857" cy="1635605"/>
      </dsp:txXfrm>
    </dsp:sp>
    <dsp:sp modelId="{001C1023-CA5B-4FE2-9776-2D30D245EDE0}">
      <dsp:nvSpPr>
        <dsp:cNvPr id="0" name=""/>
        <dsp:cNvSpPr/>
      </dsp:nvSpPr>
      <dsp:spPr>
        <a:xfrm>
          <a:off x="7214013" y="1067205"/>
          <a:ext cx="613873" cy="718116"/>
        </a:xfrm>
        <a:prstGeom prst="rightArrow">
          <a:avLst>
            <a:gd name="adj1" fmla="val 60000"/>
            <a:gd name="adj2" fmla="val 50000"/>
          </a:avLst>
        </a:prstGeom>
        <a:solidFill>
          <a:schemeClr val="accent4">
            <a:hueOff val="3266964"/>
            <a:satOff val="-13592"/>
            <a:lumOff val="3203"/>
            <a:alphaOff val="0"/>
          </a:schemeClr>
        </a:solidFill>
        <a:ln>
          <a:noFill/>
        </a:ln>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11200" rtl="1">
            <a:lnSpc>
              <a:spcPct val="90000"/>
            </a:lnSpc>
            <a:spcBef>
              <a:spcPct val="0"/>
            </a:spcBef>
            <a:spcAft>
              <a:spcPct val="35000"/>
            </a:spcAft>
          </a:pPr>
          <a:endParaRPr lang="en-US" sz="1600" kern="1200">
            <a:effectLst>
              <a:outerShdw blurRad="38100" dist="38100" dir="2700000" algn="tl">
                <a:srgbClr val="000000">
                  <a:alpha val="43137"/>
                </a:srgbClr>
              </a:outerShdw>
            </a:effectLst>
            <a:cs typeface="B Mitra" panose="00000400000000000000" pitchFamily="2" charset="-78"/>
          </a:endParaRPr>
        </a:p>
      </dsp:txBody>
      <dsp:txXfrm>
        <a:off x="7214013" y="1210828"/>
        <a:ext cx="429711" cy="430870"/>
      </dsp:txXfrm>
    </dsp:sp>
    <dsp:sp modelId="{92490B1F-5C4A-4D5E-8B2F-743E4F2249D6}">
      <dsp:nvSpPr>
        <dsp:cNvPr id="0" name=""/>
        <dsp:cNvSpPr/>
      </dsp:nvSpPr>
      <dsp:spPr>
        <a:xfrm>
          <a:off x="8117449" y="557574"/>
          <a:ext cx="2895629" cy="1737377"/>
        </a:xfrm>
        <a:prstGeom prst="roundRect">
          <a:avLst>
            <a:gd name="adj" fmla="val 10000"/>
          </a:avLst>
        </a:prstGeom>
        <a:gradFill rotWithShape="0">
          <a:gsLst>
            <a:gs pos="0">
              <a:schemeClr val="accent4">
                <a:hueOff val="4900445"/>
                <a:satOff val="-20388"/>
                <a:lumOff val="4804"/>
                <a:alphaOff val="0"/>
                <a:satMod val="103000"/>
                <a:lumMod val="102000"/>
                <a:tint val="94000"/>
              </a:schemeClr>
            </a:gs>
            <a:gs pos="50000">
              <a:schemeClr val="accent4">
                <a:hueOff val="4900445"/>
                <a:satOff val="-20388"/>
                <a:lumOff val="4804"/>
                <a:alphaOff val="0"/>
                <a:satMod val="110000"/>
                <a:lumMod val="100000"/>
                <a:shade val="100000"/>
              </a:schemeClr>
            </a:gs>
            <a:gs pos="100000">
              <a:schemeClr val="accent4">
                <a:hueOff val="4900445"/>
                <a:satOff val="-20388"/>
                <a:lumOff val="4804"/>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t" anchorCtr="0">
          <a:noAutofit/>
        </a:bodyPr>
        <a:lstStyle/>
        <a:p>
          <a:pPr lvl="0" algn="r" defTabSz="889000" rtl="1">
            <a:lnSpc>
              <a:spcPct val="90000"/>
            </a:lnSpc>
            <a:spcBef>
              <a:spcPct val="0"/>
            </a:spcBef>
            <a:spcAft>
              <a:spcPct val="35000"/>
            </a:spcAft>
          </a:pPr>
          <a:r>
            <a:rPr lang="fa-IR" sz="2000" kern="1200" dirty="0">
              <a:solidFill>
                <a:schemeClr val="tx1"/>
              </a:solidFill>
              <a:effectLst>
                <a:outerShdw blurRad="38100" dist="38100" dir="2700000" algn="tl">
                  <a:srgbClr val="000000">
                    <a:alpha val="43137"/>
                  </a:srgbClr>
                </a:outerShdw>
              </a:effectLst>
              <a:cs typeface="B Zar" panose="00000400000000000000" pitchFamily="2" charset="-78"/>
            </a:rPr>
            <a:t>گزارش برگ (</a:t>
          </a:r>
          <a:r>
            <a:rPr lang="en-US" sz="2000" kern="120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factsheet</a:t>
          </a:r>
          <a:r>
            <a:rPr lang="fa-IR" sz="2000" kern="1200" dirty="0">
              <a:solidFill>
                <a:schemeClr val="tx1"/>
              </a:solidFill>
              <a:effectLst>
                <a:outerShdw blurRad="38100" dist="38100" dir="2700000" algn="tl">
                  <a:srgbClr val="000000">
                    <a:alpha val="43137"/>
                  </a:srgbClr>
                </a:outerShdw>
              </a:effectLst>
              <a:cs typeface="B Zar" panose="00000400000000000000" pitchFamily="2" charset="-78"/>
            </a:rPr>
            <a:t>)</a:t>
          </a:r>
          <a:endParaRPr lang="en-US" sz="2000" kern="1200" dirty="0">
            <a:solidFill>
              <a:schemeClr val="tx1"/>
            </a:solidFill>
            <a:effectLst>
              <a:outerShdw blurRad="38100" dist="38100" dir="2700000" algn="tl">
                <a:srgbClr val="000000">
                  <a:alpha val="43137"/>
                </a:srgbClr>
              </a:outerShdw>
            </a:effectLst>
            <a:cs typeface="B Zar" panose="00000400000000000000" pitchFamily="2" charset="-78"/>
          </a:endParaRPr>
        </a:p>
        <a:p>
          <a:pPr marL="171450" lvl="1" indent="-171450" algn="r" defTabSz="711200" rtl="1">
            <a:lnSpc>
              <a:spcPct val="90000"/>
            </a:lnSpc>
            <a:spcBef>
              <a:spcPct val="0"/>
            </a:spcBef>
            <a:spcAft>
              <a:spcPct val="15000"/>
            </a:spcAft>
            <a:buChar char="••"/>
          </a:pPr>
          <a:r>
            <a:rPr lang="fa-IR" sz="1600" kern="1200" dirty="0">
              <a:solidFill>
                <a:schemeClr val="tx1"/>
              </a:solidFill>
              <a:effectLst>
                <a:outerShdw blurRad="38100" dist="38100" dir="2700000" algn="tl">
                  <a:srgbClr val="000000">
                    <a:alpha val="43137"/>
                  </a:srgbClr>
                </a:outerShdw>
              </a:effectLst>
              <a:cs typeface="B Zar" panose="00000400000000000000" pitchFamily="2" charset="-78"/>
            </a:rPr>
            <a:t>مدل ساده و جذاب خلاصه فشرده مستندات بدون پرداخت به جزئیات متدلوژیک</a:t>
          </a:r>
          <a:endParaRPr lang="en-US" sz="1600" kern="1200" dirty="0">
            <a:solidFill>
              <a:schemeClr val="tx1"/>
            </a:solidFill>
            <a:effectLst>
              <a:outerShdw blurRad="38100" dist="38100" dir="2700000" algn="tl">
                <a:srgbClr val="000000">
                  <a:alpha val="43137"/>
                </a:srgbClr>
              </a:outerShdw>
            </a:effectLst>
            <a:cs typeface="B Zar" panose="00000400000000000000" pitchFamily="2" charset="-78"/>
          </a:endParaRPr>
        </a:p>
      </dsp:txBody>
      <dsp:txXfrm>
        <a:off x="8168335" y="608460"/>
        <a:ext cx="2793857" cy="1635605"/>
      </dsp:txXfrm>
    </dsp:sp>
    <dsp:sp modelId="{E6AABB17-19CF-43D6-ACA9-01D4436E36BE}">
      <dsp:nvSpPr>
        <dsp:cNvPr id="0" name=""/>
        <dsp:cNvSpPr/>
      </dsp:nvSpPr>
      <dsp:spPr>
        <a:xfrm rot="5400000">
          <a:off x="9258327" y="2497646"/>
          <a:ext cx="613873" cy="718116"/>
        </a:xfrm>
        <a:prstGeom prst="rightArrow">
          <a:avLst>
            <a:gd name="adj1" fmla="val 60000"/>
            <a:gd name="adj2" fmla="val 50000"/>
          </a:avLst>
        </a:prstGeom>
        <a:solidFill>
          <a:schemeClr val="accent4">
            <a:hueOff val="6533927"/>
            <a:satOff val="-27185"/>
            <a:lumOff val="6405"/>
            <a:alphaOff val="0"/>
          </a:schemeClr>
        </a:solidFill>
        <a:ln>
          <a:noFill/>
        </a:ln>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11200" rtl="1">
            <a:lnSpc>
              <a:spcPct val="90000"/>
            </a:lnSpc>
            <a:spcBef>
              <a:spcPct val="0"/>
            </a:spcBef>
            <a:spcAft>
              <a:spcPct val="35000"/>
            </a:spcAft>
          </a:pPr>
          <a:endParaRPr lang="en-US" sz="1600" kern="1200">
            <a:effectLst>
              <a:outerShdw blurRad="38100" dist="38100" dir="2700000" algn="tl">
                <a:srgbClr val="000000">
                  <a:alpha val="43137"/>
                </a:srgbClr>
              </a:outerShdw>
            </a:effectLst>
            <a:cs typeface="B Mitra" panose="00000400000000000000" pitchFamily="2" charset="-78"/>
          </a:endParaRPr>
        </a:p>
      </dsp:txBody>
      <dsp:txXfrm rot="-5400000">
        <a:off x="9349829" y="2549767"/>
        <a:ext cx="430870" cy="429711"/>
      </dsp:txXfrm>
    </dsp:sp>
    <dsp:sp modelId="{175BF6B2-EB92-4166-A993-907FF79B2D38}">
      <dsp:nvSpPr>
        <dsp:cNvPr id="0" name=""/>
        <dsp:cNvSpPr/>
      </dsp:nvSpPr>
      <dsp:spPr>
        <a:xfrm>
          <a:off x="8117449" y="3453203"/>
          <a:ext cx="2895629" cy="1737377"/>
        </a:xfrm>
        <a:prstGeom prst="roundRect">
          <a:avLst>
            <a:gd name="adj" fmla="val 10000"/>
          </a:avLst>
        </a:prstGeom>
        <a:gradFill rotWithShape="0">
          <a:gsLst>
            <a:gs pos="0">
              <a:schemeClr val="accent4">
                <a:hueOff val="7350668"/>
                <a:satOff val="-30583"/>
                <a:lumOff val="7206"/>
                <a:alphaOff val="0"/>
                <a:satMod val="103000"/>
                <a:lumMod val="102000"/>
                <a:tint val="94000"/>
              </a:schemeClr>
            </a:gs>
            <a:gs pos="50000">
              <a:schemeClr val="accent4">
                <a:hueOff val="7350668"/>
                <a:satOff val="-30583"/>
                <a:lumOff val="7206"/>
                <a:alphaOff val="0"/>
                <a:satMod val="110000"/>
                <a:lumMod val="100000"/>
                <a:shade val="100000"/>
              </a:schemeClr>
            </a:gs>
            <a:gs pos="100000">
              <a:schemeClr val="accent4">
                <a:hueOff val="7350668"/>
                <a:satOff val="-30583"/>
                <a:lumOff val="7206"/>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t" anchorCtr="0">
          <a:noAutofit/>
        </a:bodyPr>
        <a:lstStyle/>
        <a:p>
          <a:pPr lvl="0" algn="r" defTabSz="889000" rtl="1">
            <a:lnSpc>
              <a:spcPct val="90000"/>
            </a:lnSpc>
            <a:spcBef>
              <a:spcPct val="0"/>
            </a:spcBef>
            <a:spcAft>
              <a:spcPct val="35000"/>
            </a:spcAft>
          </a:pPr>
          <a:r>
            <a:rPr lang="fa-IR" sz="2000" kern="1200" dirty="0">
              <a:solidFill>
                <a:schemeClr val="tx1"/>
              </a:solidFill>
              <a:effectLst>
                <a:outerShdw blurRad="38100" dist="38100" dir="2700000" algn="tl">
                  <a:srgbClr val="000000">
                    <a:alpha val="43137"/>
                  </a:srgbClr>
                </a:outerShdw>
              </a:effectLst>
              <a:cs typeface="B Zar" panose="00000400000000000000" pitchFamily="2" charset="-78"/>
            </a:rPr>
            <a:t>گزارش سیاستی (</a:t>
          </a:r>
          <a:r>
            <a:rPr lang="en-US" sz="2000" kern="120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policy brief</a:t>
          </a:r>
          <a:r>
            <a:rPr lang="fa-IR" sz="2000" kern="1200" dirty="0">
              <a:solidFill>
                <a:schemeClr val="tx1"/>
              </a:solidFill>
              <a:effectLst>
                <a:outerShdw blurRad="38100" dist="38100" dir="2700000" algn="tl">
                  <a:srgbClr val="000000">
                    <a:alpha val="43137"/>
                  </a:srgbClr>
                </a:outerShdw>
              </a:effectLst>
              <a:cs typeface="B Zar" panose="00000400000000000000" pitchFamily="2" charset="-78"/>
            </a:rPr>
            <a:t>)</a:t>
          </a:r>
          <a:endParaRPr lang="en-US" sz="2000" kern="1200" dirty="0">
            <a:solidFill>
              <a:schemeClr val="tx1"/>
            </a:solidFill>
            <a:effectLst>
              <a:outerShdw blurRad="38100" dist="38100" dir="2700000" algn="tl">
                <a:srgbClr val="000000">
                  <a:alpha val="43137"/>
                </a:srgbClr>
              </a:outerShdw>
            </a:effectLst>
            <a:cs typeface="B Zar" panose="00000400000000000000" pitchFamily="2" charset="-78"/>
          </a:endParaRPr>
        </a:p>
        <a:p>
          <a:pPr marL="171450" lvl="1" indent="-171450" algn="r" defTabSz="711200" rtl="1">
            <a:lnSpc>
              <a:spcPct val="90000"/>
            </a:lnSpc>
            <a:spcBef>
              <a:spcPct val="0"/>
            </a:spcBef>
            <a:spcAft>
              <a:spcPct val="15000"/>
            </a:spcAft>
            <a:buChar char="••"/>
          </a:pPr>
          <a:r>
            <a:rPr lang="fa-IR" sz="1600" kern="1200" dirty="0">
              <a:solidFill>
                <a:schemeClr val="tx1"/>
              </a:solidFill>
              <a:effectLst>
                <a:outerShdw blurRad="38100" dist="38100" dir="2700000" algn="tl">
                  <a:srgbClr val="000000">
                    <a:alpha val="43137"/>
                  </a:srgbClr>
                </a:outerShdw>
              </a:effectLst>
              <a:cs typeface="B Zar" panose="00000400000000000000" pitchFamily="2" charset="-78"/>
            </a:rPr>
            <a:t>بیان صورت مساله و شرح سیاست‌های پیشنهادی </a:t>
          </a:r>
          <a:endParaRPr lang="en-US" sz="1600" kern="1200" dirty="0">
            <a:solidFill>
              <a:schemeClr val="tx1"/>
            </a:solidFill>
            <a:effectLst>
              <a:outerShdw blurRad="38100" dist="38100" dir="2700000" algn="tl">
                <a:srgbClr val="000000">
                  <a:alpha val="43137"/>
                </a:srgbClr>
              </a:outerShdw>
            </a:effectLst>
            <a:cs typeface="B Zar" panose="00000400000000000000" pitchFamily="2" charset="-78"/>
          </a:endParaRPr>
        </a:p>
      </dsp:txBody>
      <dsp:txXfrm>
        <a:off x="8168335" y="3504089"/>
        <a:ext cx="2793857" cy="1635605"/>
      </dsp:txXfrm>
    </dsp:sp>
    <dsp:sp modelId="{73F0D3BE-5129-40AB-8F48-984D52210D51}">
      <dsp:nvSpPr>
        <dsp:cNvPr id="0" name=""/>
        <dsp:cNvSpPr/>
      </dsp:nvSpPr>
      <dsp:spPr>
        <a:xfrm rot="10800000">
          <a:off x="7248761" y="3962834"/>
          <a:ext cx="613873" cy="718116"/>
        </a:xfrm>
        <a:prstGeom prst="rightArrow">
          <a:avLst>
            <a:gd name="adj1" fmla="val 60000"/>
            <a:gd name="adj2" fmla="val 50000"/>
          </a:avLst>
        </a:prstGeom>
        <a:solidFill>
          <a:schemeClr val="accent4">
            <a:hueOff val="9800891"/>
            <a:satOff val="-40777"/>
            <a:lumOff val="9608"/>
            <a:alphaOff val="0"/>
          </a:schemeClr>
        </a:solidFill>
        <a:ln>
          <a:noFill/>
        </a:ln>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11200" rtl="1">
            <a:lnSpc>
              <a:spcPct val="90000"/>
            </a:lnSpc>
            <a:spcBef>
              <a:spcPct val="0"/>
            </a:spcBef>
            <a:spcAft>
              <a:spcPct val="35000"/>
            </a:spcAft>
          </a:pPr>
          <a:endParaRPr lang="en-US" sz="1600" kern="1200">
            <a:effectLst>
              <a:outerShdw blurRad="38100" dist="38100" dir="2700000" algn="tl">
                <a:srgbClr val="000000">
                  <a:alpha val="43137"/>
                </a:srgbClr>
              </a:outerShdw>
            </a:effectLst>
            <a:cs typeface="B Mitra" panose="00000400000000000000" pitchFamily="2" charset="-78"/>
          </a:endParaRPr>
        </a:p>
      </dsp:txBody>
      <dsp:txXfrm rot="10800000">
        <a:off x="7432923" y="4106457"/>
        <a:ext cx="429711" cy="430870"/>
      </dsp:txXfrm>
    </dsp:sp>
    <dsp:sp modelId="{74B1B521-A721-4804-87E4-37E065EFAB8B}">
      <dsp:nvSpPr>
        <dsp:cNvPr id="0" name=""/>
        <dsp:cNvSpPr/>
      </dsp:nvSpPr>
      <dsp:spPr>
        <a:xfrm>
          <a:off x="4063568" y="3453203"/>
          <a:ext cx="2895629" cy="1737377"/>
        </a:xfrm>
        <a:prstGeom prst="roundRect">
          <a:avLst>
            <a:gd name="adj" fmla="val 10000"/>
          </a:avLst>
        </a:prstGeom>
        <a:gradFill rotWithShape="0">
          <a:gsLst>
            <a:gs pos="0">
              <a:schemeClr val="accent4">
                <a:hueOff val="9800891"/>
                <a:satOff val="-40777"/>
                <a:lumOff val="9608"/>
                <a:alphaOff val="0"/>
                <a:satMod val="103000"/>
                <a:lumMod val="102000"/>
                <a:tint val="94000"/>
              </a:schemeClr>
            </a:gs>
            <a:gs pos="50000">
              <a:schemeClr val="accent4">
                <a:hueOff val="9800891"/>
                <a:satOff val="-40777"/>
                <a:lumOff val="9608"/>
                <a:alphaOff val="0"/>
                <a:satMod val="110000"/>
                <a:lumMod val="100000"/>
                <a:shade val="100000"/>
              </a:schemeClr>
            </a:gs>
            <a:gs pos="100000">
              <a:schemeClr val="accent4">
                <a:hueOff val="9800891"/>
                <a:satOff val="-40777"/>
                <a:lumOff val="9608"/>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t" anchorCtr="0">
          <a:noAutofit/>
        </a:bodyPr>
        <a:lstStyle/>
        <a:p>
          <a:pPr lvl="0" algn="r" defTabSz="889000" rtl="1">
            <a:lnSpc>
              <a:spcPct val="90000"/>
            </a:lnSpc>
            <a:spcBef>
              <a:spcPct val="0"/>
            </a:spcBef>
            <a:spcAft>
              <a:spcPct val="35000"/>
            </a:spcAft>
          </a:pPr>
          <a:r>
            <a:rPr lang="fa-IR" sz="2000" kern="1200" dirty="0">
              <a:solidFill>
                <a:schemeClr val="tx1"/>
              </a:solidFill>
              <a:effectLst>
                <a:outerShdw blurRad="38100" dist="38100" dir="2700000" algn="tl">
                  <a:srgbClr val="000000">
                    <a:alpha val="43137"/>
                  </a:srgbClr>
                </a:outerShdw>
              </a:effectLst>
              <a:cs typeface="B Zar" panose="00000400000000000000" pitchFamily="2" charset="-78"/>
            </a:rPr>
            <a:t>نقشه راه</a:t>
          </a:r>
          <a:r>
            <a:rPr lang="en-US" sz="2000" kern="1200" dirty="0">
              <a:solidFill>
                <a:schemeClr val="tx1"/>
              </a:solidFill>
              <a:effectLst>
                <a:outerShdw blurRad="38100" dist="38100" dir="2700000" algn="tl">
                  <a:srgbClr val="000000">
                    <a:alpha val="43137"/>
                  </a:srgbClr>
                </a:outerShdw>
              </a:effectLst>
              <a:cs typeface="B Zar" panose="00000400000000000000" pitchFamily="2" charset="-78"/>
            </a:rPr>
            <a:t> </a:t>
          </a:r>
          <a:r>
            <a:rPr lang="fa-IR" sz="2000" kern="1200" dirty="0">
              <a:solidFill>
                <a:schemeClr val="tx1"/>
              </a:solidFill>
              <a:effectLst>
                <a:outerShdw blurRad="38100" dist="38100" dir="2700000" algn="tl">
                  <a:srgbClr val="000000">
                    <a:alpha val="43137"/>
                  </a:srgbClr>
                </a:outerShdw>
              </a:effectLst>
              <a:cs typeface="B Zar" panose="00000400000000000000" pitchFamily="2" charset="-78"/>
            </a:rPr>
            <a:t> (</a:t>
          </a:r>
          <a:r>
            <a:rPr lang="en-US" sz="2000" kern="120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road map</a:t>
          </a:r>
          <a:r>
            <a:rPr lang="fa-IR" sz="2000" kern="1200" dirty="0">
              <a:solidFill>
                <a:schemeClr val="tx1"/>
              </a:solidFill>
              <a:effectLst>
                <a:outerShdw blurRad="38100" dist="38100" dir="2700000" algn="tl">
                  <a:srgbClr val="000000">
                    <a:alpha val="43137"/>
                  </a:srgbClr>
                </a:outerShdw>
              </a:effectLst>
              <a:cs typeface="B Zar" panose="00000400000000000000" pitchFamily="2" charset="-78"/>
            </a:rPr>
            <a:t>)</a:t>
          </a:r>
          <a:endParaRPr lang="en-US" sz="2000" kern="1200" dirty="0">
            <a:solidFill>
              <a:schemeClr val="tx1"/>
            </a:solidFill>
            <a:effectLst>
              <a:outerShdw blurRad="38100" dist="38100" dir="2700000" algn="tl">
                <a:srgbClr val="000000">
                  <a:alpha val="43137"/>
                </a:srgbClr>
              </a:outerShdw>
            </a:effectLst>
            <a:cs typeface="B Zar" panose="00000400000000000000" pitchFamily="2" charset="-78"/>
          </a:endParaRPr>
        </a:p>
        <a:p>
          <a:pPr marL="171450" lvl="1" indent="-171450" algn="r" defTabSz="711200" rtl="1">
            <a:lnSpc>
              <a:spcPct val="90000"/>
            </a:lnSpc>
            <a:spcBef>
              <a:spcPct val="0"/>
            </a:spcBef>
            <a:spcAft>
              <a:spcPct val="15000"/>
            </a:spcAft>
            <a:buChar char="••"/>
          </a:pPr>
          <a:r>
            <a:rPr lang="fa-IR" sz="1600" kern="1200" dirty="0">
              <a:solidFill>
                <a:schemeClr val="tx1"/>
              </a:solidFill>
              <a:effectLst>
                <a:outerShdw blurRad="38100" dist="38100" dir="2700000" algn="tl">
                  <a:srgbClr val="000000">
                    <a:alpha val="43137"/>
                  </a:srgbClr>
                </a:outerShdw>
              </a:effectLst>
              <a:cs typeface="B Zar" panose="00000400000000000000" pitchFamily="2" charset="-78"/>
            </a:rPr>
            <a:t>متنی منسجم و همراه با زمانبندی و تحلیل دقیق شیوه پیاده‌سازی و رصد اجرای سیاستهای پیشنهادی</a:t>
          </a:r>
          <a:endParaRPr lang="en-US" sz="1600" kern="1200" dirty="0">
            <a:solidFill>
              <a:schemeClr val="tx1"/>
            </a:solidFill>
            <a:effectLst>
              <a:outerShdw blurRad="38100" dist="38100" dir="2700000" algn="tl">
                <a:srgbClr val="000000">
                  <a:alpha val="43137"/>
                </a:srgbClr>
              </a:outerShdw>
            </a:effectLst>
            <a:cs typeface="B Zar" panose="00000400000000000000" pitchFamily="2" charset="-78"/>
          </a:endParaRPr>
        </a:p>
      </dsp:txBody>
      <dsp:txXfrm>
        <a:off x="4114454" y="3504089"/>
        <a:ext cx="2793857" cy="163560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74F013-72B5-46CC-9D49-475BA530647D}">
      <dsp:nvSpPr>
        <dsp:cNvPr id="0" name=""/>
        <dsp:cNvSpPr/>
      </dsp:nvSpPr>
      <dsp:spPr>
        <a:xfrm>
          <a:off x="808874" y="2718"/>
          <a:ext cx="3905687" cy="1629712"/>
        </a:xfrm>
        <a:prstGeom prst="roundRect">
          <a:avLst>
            <a:gd name="adj" fmla="val 100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t" anchorCtr="0">
          <a:noAutofit/>
        </a:bodyPr>
        <a:lstStyle/>
        <a:p>
          <a:pPr lvl="0" algn="r" defTabSz="977900" rtl="1">
            <a:lnSpc>
              <a:spcPct val="90000"/>
            </a:lnSpc>
            <a:spcBef>
              <a:spcPct val="0"/>
            </a:spcBef>
            <a:spcAft>
              <a:spcPct val="35000"/>
            </a:spcAft>
          </a:pPr>
          <a:r>
            <a:rPr lang="fa-IR" sz="2200" kern="1200" dirty="0">
              <a:solidFill>
                <a:schemeClr val="tx1"/>
              </a:solidFill>
              <a:effectLst>
                <a:outerShdw blurRad="38100" dist="38100" dir="2700000" algn="tl">
                  <a:srgbClr val="000000">
                    <a:alpha val="43137"/>
                  </a:srgbClr>
                </a:outerShdw>
              </a:effectLst>
              <a:cs typeface="B Zar" panose="00000400000000000000" pitchFamily="2" charset="-78"/>
            </a:rPr>
            <a:t>مقالات اولیه</a:t>
          </a:r>
          <a:endParaRPr lang="en-US" sz="2200" kern="1200" dirty="0">
            <a:solidFill>
              <a:schemeClr val="tx1"/>
            </a:solidFill>
            <a:effectLst>
              <a:outerShdw blurRad="38100" dist="38100" dir="2700000" algn="tl">
                <a:srgbClr val="000000">
                  <a:alpha val="43137"/>
                </a:srgbClr>
              </a:outerShdw>
            </a:effectLst>
            <a:cs typeface="B Zar" panose="00000400000000000000" pitchFamily="2" charset="-78"/>
          </a:endParaRPr>
        </a:p>
        <a:p>
          <a:pPr marL="171450" lvl="1" indent="-171450" algn="r" defTabSz="755650" rtl="1">
            <a:lnSpc>
              <a:spcPct val="90000"/>
            </a:lnSpc>
            <a:spcBef>
              <a:spcPct val="0"/>
            </a:spcBef>
            <a:spcAft>
              <a:spcPct val="15000"/>
            </a:spcAft>
            <a:buChar char="••"/>
          </a:pPr>
          <a:r>
            <a:rPr lang="fa-IR" sz="1700" kern="1200" dirty="0">
              <a:solidFill>
                <a:schemeClr val="tx1"/>
              </a:solidFill>
              <a:effectLst>
                <a:outerShdw blurRad="38100" dist="38100" dir="2700000" algn="tl">
                  <a:srgbClr val="000000">
                    <a:alpha val="43137"/>
                  </a:srgbClr>
                </a:outerShdw>
              </a:effectLst>
              <a:cs typeface="B Zar" panose="00000400000000000000" pitchFamily="2" charset="-78"/>
            </a:rPr>
            <a:t>ارایه نتایج تحقیقات</a:t>
          </a:r>
          <a:endParaRPr lang="en-US" sz="1700" kern="1200" dirty="0">
            <a:solidFill>
              <a:schemeClr val="tx1"/>
            </a:solidFill>
            <a:effectLst>
              <a:outerShdw blurRad="38100" dist="38100" dir="2700000" algn="tl">
                <a:srgbClr val="000000">
                  <a:alpha val="43137"/>
                </a:srgbClr>
              </a:outerShdw>
            </a:effectLst>
            <a:cs typeface="B Zar" panose="00000400000000000000" pitchFamily="2" charset="-78"/>
          </a:endParaRPr>
        </a:p>
        <a:p>
          <a:pPr marL="171450" lvl="1" indent="-171450" algn="r" defTabSz="755650" rtl="1">
            <a:lnSpc>
              <a:spcPct val="90000"/>
            </a:lnSpc>
            <a:spcBef>
              <a:spcPct val="0"/>
            </a:spcBef>
            <a:spcAft>
              <a:spcPct val="15000"/>
            </a:spcAft>
            <a:buChar char="••"/>
          </a:pPr>
          <a:r>
            <a:rPr lang="fa-IR" sz="1700" kern="1200" dirty="0">
              <a:solidFill>
                <a:schemeClr val="tx1"/>
              </a:solidFill>
              <a:effectLst>
                <a:outerShdw blurRad="38100" dist="38100" dir="2700000" algn="tl">
                  <a:srgbClr val="000000">
                    <a:alpha val="43137"/>
                  </a:srgbClr>
                </a:outerShdw>
              </a:effectLst>
              <a:cs typeface="B Zar" panose="00000400000000000000" pitchFamily="2" charset="-78"/>
            </a:rPr>
            <a:t>بحث و تحلیل نتایج مقالات</a:t>
          </a:r>
          <a:endParaRPr lang="en-US" sz="1700" kern="1200" dirty="0">
            <a:solidFill>
              <a:schemeClr val="tx1"/>
            </a:solidFill>
            <a:effectLst>
              <a:outerShdw blurRad="38100" dist="38100" dir="2700000" algn="tl">
                <a:srgbClr val="000000">
                  <a:alpha val="43137"/>
                </a:srgbClr>
              </a:outerShdw>
            </a:effectLst>
            <a:cs typeface="B Zar" panose="00000400000000000000" pitchFamily="2" charset="-78"/>
          </a:endParaRPr>
        </a:p>
      </dsp:txBody>
      <dsp:txXfrm>
        <a:off x="856607" y="50451"/>
        <a:ext cx="3810221" cy="1534246"/>
      </dsp:txXfrm>
    </dsp:sp>
    <dsp:sp modelId="{12B0113A-4265-4F99-8B3A-7D0F098879E0}">
      <dsp:nvSpPr>
        <dsp:cNvPr id="0" name=""/>
        <dsp:cNvSpPr/>
      </dsp:nvSpPr>
      <dsp:spPr>
        <a:xfrm>
          <a:off x="4953586" y="480767"/>
          <a:ext cx="575831" cy="673614"/>
        </a:xfrm>
        <a:prstGeom prst="rightArrow">
          <a:avLst>
            <a:gd name="adj1" fmla="val 60000"/>
            <a:gd name="adj2" fmla="val 50000"/>
          </a:avLst>
        </a:prstGeom>
        <a:solidFill>
          <a:schemeClr val="accent4">
            <a:hueOff val="0"/>
            <a:satOff val="0"/>
            <a:lumOff val="0"/>
            <a:alphaOff val="0"/>
          </a:schemeClr>
        </a:solidFill>
        <a:ln>
          <a:noFill/>
        </a:ln>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00100" rtl="1">
            <a:lnSpc>
              <a:spcPct val="90000"/>
            </a:lnSpc>
            <a:spcBef>
              <a:spcPct val="0"/>
            </a:spcBef>
            <a:spcAft>
              <a:spcPct val="35000"/>
            </a:spcAft>
          </a:pPr>
          <a:endParaRPr lang="en-US" sz="1800" kern="1200">
            <a:effectLst>
              <a:outerShdw blurRad="38100" dist="38100" dir="2700000" algn="tl">
                <a:srgbClr val="000000">
                  <a:alpha val="43137"/>
                </a:srgbClr>
              </a:outerShdw>
            </a:effectLst>
            <a:cs typeface="B Mitra" panose="00000400000000000000" pitchFamily="2" charset="-78"/>
          </a:endParaRPr>
        </a:p>
      </dsp:txBody>
      <dsp:txXfrm>
        <a:off x="4953586" y="615490"/>
        <a:ext cx="403082" cy="404168"/>
      </dsp:txXfrm>
    </dsp:sp>
    <dsp:sp modelId="{B3A82CA5-C0E6-4A4E-BEC1-ED3FABE8EC08}">
      <dsp:nvSpPr>
        <dsp:cNvPr id="0" name=""/>
        <dsp:cNvSpPr/>
      </dsp:nvSpPr>
      <dsp:spPr>
        <a:xfrm>
          <a:off x="5801037" y="2718"/>
          <a:ext cx="3905687" cy="1629712"/>
        </a:xfrm>
        <a:prstGeom prst="roundRect">
          <a:avLst>
            <a:gd name="adj" fmla="val 10000"/>
          </a:avLst>
        </a:prstGeom>
        <a:gradFill rotWithShape="0">
          <a:gsLst>
            <a:gs pos="0">
              <a:schemeClr val="accent4">
                <a:hueOff val="3266964"/>
                <a:satOff val="-13592"/>
                <a:lumOff val="3203"/>
                <a:alphaOff val="0"/>
                <a:satMod val="103000"/>
                <a:lumMod val="102000"/>
                <a:tint val="94000"/>
              </a:schemeClr>
            </a:gs>
            <a:gs pos="50000">
              <a:schemeClr val="accent4">
                <a:hueOff val="3266964"/>
                <a:satOff val="-13592"/>
                <a:lumOff val="3203"/>
                <a:alphaOff val="0"/>
                <a:satMod val="110000"/>
                <a:lumMod val="100000"/>
                <a:shade val="100000"/>
              </a:schemeClr>
            </a:gs>
            <a:gs pos="100000">
              <a:schemeClr val="accent4">
                <a:hueOff val="3266964"/>
                <a:satOff val="-13592"/>
                <a:lumOff val="3203"/>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t" anchorCtr="0">
          <a:noAutofit/>
        </a:bodyPr>
        <a:lstStyle/>
        <a:p>
          <a:pPr lvl="0" algn="r" defTabSz="977900" rtl="1">
            <a:lnSpc>
              <a:spcPct val="90000"/>
            </a:lnSpc>
            <a:spcBef>
              <a:spcPct val="0"/>
            </a:spcBef>
            <a:spcAft>
              <a:spcPct val="35000"/>
            </a:spcAft>
          </a:pPr>
          <a:r>
            <a:rPr lang="fa-IR" sz="2200" kern="1200" dirty="0">
              <a:solidFill>
                <a:schemeClr val="tx1"/>
              </a:solidFill>
              <a:effectLst>
                <a:outerShdw blurRad="38100" dist="38100" dir="2700000" algn="tl">
                  <a:srgbClr val="000000">
                    <a:alpha val="43137"/>
                  </a:srgbClr>
                </a:outerShdw>
              </a:effectLst>
              <a:cs typeface="B Zar" panose="00000400000000000000" pitchFamily="2" charset="-78"/>
            </a:rPr>
            <a:t>مقالات مروری/ثانویه</a:t>
          </a:r>
          <a:endParaRPr lang="en-US" sz="2200" kern="1200" dirty="0">
            <a:solidFill>
              <a:schemeClr val="tx1"/>
            </a:solidFill>
            <a:effectLst>
              <a:outerShdw blurRad="38100" dist="38100" dir="2700000" algn="tl">
                <a:srgbClr val="000000">
                  <a:alpha val="43137"/>
                </a:srgbClr>
              </a:outerShdw>
            </a:effectLst>
            <a:cs typeface="B Zar" panose="00000400000000000000" pitchFamily="2" charset="-78"/>
          </a:endParaRPr>
        </a:p>
        <a:p>
          <a:pPr marL="171450" lvl="1" indent="-171450" algn="r" defTabSz="755650" rtl="1">
            <a:lnSpc>
              <a:spcPct val="90000"/>
            </a:lnSpc>
            <a:spcBef>
              <a:spcPct val="0"/>
            </a:spcBef>
            <a:spcAft>
              <a:spcPct val="15000"/>
            </a:spcAft>
            <a:buChar char="••"/>
          </a:pPr>
          <a:r>
            <a:rPr lang="fa-IR" sz="1700" kern="1200" dirty="0">
              <a:solidFill>
                <a:schemeClr val="tx1"/>
              </a:solidFill>
              <a:effectLst>
                <a:outerShdw blurRad="38100" dist="38100" dir="2700000" algn="tl">
                  <a:srgbClr val="000000">
                    <a:alpha val="43137"/>
                  </a:srgbClr>
                </a:outerShdw>
              </a:effectLst>
              <a:cs typeface="B Zar" panose="00000400000000000000" pitchFamily="2" charset="-78"/>
            </a:rPr>
            <a:t>تجمیع نتایج مقالات اولیه</a:t>
          </a:r>
          <a:endParaRPr lang="en-US" sz="1700" kern="1200" dirty="0">
            <a:solidFill>
              <a:schemeClr val="tx1"/>
            </a:solidFill>
            <a:effectLst>
              <a:outerShdw blurRad="38100" dist="38100" dir="2700000" algn="tl">
                <a:srgbClr val="000000">
                  <a:alpha val="43137"/>
                </a:srgbClr>
              </a:outerShdw>
            </a:effectLst>
            <a:cs typeface="B Zar" panose="00000400000000000000" pitchFamily="2" charset="-78"/>
          </a:endParaRPr>
        </a:p>
        <a:p>
          <a:pPr marL="171450" lvl="1" indent="-171450" algn="r" defTabSz="755650" rtl="1">
            <a:lnSpc>
              <a:spcPct val="90000"/>
            </a:lnSpc>
            <a:spcBef>
              <a:spcPct val="0"/>
            </a:spcBef>
            <a:spcAft>
              <a:spcPct val="15000"/>
            </a:spcAft>
            <a:buChar char="••"/>
          </a:pPr>
          <a:r>
            <a:rPr lang="fa-IR" sz="1700" kern="1200" dirty="0">
              <a:solidFill>
                <a:schemeClr val="tx1"/>
              </a:solidFill>
              <a:effectLst>
                <a:outerShdw blurRad="38100" dist="38100" dir="2700000" algn="tl">
                  <a:srgbClr val="000000">
                    <a:alpha val="43137"/>
                  </a:srgbClr>
                </a:outerShdw>
              </a:effectLst>
              <a:cs typeface="B Zar" panose="00000400000000000000" pitchFamily="2" charset="-78"/>
            </a:rPr>
            <a:t>تحلیل و تفسیر نتایج یافته‌های دیگران</a:t>
          </a:r>
          <a:endParaRPr lang="en-US" sz="1700" kern="1200" dirty="0">
            <a:solidFill>
              <a:schemeClr val="tx1"/>
            </a:solidFill>
            <a:effectLst>
              <a:outerShdw blurRad="38100" dist="38100" dir="2700000" algn="tl">
                <a:srgbClr val="000000">
                  <a:alpha val="43137"/>
                </a:srgbClr>
              </a:outerShdw>
            </a:effectLst>
            <a:cs typeface="B Zar" panose="00000400000000000000" pitchFamily="2" charset="-78"/>
          </a:endParaRPr>
        </a:p>
      </dsp:txBody>
      <dsp:txXfrm>
        <a:off x="5848770" y="50451"/>
        <a:ext cx="3810221" cy="1534246"/>
      </dsp:txXfrm>
    </dsp:sp>
    <dsp:sp modelId="{001C1023-CA5B-4FE2-9776-2D30D245EDE0}">
      <dsp:nvSpPr>
        <dsp:cNvPr id="0" name=""/>
        <dsp:cNvSpPr/>
      </dsp:nvSpPr>
      <dsp:spPr>
        <a:xfrm rot="5400000">
          <a:off x="7465965" y="1822564"/>
          <a:ext cx="575831" cy="673614"/>
        </a:xfrm>
        <a:prstGeom prst="rightArrow">
          <a:avLst>
            <a:gd name="adj1" fmla="val 60000"/>
            <a:gd name="adj2" fmla="val 50000"/>
          </a:avLst>
        </a:prstGeom>
        <a:solidFill>
          <a:schemeClr val="accent4">
            <a:hueOff val="4900445"/>
            <a:satOff val="-20388"/>
            <a:lumOff val="4804"/>
            <a:alphaOff val="0"/>
          </a:schemeClr>
        </a:solidFill>
        <a:ln>
          <a:noFill/>
        </a:ln>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00100" rtl="1">
            <a:lnSpc>
              <a:spcPct val="90000"/>
            </a:lnSpc>
            <a:spcBef>
              <a:spcPct val="0"/>
            </a:spcBef>
            <a:spcAft>
              <a:spcPct val="35000"/>
            </a:spcAft>
          </a:pPr>
          <a:endParaRPr lang="en-US" sz="1800" kern="1200">
            <a:effectLst>
              <a:outerShdw blurRad="38100" dist="38100" dir="2700000" algn="tl">
                <a:srgbClr val="000000">
                  <a:alpha val="43137"/>
                </a:srgbClr>
              </a:outerShdw>
            </a:effectLst>
            <a:cs typeface="B Mitra" panose="00000400000000000000" pitchFamily="2" charset="-78"/>
          </a:endParaRPr>
        </a:p>
      </dsp:txBody>
      <dsp:txXfrm rot="-5400000">
        <a:off x="7551797" y="1871456"/>
        <a:ext cx="404168" cy="403082"/>
      </dsp:txXfrm>
    </dsp:sp>
    <dsp:sp modelId="{92490B1F-5C4A-4D5E-8B2F-743E4F2249D6}">
      <dsp:nvSpPr>
        <dsp:cNvPr id="0" name=""/>
        <dsp:cNvSpPr/>
      </dsp:nvSpPr>
      <dsp:spPr>
        <a:xfrm>
          <a:off x="5801037" y="2718906"/>
          <a:ext cx="3905687" cy="1629712"/>
        </a:xfrm>
        <a:prstGeom prst="roundRect">
          <a:avLst>
            <a:gd name="adj" fmla="val 10000"/>
          </a:avLst>
        </a:prstGeom>
        <a:gradFill rotWithShape="0">
          <a:gsLst>
            <a:gs pos="0">
              <a:schemeClr val="accent4">
                <a:hueOff val="6533927"/>
                <a:satOff val="-27185"/>
                <a:lumOff val="6405"/>
                <a:alphaOff val="0"/>
                <a:satMod val="103000"/>
                <a:lumMod val="102000"/>
                <a:tint val="94000"/>
              </a:schemeClr>
            </a:gs>
            <a:gs pos="50000">
              <a:schemeClr val="accent4">
                <a:hueOff val="6533927"/>
                <a:satOff val="-27185"/>
                <a:lumOff val="6405"/>
                <a:alphaOff val="0"/>
                <a:satMod val="110000"/>
                <a:lumMod val="100000"/>
                <a:shade val="100000"/>
              </a:schemeClr>
            </a:gs>
            <a:gs pos="100000">
              <a:schemeClr val="accent4">
                <a:hueOff val="6533927"/>
                <a:satOff val="-27185"/>
                <a:lumOff val="6405"/>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t" anchorCtr="0">
          <a:noAutofit/>
        </a:bodyPr>
        <a:lstStyle/>
        <a:p>
          <a:pPr lvl="0" algn="r" defTabSz="977900" rtl="1">
            <a:lnSpc>
              <a:spcPct val="90000"/>
            </a:lnSpc>
            <a:spcBef>
              <a:spcPct val="0"/>
            </a:spcBef>
            <a:spcAft>
              <a:spcPct val="35000"/>
            </a:spcAft>
          </a:pPr>
          <a:r>
            <a:rPr lang="fa-IR" sz="2200" kern="1200" dirty="0">
              <a:solidFill>
                <a:schemeClr val="tx1"/>
              </a:solidFill>
              <a:effectLst>
                <a:outerShdw blurRad="38100" dist="38100" dir="2700000" algn="tl">
                  <a:srgbClr val="000000">
                    <a:alpha val="43137"/>
                  </a:srgbClr>
                </a:outerShdw>
              </a:effectLst>
              <a:cs typeface="B Zar" panose="00000400000000000000" pitchFamily="2" charset="-78"/>
            </a:rPr>
            <a:t>راهنمای بالینی (</a:t>
          </a:r>
          <a:r>
            <a:rPr lang="en-US" sz="2200" kern="120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clinical guideline</a:t>
          </a:r>
          <a:r>
            <a:rPr lang="fa-IR" sz="2200" kern="1200" dirty="0">
              <a:solidFill>
                <a:schemeClr val="tx1"/>
              </a:solidFill>
              <a:effectLst>
                <a:outerShdw blurRad="38100" dist="38100" dir="2700000" algn="tl">
                  <a:srgbClr val="000000">
                    <a:alpha val="43137"/>
                  </a:srgbClr>
                </a:outerShdw>
              </a:effectLst>
              <a:cs typeface="B Zar" panose="00000400000000000000" pitchFamily="2" charset="-78"/>
            </a:rPr>
            <a:t>)</a:t>
          </a:r>
          <a:endParaRPr lang="en-US" sz="2200" kern="1200" dirty="0">
            <a:solidFill>
              <a:schemeClr val="tx1"/>
            </a:solidFill>
            <a:effectLst>
              <a:outerShdw blurRad="38100" dist="38100" dir="2700000" algn="tl">
                <a:srgbClr val="000000">
                  <a:alpha val="43137"/>
                </a:srgbClr>
              </a:outerShdw>
            </a:effectLst>
            <a:cs typeface="B Zar" panose="00000400000000000000" pitchFamily="2" charset="-78"/>
          </a:endParaRPr>
        </a:p>
        <a:p>
          <a:pPr marL="171450" lvl="1" indent="-171450" algn="r" defTabSz="755650" rtl="1">
            <a:lnSpc>
              <a:spcPct val="90000"/>
            </a:lnSpc>
            <a:spcBef>
              <a:spcPct val="0"/>
            </a:spcBef>
            <a:spcAft>
              <a:spcPct val="15000"/>
            </a:spcAft>
            <a:buChar char="••"/>
          </a:pPr>
          <a:r>
            <a:rPr lang="fa-IR" sz="1700" kern="1200" dirty="0">
              <a:solidFill>
                <a:schemeClr val="tx1"/>
              </a:solidFill>
              <a:effectLst>
                <a:outerShdw blurRad="38100" dist="38100" dir="2700000" algn="tl">
                  <a:srgbClr val="000000">
                    <a:alpha val="43137"/>
                  </a:srgbClr>
                </a:outerShdw>
              </a:effectLst>
              <a:cs typeface="B Zar" panose="00000400000000000000" pitchFamily="2" charset="-78"/>
            </a:rPr>
            <a:t>توضیحات روشن و مشخصی که برای تشخیص، درمان و پیگیری بیماران است</a:t>
          </a:r>
          <a:endParaRPr lang="en-US" sz="1700" kern="1200" dirty="0">
            <a:solidFill>
              <a:schemeClr val="tx1"/>
            </a:solidFill>
            <a:effectLst>
              <a:outerShdw blurRad="38100" dist="38100" dir="2700000" algn="tl">
                <a:srgbClr val="000000">
                  <a:alpha val="43137"/>
                </a:srgbClr>
              </a:outerShdw>
            </a:effectLst>
            <a:cs typeface="B Zar" panose="00000400000000000000" pitchFamily="2" charset="-78"/>
          </a:endParaRPr>
        </a:p>
      </dsp:txBody>
      <dsp:txXfrm>
        <a:off x="5848770" y="2766639"/>
        <a:ext cx="3810221" cy="1534246"/>
      </dsp:txXfrm>
    </dsp:sp>
    <dsp:sp modelId="{E6AABB17-19CF-43D6-ACA9-01D4436E36BE}">
      <dsp:nvSpPr>
        <dsp:cNvPr id="0" name=""/>
        <dsp:cNvSpPr/>
      </dsp:nvSpPr>
      <dsp:spPr>
        <a:xfrm rot="10800000">
          <a:off x="4986181" y="3196955"/>
          <a:ext cx="575831" cy="673614"/>
        </a:xfrm>
        <a:prstGeom prst="rightArrow">
          <a:avLst>
            <a:gd name="adj1" fmla="val 60000"/>
            <a:gd name="adj2" fmla="val 50000"/>
          </a:avLst>
        </a:prstGeom>
        <a:solidFill>
          <a:schemeClr val="accent4">
            <a:hueOff val="9800891"/>
            <a:satOff val="-40777"/>
            <a:lumOff val="9608"/>
            <a:alphaOff val="0"/>
          </a:schemeClr>
        </a:solidFill>
        <a:ln>
          <a:noFill/>
        </a:ln>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00100" rtl="1">
            <a:lnSpc>
              <a:spcPct val="90000"/>
            </a:lnSpc>
            <a:spcBef>
              <a:spcPct val="0"/>
            </a:spcBef>
            <a:spcAft>
              <a:spcPct val="35000"/>
            </a:spcAft>
          </a:pPr>
          <a:endParaRPr lang="en-US" sz="1800" kern="1200">
            <a:effectLst>
              <a:outerShdw blurRad="38100" dist="38100" dir="2700000" algn="tl">
                <a:srgbClr val="000000">
                  <a:alpha val="43137"/>
                </a:srgbClr>
              </a:outerShdw>
            </a:effectLst>
            <a:cs typeface="B Mitra" panose="00000400000000000000" pitchFamily="2" charset="-78"/>
          </a:endParaRPr>
        </a:p>
      </dsp:txBody>
      <dsp:txXfrm rot="10800000">
        <a:off x="5158930" y="3331678"/>
        <a:ext cx="403082" cy="404168"/>
      </dsp:txXfrm>
    </dsp:sp>
    <dsp:sp modelId="{175BF6B2-EB92-4166-A993-907FF79B2D38}">
      <dsp:nvSpPr>
        <dsp:cNvPr id="0" name=""/>
        <dsp:cNvSpPr/>
      </dsp:nvSpPr>
      <dsp:spPr>
        <a:xfrm>
          <a:off x="808874" y="2718906"/>
          <a:ext cx="3905687" cy="1629712"/>
        </a:xfrm>
        <a:prstGeom prst="roundRect">
          <a:avLst>
            <a:gd name="adj" fmla="val 10000"/>
          </a:avLst>
        </a:prstGeom>
        <a:gradFill rotWithShape="0">
          <a:gsLst>
            <a:gs pos="0">
              <a:schemeClr val="accent4">
                <a:hueOff val="9800891"/>
                <a:satOff val="-40777"/>
                <a:lumOff val="9608"/>
                <a:alphaOff val="0"/>
                <a:satMod val="103000"/>
                <a:lumMod val="102000"/>
                <a:tint val="94000"/>
              </a:schemeClr>
            </a:gs>
            <a:gs pos="50000">
              <a:schemeClr val="accent4">
                <a:hueOff val="9800891"/>
                <a:satOff val="-40777"/>
                <a:lumOff val="9608"/>
                <a:alphaOff val="0"/>
                <a:satMod val="110000"/>
                <a:lumMod val="100000"/>
                <a:shade val="100000"/>
              </a:schemeClr>
            </a:gs>
            <a:gs pos="100000">
              <a:schemeClr val="accent4">
                <a:hueOff val="9800891"/>
                <a:satOff val="-40777"/>
                <a:lumOff val="9608"/>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t" anchorCtr="0">
          <a:noAutofit/>
        </a:bodyPr>
        <a:lstStyle/>
        <a:p>
          <a:pPr lvl="0" algn="r" defTabSz="977900" rtl="1">
            <a:lnSpc>
              <a:spcPct val="90000"/>
            </a:lnSpc>
            <a:spcBef>
              <a:spcPct val="0"/>
            </a:spcBef>
            <a:spcAft>
              <a:spcPct val="35000"/>
            </a:spcAft>
          </a:pPr>
          <a:r>
            <a:rPr lang="fa-IR" sz="2200" kern="1200" dirty="0">
              <a:solidFill>
                <a:schemeClr val="tx1"/>
              </a:solidFill>
              <a:effectLst>
                <a:outerShdw blurRad="38100" dist="38100" dir="2700000" algn="tl">
                  <a:srgbClr val="000000">
                    <a:alpha val="43137"/>
                  </a:srgbClr>
                </a:outerShdw>
              </a:effectLst>
              <a:cs typeface="B Zar" panose="00000400000000000000" pitchFamily="2" charset="-78"/>
            </a:rPr>
            <a:t>دستورالعمل (</a:t>
          </a:r>
          <a:r>
            <a:rPr lang="en-US" sz="2200" kern="120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instruction</a:t>
          </a:r>
          <a:r>
            <a:rPr lang="fa-IR" sz="2200" kern="1200" dirty="0">
              <a:solidFill>
                <a:schemeClr val="tx1"/>
              </a:solidFill>
              <a:effectLst>
                <a:outerShdw blurRad="38100" dist="38100" dir="2700000" algn="tl">
                  <a:srgbClr val="000000">
                    <a:alpha val="43137"/>
                  </a:srgbClr>
                </a:outerShdw>
              </a:effectLst>
              <a:cs typeface="B Zar" panose="00000400000000000000" pitchFamily="2" charset="-78"/>
            </a:rPr>
            <a:t>)</a:t>
          </a:r>
          <a:endParaRPr lang="en-US" sz="2200" kern="1200" dirty="0">
            <a:solidFill>
              <a:schemeClr val="tx1"/>
            </a:solidFill>
            <a:effectLst>
              <a:outerShdw blurRad="38100" dist="38100" dir="2700000" algn="tl">
                <a:srgbClr val="000000">
                  <a:alpha val="43137"/>
                </a:srgbClr>
              </a:outerShdw>
            </a:effectLst>
            <a:cs typeface="B Zar" panose="00000400000000000000" pitchFamily="2" charset="-78"/>
          </a:endParaRPr>
        </a:p>
        <a:p>
          <a:pPr marL="171450" lvl="1" indent="-171450" algn="r" defTabSz="755650" rtl="1">
            <a:lnSpc>
              <a:spcPct val="90000"/>
            </a:lnSpc>
            <a:spcBef>
              <a:spcPct val="0"/>
            </a:spcBef>
            <a:spcAft>
              <a:spcPct val="15000"/>
            </a:spcAft>
            <a:buChar char="••"/>
          </a:pPr>
          <a:r>
            <a:rPr lang="fa-IR" sz="1700" kern="1200" dirty="0">
              <a:solidFill>
                <a:schemeClr val="tx1"/>
              </a:solidFill>
              <a:effectLst>
                <a:outerShdw blurRad="38100" dist="38100" dir="2700000" algn="tl">
                  <a:srgbClr val="000000">
                    <a:alpha val="43137"/>
                  </a:srgbClr>
                </a:outerShdw>
              </a:effectLst>
              <a:cs typeface="B Zar" panose="00000400000000000000" pitchFamily="2" charset="-78"/>
            </a:rPr>
            <a:t>مقررات لازم‌الاجرایی که بر اساس راهنماهای بالینی تنظیم و مبنای قضاوت حقوقی و حرفه‌ای هستند</a:t>
          </a:r>
          <a:endParaRPr lang="en-US" sz="1700" kern="1200" dirty="0">
            <a:solidFill>
              <a:schemeClr val="tx1"/>
            </a:solidFill>
            <a:effectLst>
              <a:outerShdw blurRad="38100" dist="38100" dir="2700000" algn="tl">
                <a:srgbClr val="000000">
                  <a:alpha val="43137"/>
                </a:srgbClr>
              </a:outerShdw>
            </a:effectLst>
            <a:cs typeface="B Zar" panose="00000400000000000000" pitchFamily="2" charset="-78"/>
          </a:endParaRPr>
        </a:p>
      </dsp:txBody>
      <dsp:txXfrm>
        <a:off x="856607" y="2766639"/>
        <a:ext cx="3810221" cy="1534246"/>
      </dsp:txXfrm>
    </dsp:sp>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76BD845-6291-4783-A442-C11663DC9EF4}" type="datetimeFigureOut">
              <a:rPr lang="en-US" smtClean="0">
                <a:solidFill>
                  <a:prstClr val="black">
                    <a:tint val="75000"/>
                  </a:prstClr>
                </a:solidFill>
              </a:rPr>
              <a:pPr/>
              <a:t>4/16/2023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3ECACB7-4607-4A8D-9040-BAC8D5C3D7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918246"/>
      </p:ext>
    </p:extLst>
  </p:cSld>
  <p:clrMapOvr>
    <a:masterClrMapping/>
  </p:clrMapOvr>
  <p:transition advTm="10992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6BD845-6291-4783-A442-C11663DC9EF4}" type="datetimeFigureOut">
              <a:rPr lang="en-US" smtClean="0">
                <a:solidFill>
                  <a:prstClr val="black">
                    <a:tint val="75000"/>
                  </a:prstClr>
                </a:solidFill>
              </a:rPr>
              <a:pPr/>
              <a:t>4/16/2023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3ECACB7-4607-4A8D-9040-BAC8D5C3D7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7375173"/>
      </p:ext>
    </p:extLst>
  </p:cSld>
  <p:clrMapOvr>
    <a:masterClrMapping/>
  </p:clrMapOvr>
  <p:transition advTm="10992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6BD845-6291-4783-A442-C11663DC9EF4}" type="datetimeFigureOut">
              <a:rPr lang="en-US" smtClean="0">
                <a:solidFill>
                  <a:prstClr val="black">
                    <a:tint val="75000"/>
                  </a:prstClr>
                </a:solidFill>
              </a:rPr>
              <a:pPr/>
              <a:t>4/16/2023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3ECACB7-4607-4A8D-9040-BAC8D5C3D7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1595622"/>
      </p:ext>
    </p:extLst>
  </p:cSld>
  <p:clrMapOvr>
    <a:masterClrMapping/>
  </p:clrMapOvr>
  <p:transition advTm="109920"/>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61983A-3A5B-4315-9143-1430A655E2F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3EA60FC-34E2-40F1-86EE-752241AF8C0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ACE7B16-166C-4246-914F-F2CB8203E16B}"/>
              </a:ext>
            </a:extLst>
          </p:cNvPr>
          <p:cNvSpPr>
            <a:spLocks noGrp="1"/>
          </p:cNvSpPr>
          <p:nvPr>
            <p:ph type="dt" sz="half" idx="10"/>
          </p:nvPr>
        </p:nvSpPr>
        <p:spPr/>
        <p:txBody>
          <a:bodyPr/>
          <a:lstStyle/>
          <a:p>
            <a:fld id="{B9B03365-C1FF-4C40-824B-ED0FE5C192C4}" type="datetimeFigureOut">
              <a:rPr lang="en-US" smtClean="0">
                <a:solidFill>
                  <a:prstClr val="black">
                    <a:tint val="75000"/>
                  </a:prstClr>
                </a:solidFill>
              </a:rPr>
              <a:pPr/>
              <a:t>4/16/2023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D1A3AFEC-DF2C-4F93-849F-742F5041424B}"/>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4A3870F2-1CC0-45C7-BB5D-5F939A98313B}"/>
              </a:ext>
            </a:extLst>
          </p:cNvPr>
          <p:cNvSpPr>
            <a:spLocks noGrp="1"/>
          </p:cNvSpPr>
          <p:nvPr>
            <p:ph type="sldNum" sz="quarter" idx="12"/>
          </p:nvPr>
        </p:nvSpPr>
        <p:spPr/>
        <p:txBody>
          <a:bodyPr/>
          <a:lstStyle/>
          <a:p>
            <a:fld id="{728FF2CF-537E-4F37-8784-4659428B514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63840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ABB58F-6196-4883-934F-0CCAD03A25C1}"/>
              </a:ext>
            </a:extLst>
          </p:cNvPr>
          <p:cNvSpPr>
            <a:spLocks noGrp="1"/>
          </p:cNvSpPr>
          <p:nvPr>
            <p:ph type="title"/>
          </p:nvPr>
        </p:nvSpPr>
        <p:spPr/>
        <p:txBody>
          <a:bodyPr/>
          <a:lstStyle>
            <a:lvl1pPr algn="r" rtl="1">
              <a:defRPr>
                <a:solidFill>
                  <a:srgbClr val="FF0000"/>
                </a:solidFill>
                <a:effectLst>
                  <a:outerShdw blurRad="38100" dist="38100" dir="2700000" algn="tl">
                    <a:srgbClr val="000000">
                      <a:alpha val="43137"/>
                    </a:srgbClr>
                  </a:outerShdw>
                </a:effectLst>
                <a:cs typeface="B Titr" panose="00000700000000000000" pitchFamily="2" charset="-78"/>
              </a:defRPr>
            </a:lvl1pPr>
          </a:lstStyle>
          <a:p>
            <a:r>
              <a:rPr lang="en-US" dirty="0"/>
              <a:t>Click to edit Master title style</a:t>
            </a:r>
          </a:p>
        </p:txBody>
      </p:sp>
      <p:sp>
        <p:nvSpPr>
          <p:cNvPr id="3" name="Content Placeholder 2">
            <a:extLst>
              <a:ext uri="{FF2B5EF4-FFF2-40B4-BE49-F238E27FC236}">
                <a16:creationId xmlns:a16="http://schemas.microsoft.com/office/drawing/2014/main" id="{81D843BD-240B-49D9-B8B7-478DDD801375}"/>
              </a:ext>
            </a:extLst>
          </p:cNvPr>
          <p:cNvSpPr>
            <a:spLocks noGrp="1"/>
          </p:cNvSpPr>
          <p:nvPr>
            <p:ph idx="1"/>
          </p:nvPr>
        </p:nvSpPr>
        <p:spPr/>
        <p:txBody>
          <a:bodyPr/>
          <a:lstStyle>
            <a:lvl1pPr algn="r" rtl="1">
              <a:defRPr>
                <a:cs typeface="B Koodak" panose="00000700000000000000" pitchFamily="2" charset="-78"/>
              </a:defRPr>
            </a:lvl1pPr>
            <a:lvl2pPr algn="r" rtl="1">
              <a:defRPr>
                <a:cs typeface="B Koodak" panose="00000700000000000000" pitchFamily="2" charset="-78"/>
              </a:defRPr>
            </a:lvl2pPr>
            <a:lvl3pPr algn="r" rtl="1">
              <a:defRPr>
                <a:cs typeface="B Koodak" panose="00000700000000000000" pitchFamily="2" charset="-78"/>
              </a:defRPr>
            </a:lvl3pPr>
            <a:lvl4pPr algn="r" rtl="1">
              <a:defRPr>
                <a:cs typeface="B Koodak" panose="00000700000000000000" pitchFamily="2" charset="-78"/>
              </a:defRPr>
            </a:lvl4pPr>
            <a:lvl5pPr algn="r" rtl="1">
              <a:defRPr>
                <a:cs typeface="B Koodak" panose="00000700000000000000" pitchFamily="2" charset="-78"/>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F4F660-9E07-4175-9F63-778D321AC179}"/>
              </a:ext>
            </a:extLst>
          </p:cNvPr>
          <p:cNvSpPr>
            <a:spLocks noGrp="1"/>
          </p:cNvSpPr>
          <p:nvPr>
            <p:ph type="dt" sz="half" idx="10"/>
          </p:nvPr>
        </p:nvSpPr>
        <p:spPr/>
        <p:txBody>
          <a:bodyPr/>
          <a:lstStyle/>
          <a:p>
            <a:fld id="{B9B03365-C1FF-4C40-824B-ED0FE5C192C4}" type="datetimeFigureOut">
              <a:rPr lang="en-US" smtClean="0">
                <a:solidFill>
                  <a:prstClr val="black">
                    <a:tint val="75000"/>
                  </a:prstClr>
                </a:solidFill>
              </a:rPr>
              <a:pPr/>
              <a:t>4/16/2023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831F15FB-FB79-4F18-86F8-54E2D635F427}"/>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78EBDBA2-C630-4BCD-95B5-474E8A2AF513}"/>
              </a:ext>
            </a:extLst>
          </p:cNvPr>
          <p:cNvSpPr>
            <a:spLocks noGrp="1"/>
          </p:cNvSpPr>
          <p:nvPr>
            <p:ph type="sldNum" sz="quarter" idx="12"/>
          </p:nvPr>
        </p:nvSpPr>
        <p:spPr/>
        <p:txBody>
          <a:bodyPr/>
          <a:lstStyle/>
          <a:p>
            <a:fld id="{728FF2CF-537E-4F37-8784-4659428B514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302030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Lst>
      </p:bldP>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BB4F1B-5B97-4D12-BEC9-55DA385E807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7F39B66-4EED-45ED-942B-0BB3D20EEE1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2DED0B2-4200-4133-818A-F3968DD0AEF0}"/>
              </a:ext>
            </a:extLst>
          </p:cNvPr>
          <p:cNvSpPr>
            <a:spLocks noGrp="1"/>
          </p:cNvSpPr>
          <p:nvPr>
            <p:ph type="dt" sz="half" idx="10"/>
          </p:nvPr>
        </p:nvSpPr>
        <p:spPr/>
        <p:txBody>
          <a:bodyPr/>
          <a:lstStyle/>
          <a:p>
            <a:fld id="{B9B03365-C1FF-4C40-824B-ED0FE5C192C4}" type="datetimeFigureOut">
              <a:rPr lang="en-US" smtClean="0">
                <a:solidFill>
                  <a:prstClr val="black">
                    <a:tint val="75000"/>
                  </a:prstClr>
                </a:solidFill>
              </a:rPr>
              <a:pPr/>
              <a:t>4/16/2023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49E934D6-ABA5-43F4-A2ED-53B0AB0AAC2A}"/>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FAD31234-8007-47C9-9D61-7E271D7C2BDB}"/>
              </a:ext>
            </a:extLst>
          </p:cNvPr>
          <p:cNvSpPr>
            <a:spLocks noGrp="1"/>
          </p:cNvSpPr>
          <p:nvPr>
            <p:ph type="sldNum" sz="quarter" idx="12"/>
          </p:nvPr>
        </p:nvSpPr>
        <p:spPr/>
        <p:txBody>
          <a:bodyPr/>
          <a:lstStyle/>
          <a:p>
            <a:fld id="{728FF2CF-537E-4F37-8784-4659428B514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4853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12E009-6423-4F5C-A7BB-E81C605203D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2D25D68-B07B-42AF-BAC5-975907B8CC2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11754AB-00A3-4904-975C-AEF45298934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026C0C0-85C7-4206-84C6-3A659DD0E846}"/>
              </a:ext>
            </a:extLst>
          </p:cNvPr>
          <p:cNvSpPr>
            <a:spLocks noGrp="1"/>
          </p:cNvSpPr>
          <p:nvPr>
            <p:ph type="dt" sz="half" idx="10"/>
          </p:nvPr>
        </p:nvSpPr>
        <p:spPr/>
        <p:txBody>
          <a:bodyPr/>
          <a:lstStyle/>
          <a:p>
            <a:fld id="{B9B03365-C1FF-4C40-824B-ED0FE5C192C4}" type="datetimeFigureOut">
              <a:rPr lang="en-US" smtClean="0">
                <a:solidFill>
                  <a:prstClr val="black">
                    <a:tint val="75000"/>
                  </a:prstClr>
                </a:solidFill>
              </a:rPr>
              <a:pPr/>
              <a:t>4/16/2023</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C73AE913-1851-4073-8AA4-36757B59F936}"/>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EF7DBAB2-60D8-4002-B766-DF2135F55A9A}"/>
              </a:ext>
            </a:extLst>
          </p:cNvPr>
          <p:cNvSpPr>
            <a:spLocks noGrp="1"/>
          </p:cNvSpPr>
          <p:nvPr>
            <p:ph type="sldNum" sz="quarter" idx="12"/>
          </p:nvPr>
        </p:nvSpPr>
        <p:spPr/>
        <p:txBody>
          <a:bodyPr/>
          <a:lstStyle/>
          <a:p>
            <a:fld id="{728FF2CF-537E-4F37-8784-4659428B514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70912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2F6572-7BE4-43E2-BB20-0DA42504CD5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C6DE3FD-9667-445B-A6BD-AD993350097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9A501E8-858B-4935-BDA6-708859F2D1E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15EF72D-8CCD-4D46-8BCF-DD15E793596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19AB4AC-4627-419A-9975-A721E30F682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FAA118E-FA39-49A5-BED9-A9CAFF9A71BE}"/>
              </a:ext>
            </a:extLst>
          </p:cNvPr>
          <p:cNvSpPr>
            <a:spLocks noGrp="1"/>
          </p:cNvSpPr>
          <p:nvPr>
            <p:ph type="dt" sz="half" idx="10"/>
          </p:nvPr>
        </p:nvSpPr>
        <p:spPr/>
        <p:txBody>
          <a:bodyPr/>
          <a:lstStyle/>
          <a:p>
            <a:fld id="{B9B03365-C1FF-4C40-824B-ED0FE5C192C4}" type="datetimeFigureOut">
              <a:rPr lang="en-US" smtClean="0">
                <a:solidFill>
                  <a:prstClr val="black">
                    <a:tint val="75000"/>
                  </a:prstClr>
                </a:solidFill>
              </a:rPr>
              <a:pPr/>
              <a:t>4/16/2023</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id="{470559B6-1C3E-45C5-A831-E7927AD46204}"/>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id="{F37E1113-CF71-4DE7-8713-211775688BAF}"/>
              </a:ext>
            </a:extLst>
          </p:cNvPr>
          <p:cNvSpPr>
            <a:spLocks noGrp="1"/>
          </p:cNvSpPr>
          <p:nvPr>
            <p:ph type="sldNum" sz="quarter" idx="12"/>
          </p:nvPr>
        </p:nvSpPr>
        <p:spPr/>
        <p:txBody>
          <a:bodyPr/>
          <a:lstStyle/>
          <a:p>
            <a:fld id="{728FF2CF-537E-4F37-8784-4659428B514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535383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356C3A-262C-4FA8-B84B-5D99D4514A6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57A70F4-4CCA-4E63-8DEB-8B2C800528FD}"/>
              </a:ext>
            </a:extLst>
          </p:cNvPr>
          <p:cNvSpPr>
            <a:spLocks noGrp="1"/>
          </p:cNvSpPr>
          <p:nvPr>
            <p:ph type="dt" sz="half" idx="10"/>
          </p:nvPr>
        </p:nvSpPr>
        <p:spPr/>
        <p:txBody>
          <a:bodyPr/>
          <a:lstStyle/>
          <a:p>
            <a:fld id="{B9B03365-C1FF-4C40-824B-ED0FE5C192C4}" type="datetimeFigureOut">
              <a:rPr lang="en-US" smtClean="0">
                <a:solidFill>
                  <a:prstClr val="black">
                    <a:tint val="75000"/>
                  </a:prstClr>
                </a:solidFill>
              </a:rPr>
              <a:pPr/>
              <a:t>4/16/2023</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id="{153D0CF6-18C8-485C-902E-7661477E7E1A}"/>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DC8D81E1-AA50-46F5-9C52-CFCFB1855208}"/>
              </a:ext>
            </a:extLst>
          </p:cNvPr>
          <p:cNvSpPr>
            <a:spLocks noGrp="1"/>
          </p:cNvSpPr>
          <p:nvPr>
            <p:ph type="sldNum" sz="quarter" idx="12"/>
          </p:nvPr>
        </p:nvSpPr>
        <p:spPr/>
        <p:txBody>
          <a:bodyPr/>
          <a:lstStyle/>
          <a:p>
            <a:fld id="{728FF2CF-537E-4F37-8784-4659428B514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38194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C578985-32F7-42ED-AD7E-F8133596E4B7}"/>
              </a:ext>
            </a:extLst>
          </p:cNvPr>
          <p:cNvSpPr>
            <a:spLocks noGrp="1"/>
          </p:cNvSpPr>
          <p:nvPr>
            <p:ph type="dt" sz="half" idx="10"/>
          </p:nvPr>
        </p:nvSpPr>
        <p:spPr/>
        <p:txBody>
          <a:bodyPr/>
          <a:lstStyle/>
          <a:p>
            <a:fld id="{B9B03365-C1FF-4C40-824B-ED0FE5C192C4}" type="datetimeFigureOut">
              <a:rPr lang="en-US" smtClean="0">
                <a:solidFill>
                  <a:prstClr val="black">
                    <a:tint val="75000"/>
                  </a:prstClr>
                </a:solidFill>
              </a:rPr>
              <a:pPr/>
              <a:t>4/16/2023</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E6A548CD-B2E9-4C4C-9ABA-AF879B47EF41}"/>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65DC8D7B-E33E-4B3E-8609-FEA8F6DF9B74}"/>
              </a:ext>
            </a:extLst>
          </p:cNvPr>
          <p:cNvSpPr>
            <a:spLocks noGrp="1"/>
          </p:cNvSpPr>
          <p:nvPr>
            <p:ph type="sldNum" sz="quarter" idx="12"/>
          </p:nvPr>
        </p:nvSpPr>
        <p:spPr/>
        <p:txBody>
          <a:bodyPr/>
          <a:lstStyle/>
          <a:p>
            <a:fld id="{728FF2CF-537E-4F37-8784-4659428B514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5864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E00EC2-FA66-450D-AAE5-86961EFCC62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BC1DE4D-4CBD-4807-BE6D-04B70A5AD1A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0D26789-49A3-4D7D-8753-35AA5029AD8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656B9B4-F19D-47D2-8C42-EAFBAB22FAD3}"/>
              </a:ext>
            </a:extLst>
          </p:cNvPr>
          <p:cNvSpPr>
            <a:spLocks noGrp="1"/>
          </p:cNvSpPr>
          <p:nvPr>
            <p:ph type="dt" sz="half" idx="10"/>
          </p:nvPr>
        </p:nvSpPr>
        <p:spPr/>
        <p:txBody>
          <a:bodyPr/>
          <a:lstStyle/>
          <a:p>
            <a:fld id="{B9B03365-C1FF-4C40-824B-ED0FE5C192C4}" type="datetimeFigureOut">
              <a:rPr lang="en-US" smtClean="0">
                <a:solidFill>
                  <a:prstClr val="black">
                    <a:tint val="75000"/>
                  </a:prstClr>
                </a:solidFill>
              </a:rPr>
              <a:pPr/>
              <a:t>4/16/2023</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A4016BC8-0ED7-4C3C-8F2E-6F23CEB53AA7}"/>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D3BD9D21-8CE3-4F2F-A16B-C9174F733FED}"/>
              </a:ext>
            </a:extLst>
          </p:cNvPr>
          <p:cNvSpPr>
            <a:spLocks noGrp="1"/>
          </p:cNvSpPr>
          <p:nvPr>
            <p:ph type="sldNum" sz="quarter" idx="12"/>
          </p:nvPr>
        </p:nvSpPr>
        <p:spPr/>
        <p:txBody>
          <a:bodyPr/>
          <a:lstStyle/>
          <a:p>
            <a:fld id="{728FF2CF-537E-4F37-8784-4659428B514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36985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r" rtl="1">
              <a:defRPr sz="4000">
                <a:solidFill>
                  <a:srgbClr val="C00000"/>
                </a:solidFill>
                <a:effectLst>
                  <a:outerShdw blurRad="38100" dist="38100" dir="2700000" algn="tl">
                    <a:srgbClr val="000000">
                      <a:alpha val="43137"/>
                    </a:srgbClr>
                  </a:outerShdw>
                </a:effectLst>
                <a:cs typeface="B Titr" panose="00000700000000000000" pitchFamily="2" charset="-78"/>
              </a:defRPr>
            </a:lvl1pPr>
          </a:lstStyle>
          <a:p>
            <a:r>
              <a:rPr lang="en-US"/>
              <a:t>Click to edit Master title style</a:t>
            </a:r>
          </a:p>
        </p:txBody>
      </p:sp>
      <p:sp>
        <p:nvSpPr>
          <p:cNvPr id="3" name="Content Placeholder 2"/>
          <p:cNvSpPr>
            <a:spLocks noGrp="1"/>
          </p:cNvSpPr>
          <p:nvPr>
            <p:ph idx="1"/>
          </p:nvPr>
        </p:nvSpPr>
        <p:spPr/>
        <p:txBody>
          <a:bodyPr/>
          <a:lstStyle>
            <a:lvl1pPr algn="r" rtl="1">
              <a:defRPr>
                <a:cs typeface="B Koodak" panose="00000700000000000000" pitchFamily="2" charset="-78"/>
              </a:defRPr>
            </a:lvl1pPr>
            <a:lvl2pPr algn="r" rtl="1">
              <a:defRPr>
                <a:cs typeface="B Koodak" panose="00000700000000000000" pitchFamily="2" charset="-78"/>
              </a:defRPr>
            </a:lvl2pPr>
            <a:lvl3pPr algn="r" rtl="1">
              <a:defRPr>
                <a:cs typeface="B Koodak" panose="00000700000000000000" pitchFamily="2" charset="-78"/>
              </a:defRPr>
            </a:lvl3pPr>
            <a:lvl4pPr algn="r" rtl="1">
              <a:defRPr>
                <a:cs typeface="B Koodak" panose="00000700000000000000" pitchFamily="2" charset="-78"/>
              </a:defRPr>
            </a:lvl4pPr>
            <a:lvl5pPr algn="r" rtl="1">
              <a:defRPr>
                <a:cs typeface="B Koodak" panose="00000700000000000000" pitchFamily="2" charset="-78"/>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176BD845-6291-4783-A442-C11663DC9EF4}" type="datetimeFigureOut">
              <a:rPr lang="en-US" smtClean="0">
                <a:solidFill>
                  <a:prstClr val="black">
                    <a:tint val="75000"/>
                  </a:prstClr>
                </a:solidFill>
              </a:rPr>
              <a:pPr/>
              <a:t>4/16/2023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3ECACB7-4607-4A8D-9040-BAC8D5C3D7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0252656"/>
      </p:ext>
    </p:extLst>
  </p:cSld>
  <p:clrMapOvr>
    <a:masterClrMapping/>
  </p:clrMapOvr>
  <p:transition advTm="10992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Lst>
      </p:bldP>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56A11F-CB0A-470F-AA4B-32B88D5E116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9CD3D2B-7170-41E8-BBF3-EBBDB8C0B20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53EFDE8-E507-4895-8A3A-D10547FA84C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0A54ED9-C590-4543-B627-EA84931A1ECA}"/>
              </a:ext>
            </a:extLst>
          </p:cNvPr>
          <p:cNvSpPr>
            <a:spLocks noGrp="1"/>
          </p:cNvSpPr>
          <p:nvPr>
            <p:ph type="dt" sz="half" idx="10"/>
          </p:nvPr>
        </p:nvSpPr>
        <p:spPr/>
        <p:txBody>
          <a:bodyPr/>
          <a:lstStyle/>
          <a:p>
            <a:fld id="{B9B03365-C1FF-4C40-824B-ED0FE5C192C4}" type="datetimeFigureOut">
              <a:rPr lang="en-US" smtClean="0">
                <a:solidFill>
                  <a:prstClr val="black">
                    <a:tint val="75000"/>
                  </a:prstClr>
                </a:solidFill>
              </a:rPr>
              <a:pPr/>
              <a:t>4/16/2023</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A14FDD17-97F2-4FA8-82A4-69D73E97A896}"/>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B2B10B82-D34B-4973-A0F1-5D66F0D64581}"/>
              </a:ext>
            </a:extLst>
          </p:cNvPr>
          <p:cNvSpPr>
            <a:spLocks noGrp="1"/>
          </p:cNvSpPr>
          <p:nvPr>
            <p:ph type="sldNum" sz="quarter" idx="12"/>
          </p:nvPr>
        </p:nvSpPr>
        <p:spPr/>
        <p:txBody>
          <a:bodyPr/>
          <a:lstStyle/>
          <a:p>
            <a:fld id="{728FF2CF-537E-4F37-8784-4659428B514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9875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5E05CF-FC19-446E-8D81-8B55D717CB6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EF67D39-94F6-4B3E-98AC-4E14E93FE0D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4F8C42F-3A14-486E-BF2C-F63E2628E948}"/>
              </a:ext>
            </a:extLst>
          </p:cNvPr>
          <p:cNvSpPr>
            <a:spLocks noGrp="1"/>
          </p:cNvSpPr>
          <p:nvPr>
            <p:ph type="dt" sz="half" idx="10"/>
          </p:nvPr>
        </p:nvSpPr>
        <p:spPr/>
        <p:txBody>
          <a:bodyPr/>
          <a:lstStyle/>
          <a:p>
            <a:fld id="{B9B03365-C1FF-4C40-824B-ED0FE5C192C4}" type="datetimeFigureOut">
              <a:rPr lang="en-US" smtClean="0">
                <a:solidFill>
                  <a:prstClr val="black">
                    <a:tint val="75000"/>
                  </a:prstClr>
                </a:solidFill>
              </a:rPr>
              <a:pPr/>
              <a:t>4/16/2023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B5D30947-7DF9-41FD-8837-B668B88A0043}"/>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374DB4B9-7747-4F0D-8E24-FCD667A680D7}"/>
              </a:ext>
            </a:extLst>
          </p:cNvPr>
          <p:cNvSpPr>
            <a:spLocks noGrp="1"/>
          </p:cNvSpPr>
          <p:nvPr>
            <p:ph type="sldNum" sz="quarter" idx="12"/>
          </p:nvPr>
        </p:nvSpPr>
        <p:spPr/>
        <p:txBody>
          <a:bodyPr/>
          <a:lstStyle/>
          <a:p>
            <a:fld id="{728FF2CF-537E-4F37-8784-4659428B514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3207262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7004C00-5B2B-4934-9D42-F20E7CA8079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33C9CCB-230C-40D6-A2B5-F2D4675FAAF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854A485-E65B-41AE-9A62-629809F2E46B}"/>
              </a:ext>
            </a:extLst>
          </p:cNvPr>
          <p:cNvSpPr>
            <a:spLocks noGrp="1"/>
          </p:cNvSpPr>
          <p:nvPr>
            <p:ph type="dt" sz="half" idx="10"/>
          </p:nvPr>
        </p:nvSpPr>
        <p:spPr/>
        <p:txBody>
          <a:bodyPr/>
          <a:lstStyle/>
          <a:p>
            <a:fld id="{B9B03365-C1FF-4C40-824B-ED0FE5C192C4}" type="datetimeFigureOut">
              <a:rPr lang="en-US" smtClean="0">
                <a:solidFill>
                  <a:prstClr val="black">
                    <a:tint val="75000"/>
                  </a:prstClr>
                </a:solidFill>
              </a:rPr>
              <a:pPr/>
              <a:t>4/16/2023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CA512583-D4A3-43F5-A4B0-F904B1C677C9}"/>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40B1F3E9-684D-4E53-A0F0-E2B3BC2FE830}"/>
              </a:ext>
            </a:extLst>
          </p:cNvPr>
          <p:cNvSpPr>
            <a:spLocks noGrp="1"/>
          </p:cNvSpPr>
          <p:nvPr>
            <p:ph type="sldNum" sz="quarter" idx="12"/>
          </p:nvPr>
        </p:nvSpPr>
        <p:spPr/>
        <p:txBody>
          <a:bodyPr/>
          <a:lstStyle/>
          <a:p>
            <a:fld id="{728FF2CF-537E-4F37-8784-4659428B514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832871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76BD845-6291-4783-A442-C11663DC9EF4}" type="datetimeFigureOut">
              <a:rPr lang="en-US" smtClean="0">
                <a:solidFill>
                  <a:prstClr val="black">
                    <a:tint val="75000"/>
                  </a:prstClr>
                </a:solidFill>
              </a:rPr>
              <a:pPr/>
              <a:t>4/16/2023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3ECACB7-4607-4A8D-9040-BAC8D5C3D7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62103153"/>
      </p:ext>
    </p:extLst>
  </p:cSld>
  <p:clrMapOvr>
    <a:masterClrMapping/>
  </p:clrMapOvr>
  <p:transition advTm="10992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76BD845-6291-4783-A442-C11663DC9EF4}" type="datetimeFigureOut">
              <a:rPr lang="en-US" smtClean="0">
                <a:solidFill>
                  <a:prstClr val="black">
                    <a:tint val="75000"/>
                  </a:prstClr>
                </a:solidFill>
              </a:rPr>
              <a:pPr/>
              <a:t>4/16/2023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3ECACB7-4607-4A8D-9040-BAC8D5C3D7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75193466"/>
      </p:ext>
    </p:extLst>
  </p:cSld>
  <p:clrMapOvr>
    <a:masterClrMapping/>
  </p:clrMapOvr>
  <p:transition advTm="10992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76BD845-6291-4783-A442-C11663DC9EF4}" type="datetimeFigureOut">
              <a:rPr lang="en-US" smtClean="0">
                <a:solidFill>
                  <a:prstClr val="black">
                    <a:tint val="75000"/>
                  </a:prstClr>
                </a:solidFill>
              </a:rPr>
              <a:pPr/>
              <a:t>4/16/2023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3ECACB7-4607-4A8D-9040-BAC8D5C3D7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24554366"/>
      </p:ext>
    </p:extLst>
  </p:cSld>
  <p:clrMapOvr>
    <a:masterClrMapping/>
  </p:clrMapOvr>
  <p:transition advTm="10992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76BD845-6291-4783-A442-C11663DC9EF4}" type="datetimeFigureOut">
              <a:rPr lang="en-US" smtClean="0">
                <a:solidFill>
                  <a:prstClr val="black">
                    <a:tint val="75000"/>
                  </a:prstClr>
                </a:solidFill>
              </a:rPr>
              <a:pPr/>
              <a:t>4/16/2023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3ECACB7-4607-4A8D-9040-BAC8D5C3D7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80721387"/>
      </p:ext>
    </p:extLst>
  </p:cSld>
  <p:clrMapOvr>
    <a:masterClrMapping/>
  </p:clrMapOvr>
  <p:transition advTm="10992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6BD845-6291-4783-A442-C11663DC9EF4}" type="datetimeFigureOut">
              <a:rPr lang="en-US" smtClean="0">
                <a:solidFill>
                  <a:prstClr val="black">
                    <a:tint val="75000"/>
                  </a:prstClr>
                </a:solidFill>
              </a:rPr>
              <a:pPr/>
              <a:t>4/16/2023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3ECACB7-4607-4A8D-9040-BAC8D5C3D7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0766986"/>
      </p:ext>
    </p:extLst>
  </p:cSld>
  <p:clrMapOvr>
    <a:masterClrMapping/>
  </p:clrMapOvr>
  <p:transition advTm="10992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6BD845-6291-4783-A442-C11663DC9EF4}" type="datetimeFigureOut">
              <a:rPr lang="en-US" smtClean="0">
                <a:solidFill>
                  <a:prstClr val="black">
                    <a:tint val="75000"/>
                  </a:prstClr>
                </a:solidFill>
              </a:rPr>
              <a:pPr/>
              <a:t>4/16/2023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3ECACB7-4607-4A8D-9040-BAC8D5C3D7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45293849"/>
      </p:ext>
    </p:extLst>
  </p:cSld>
  <p:clrMapOvr>
    <a:masterClrMapping/>
  </p:clrMapOvr>
  <p:transition advTm="10992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6BD845-6291-4783-A442-C11663DC9EF4}" type="datetimeFigureOut">
              <a:rPr lang="en-US" smtClean="0">
                <a:solidFill>
                  <a:prstClr val="black">
                    <a:tint val="75000"/>
                  </a:prstClr>
                </a:solidFill>
              </a:rPr>
              <a:pPr/>
              <a:t>4/16/2023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3ECACB7-4607-4A8D-9040-BAC8D5C3D7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30203696"/>
      </p:ext>
    </p:extLst>
  </p:cSld>
  <p:clrMapOvr>
    <a:masterClrMapping/>
  </p:clrMapOvr>
  <p:transition advTm="10992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6BD845-6291-4783-A442-C11663DC9EF4}" type="datetimeFigureOut">
              <a:rPr lang="en-US" smtClean="0">
                <a:solidFill>
                  <a:prstClr val="black">
                    <a:tint val="75000"/>
                  </a:prstClr>
                </a:solidFill>
              </a:rPr>
              <a:pPr/>
              <a:t>4/16/2023</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ECACB7-4607-4A8D-9040-BAC8D5C3D7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018975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advTm="10992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71A0AB0-793B-45F1-ADA5-27149F0991F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06619A7-859E-4BC5-9804-433F62265C2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F35623B-39E8-439F-80A1-2424F2BEB96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B03365-C1FF-4C40-824B-ED0FE5C192C4}" type="datetimeFigureOut">
              <a:rPr lang="en-US" smtClean="0">
                <a:solidFill>
                  <a:prstClr val="black">
                    <a:tint val="75000"/>
                  </a:prstClr>
                </a:solidFill>
              </a:rPr>
              <a:pPr/>
              <a:t>4/16/2023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E2E5E03B-5E45-4A08-8936-9F28FE97CA8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8A741504-BDD4-42D2-9A33-DD85ECDF28D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8FF2CF-537E-4F37-8784-4659428B514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1491680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0.png"/><Relationship Id="rId1" Type="http://schemas.openxmlformats.org/officeDocument/2006/relationships/slideLayout" Target="../slideLayouts/slideLayout1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10.png"/><Relationship Id="rId1" Type="http://schemas.openxmlformats.org/officeDocument/2006/relationships/slideLayout" Target="../slideLayouts/slideLayout1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3.xml"/><Relationship Id="rId5" Type="http://schemas.openxmlformats.org/officeDocument/2006/relationships/image" Target="../media/image16.jpeg"/><Relationship Id="rId4" Type="http://schemas.openxmlformats.org/officeDocument/2006/relationships/image" Target="../media/image15.gif"/></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21.tmp"/><Relationship Id="rId2" Type="http://schemas.openxmlformats.org/officeDocument/2006/relationships/image" Target="../media/image20.tmp"/><Relationship Id="rId1" Type="http://schemas.openxmlformats.org/officeDocument/2006/relationships/slideLayout" Target="../slideLayouts/slideLayout13.xml"/><Relationship Id="rId5" Type="http://schemas.openxmlformats.org/officeDocument/2006/relationships/image" Target="../media/image23.tmp"/><Relationship Id="rId4" Type="http://schemas.openxmlformats.org/officeDocument/2006/relationships/image" Target="../media/image22.tmp"/></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27.tmp"/><Relationship Id="rId2" Type="http://schemas.openxmlformats.org/officeDocument/2006/relationships/image" Target="../media/image26.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30.tmp"/><Relationship Id="rId2" Type="http://schemas.openxmlformats.org/officeDocument/2006/relationships/image" Target="../media/image29.tmp"/><Relationship Id="rId1" Type="http://schemas.openxmlformats.org/officeDocument/2006/relationships/slideLayout" Target="../slideLayouts/slideLayout13.xml"/><Relationship Id="rId5" Type="http://schemas.openxmlformats.org/officeDocument/2006/relationships/image" Target="../media/image32.tmp"/><Relationship Id="rId4" Type="http://schemas.openxmlformats.org/officeDocument/2006/relationships/image" Target="../media/image31.tmp"/></Relationships>
</file>

<file path=ppt/slides/_rels/slide2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5.png"/><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6.png"/><Relationship Id="rId1" Type="http://schemas.openxmlformats.org/officeDocument/2006/relationships/slideLayout" Target="../slideLayouts/slideLayout1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4145150"/>
      </p:ext>
    </p:extLst>
  </p:cSld>
  <p:clrMapOvr>
    <a:masterClrMapping/>
  </p:clrMapOvr>
  <p:transition advTm="109920"/>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2" name="Content Placeholder 3">
            <a:extLst>
              <a:ext uri="{FF2B5EF4-FFF2-40B4-BE49-F238E27FC236}">
                <a16:creationId xmlns:a16="http://schemas.microsoft.com/office/drawing/2014/main" id="{1ADE0427-0D73-76AB-5604-B10BC7524BB4}"/>
              </a:ext>
            </a:extLst>
          </p:cNvPr>
          <p:cNvGraphicFramePr>
            <a:graphicFrameLocks noGrp="1"/>
          </p:cNvGraphicFramePr>
          <p:nvPr>
            <p:ph idx="1"/>
            <p:extLst>
              <p:ext uri="{D42A27DB-BD31-4B8C-83A1-F6EECF244321}">
                <p14:modId xmlns:p14="http://schemas.microsoft.com/office/powerpoint/2010/main" val="3061410755"/>
              </p:ext>
            </p:extLst>
          </p:nvPr>
        </p:nvGraphicFramePr>
        <p:xfrm>
          <a:off x="584616" y="1109844"/>
          <a:ext cx="11022767" cy="57481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0748801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05273" y="1203649"/>
            <a:ext cx="11532637" cy="5481964"/>
          </a:xfrm>
        </p:spPr>
        <p:txBody>
          <a:bodyPr>
            <a:normAutofit fontScale="92500" lnSpcReduction="10000"/>
          </a:bodyPr>
          <a:lstStyle/>
          <a:p>
            <a:pPr marL="0" indent="0" algn="just" rtl="0">
              <a:buNone/>
            </a:pPr>
            <a:r>
              <a:rPr lang="en-US" sz="3200" b="1" dirty="0">
                <a:latin typeface="Times New Roman" panose="02020603050405020304" pitchFamily="18" charset="0"/>
                <a:cs typeface="Times New Roman" panose="02020603050405020304" pitchFamily="18" charset="0"/>
              </a:rPr>
              <a:t>Global report </a:t>
            </a:r>
            <a:r>
              <a:rPr lang="en-US" sz="3200" b="1">
                <a:latin typeface="Times New Roman" panose="02020603050405020304" pitchFamily="18" charset="0"/>
                <a:cs typeface="Times New Roman" panose="02020603050405020304" pitchFamily="18" charset="0"/>
              </a:rPr>
              <a:t>on Diabetes (WHO report)</a:t>
            </a:r>
            <a:endParaRPr lang="en-US" sz="3200" b="1" dirty="0">
              <a:latin typeface="Times New Roman" panose="02020603050405020304" pitchFamily="18" charset="0"/>
              <a:cs typeface="Times New Roman" panose="02020603050405020304" pitchFamily="18" charset="0"/>
            </a:endParaRPr>
          </a:p>
          <a:p>
            <a:pPr marL="0" indent="0" algn="just" rtl="0">
              <a:buNone/>
            </a:pPr>
            <a:r>
              <a:rPr lang="en-US" sz="2600" dirty="0">
                <a:effectLst/>
                <a:latin typeface="Times New Roman" panose="02020603050405020304" pitchFamily="18" charset="0"/>
                <a:cs typeface="Times New Roman" panose="02020603050405020304" pitchFamily="18" charset="0"/>
              </a:rPr>
              <a:t>Diabetes is a serious, chronic disease that occurs either when the pancreas does not produce enough insulin (a hormone that regulates blood sugar, or glucose), or when the body cannot effectively use the insulin it produces. Diabetes is an important public health problem, one of four priority noncommunicable diseases (NCDs) targeted for action by world leaders. Both the number of cases and the prevalence of diabetes has been steadily increasing over the past few decades.</a:t>
            </a:r>
          </a:p>
          <a:p>
            <a:pPr marL="0" indent="0" algn="just" rtl="0">
              <a:buNone/>
            </a:pPr>
            <a:endParaRPr lang="en-US" sz="2400" dirty="0">
              <a:effectLst/>
              <a:latin typeface="Times New Roman" panose="02020603050405020304" pitchFamily="18" charset="0"/>
              <a:cs typeface="Times New Roman" panose="02020603050405020304" pitchFamily="18" charset="0"/>
            </a:endParaRPr>
          </a:p>
          <a:p>
            <a:pPr marL="0" indent="0" algn="l" rtl="0">
              <a:buNone/>
            </a:pPr>
            <a:r>
              <a:rPr lang="en-US" sz="2600" dirty="0">
                <a:effectLst/>
                <a:latin typeface="Times New Roman" panose="02020603050405020304" pitchFamily="18" charset="0"/>
                <a:cs typeface="Times New Roman" panose="02020603050405020304" pitchFamily="18" charset="0"/>
              </a:rPr>
              <a:t>GLOBAL BURDEN</a:t>
            </a:r>
          </a:p>
          <a:p>
            <a:pPr marL="0" indent="0" algn="just" rtl="0">
              <a:buNone/>
            </a:pPr>
            <a:r>
              <a:rPr lang="en-US" sz="2400" dirty="0">
                <a:latin typeface="Times New Roman" panose="02020603050405020304" pitchFamily="18" charset="0"/>
                <a:cs typeface="Times New Roman" panose="02020603050405020304" pitchFamily="18" charset="0"/>
              </a:rPr>
              <a:t/>
            </a:r>
            <a:br>
              <a:rPr lang="en-US" sz="2400" dirty="0">
                <a:latin typeface="Times New Roman" panose="02020603050405020304" pitchFamily="18" charset="0"/>
                <a:cs typeface="Times New Roman" panose="02020603050405020304" pitchFamily="18" charset="0"/>
              </a:rPr>
            </a:br>
            <a:r>
              <a:rPr lang="en-US" sz="2600" dirty="0">
                <a:effectLst/>
                <a:latin typeface="Times New Roman" panose="02020603050405020304" pitchFamily="18" charset="0"/>
                <a:cs typeface="Times New Roman" panose="02020603050405020304" pitchFamily="18" charset="0"/>
              </a:rPr>
              <a:t>Globally, an estimated 422 million adults were living with diabetes in 2014, compared to 108 million in 1980. The global prevalence (age-standardized) of diabetes has nearly  doubled since 1980, rising from 4.7% to 8.5% in the adult population. This reflects an increase in associated risk factors such as being overweight or obese. Over the past decade, diabetes prevalence has risen faster in low- and middle-income countries than in high-income countries.</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22131771"/>
      </p:ext>
    </p:extLst>
  </p:cSld>
  <p:clrMapOvr>
    <a:masterClrMapping/>
  </p:clrMapOvr>
  <mc:AlternateContent xmlns:mc="http://schemas.openxmlformats.org/markup-compatibility/2006" xmlns:p14="http://schemas.microsoft.com/office/powerpoint/2010/main">
    <mc:Choice Requires="p14">
      <p:transition spd="slow" p14:dur="1500" advTm="109920">
        <p:random/>
      </p:transition>
    </mc:Choice>
    <mc:Fallback xmlns="">
      <p:transition spd="slow">
        <p:random/>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3" name="Content Placeholder 3">
            <a:extLst>
              <a:ext uri="{FF2B5EF4-FFF2-40B4-BE49-F238E27FC236}">
                <a16:creationId xmlns:a16="http://schemas.microsoft.com/office/drawing/2014/main" id="{73247432-DA7B-3BC5-0F11-F08C826DFCDB}"/>
              </a:ext>
            </a:extLst>
          </p:cNvPr>
          <p:cNvGraphicFramePr>
            <a:graphicFrameLocks/>
          </p:cNvGraphicFramePr>
          <p:nvPr>
            <p:extLst>
              <p:ext uri="{D42A27DB-BD31-4B8C-83A1-F6EECF244321}">
                <p14:modId xmlns:p14="http://schemas.microsoft.com/office/powerpoint/2010/main" val="3246344636"/>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4460649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716537A-ACBA-4C38-BC46-55B1430ABB45}"/>
              </a:ext>
            </a:extLst>
          </p:cNvPr>
          <p:cNvSpPr>
            <a:spLocks noGrp="1"/>
          </p:cNvSpPr>
          <p:nvPr>
            <p:ph idx="1"/>
          </p:nvPr>
        </p:nvSpPr>
        <p:spPr>
          <a:xfrm>
            <a:off x="659568" y="1697325"/>
            <a:ext cx="5261547" cy="5160675"/>
          </a:xfrm>
        </p:spPr>
        <p:txBody>
          <a:bodyPr>
            <a:normAutofit/>
          </a:bodyPr>
          <a:lstStyle/>
          <a:p>
            <a:pPr algn="just"/>
            <a:r>
              <a:rPr lang="fa-IR" dirty="0">
                <a:solidFill>
                  <a:schemeClr val="bg1"/>
                </a:solidFill>
                <a:cs typeface="B Zar" panose="00000400000000000000" pitchFamily="2" charset="-78"/>
              </a:rPr>
              <a:t>خلاصه‌ای جذاب، متمرکز و هدفمند برای ارایه یافته‌ها و نتایج تحقیقات به ساده‌ترین شکل ممکن</a:t>
            </a:r>
            <a:endParaRPr lang="en-US" dirty="0">
              <a:solidFill>
                <a:schemeClr val="bg1"/>
              </a:solidFill>
              <a:cs typeface="B Zar" panose="00000400000000000000" pitchFamily="2" charset="-78"/>
            </a:endParaRPr>
          </a:p>
          <a:p>
            <a:pPr algn="just"/>
            <a:r>
              <a:rPr lang="fa-IR" dirty="0">
                <a:solidFill>
                  <a:schemeClr val="bg1"/>
                </a:solidFill>
                <a:cs typeface="B Zar" panose="00000400000000000000" pitchFamily="2" charset="-78"/>
              </a:rPr>
              <a:t>ترکیب شکل و نمودار و متن</a:t>
            </a:r>
          </a:p>
          <a:p>
            <a:pPr algn="just"/>
            <a:r>
              <a:rPr lang="fa-IR" dirty="0">
                <a:solidFill>
                  <a:schemeClr val="bg1"/>
                </a:solidFill>
                <a:cs typeface="B Zar" panose="00000400000000000000" pitchFamily="2" charset="-78"/>
              </a:rPr>
              <a:t>معمولا در حد 2 تا 5 صفحه</a:t>
            </a:r>
          </a:p>
          <a:p>
            <a:pPr algn="just"/>
            <a:r>
              <a:rPr lang="fa-IR" dirty="0">
                <a:solidFill>
                  <a:schemeClr val="bg1"/>
                </a:solidFill>
                <a:cs typeface="B Zar" panose="00000400000000000000" pitchFamily="2" charset="-78"/>
              </a:rPr>
              <a:t>می‌تواند برگرفته از یک مطالعه باشد و یا تلفیق و ترکیب یافته‌های مطالعات مختلف</a:t>
            </a:r>
          </a:p>
          <a:p>
            <a:pPr algn="just"/>
            <a:r>
              <a:rPr lang="fa-IR" dirty="0">
                <a:solidFill>
                  <a:schemeClr val="bg1"/>
                </a:solidFill>
                <a:cs typeface="B Zar" panose="00000400000000000000" pitchFamily="2" charset="-78"/>
              </a:rPr>
              <a:t>کمترین تفسیر و تحلیل را دارد</a:t>
            </a:r>
            <a:endParaRPr lang="en-US" dirty="0">
              <a:solidFill>
                <a:schemeClr val="bg1"/>
              </a:solidFill>
              <a:cs typeface="B Zar" panose="00000400000000000000" pitchFamily="2" charset="-78"/>
            </a:endParaRPr>
          </a:p>
          <a:p>
            <a:pPr algn="just"/>
            <a:endParaRPr lang="en-US" dirty="0">
              <a:solidFill>
                <a:schemeClr val="bg1"/>
              </a:solidFill>
              <a:cs typeface="B Zar" panose="00000400000000000000" pitchFamily="2" charset="-78"/>
            </a:endParaRPr>
          </a:p>
        </p:txBody>
      </p:sp>
    </p:spTree>
    <p:extLst>
      <p:ext uri="{BB962C8B-B14F-4D97-AF65-F5344CB8AC3E}">
        <p14:creationId xmlns:p14="http://schemas.microsoft.com/office/powerpoint/2010/main" val="136476520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2" descr="Updated 2023] Top 10 One-Page Company Fact Sheet Templates - The SlideTeam  Blog">
            <a:extLst>
              <a:ext uri="{FF2B5EF4-FFF2-40B4-BE49-F238E27FC236}">
                <a16:creationId xmlns:a16="http://schemas.microsoft.com/office/drawing/2014/main" id="{F97395C5-C6C0-174E-CC07-0DD4BC1A0C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1372" y="1544185"/>
            <a:ext cx="3495040" cy="504800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Fact Sheet Template (MS Word) – Technical Writing Tools">
            <a:extLst>
              <a:ext uri="{FF2B5EF4-FFF2-40B4-BE49-F238E27FC236}">
                <a16:creationId xmlns:a16="http://schemas.microsoft.com/office/drawing/2014/main" id="{1CDCF7C4-F8B0-B44D-1612-617ED8B29ED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48667" y="1690688"/>
            <a:ext cx="3391545" cy="480218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So You Want to Create a Fact Sheet">
            <a:extLst>
              <a:ext uri="{FF2B5EF4-FFF2-40B4-BE49-F238E27FC236}">
                <a16:creationId xmlns:a16="http://schemas.microsoft.com/office/drawing/2014/main" id="{BE5177F3-A283-6773-20C8-DBB2E307142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42468" y="1665209"/>
            <a:ext cx="3712835" cy="48059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662630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716537A-ACBA-4C38-BC46-55B1430ABB45}"/>
              </a:ext>
            </a:extLst>
          </p:cNvPr>
          <p:cNvSpPr>
            <a:spLocks noGrp="1"/>
          </p:cNvSpPr>
          <p:nvPr>
            <p:ph idx="1"/>
          </p:nvPr>
        </p:nvSpPr>
        <p:spPr>
          <a:xfrm>
            <a:off x="914400" y="1626234"/>
            <a:ext cx="10363200" cy="4679315"/>
          </a:xfrm>
        </p:spPr>
        <p:txBody>
          <a:bodyPr>
            <a:normAutofit/>
          </a:bodyPr>
          <a:lstStyle/>
          <a:p>
            <a:pPr algn="just"/>
            <a:r>
              <a:rPr lang="fa-IR" dirty="0">
                <a:cs typeface="B Zar" panose="00000400000000000000" pitchFamily="2" charset="-78"/>
              </a:rPr>
              <a:t>بعضی مراکز علمی و انیسیتوها و اندیشکده‌ها اقدام به تولید گزارش برگ‌های سریالی درمورد موضوعات مهم می‌کنند. در این حالت الزامی بر ثابت ماندن شناسنامه گزارشات نیست و موضوعات متنوعی می‌تواند تحت پوشش قرار گیرد، ولی ساختار نوشتاری آن‌ها باید ثابت و یکسان باشد.</a:t>
            </a:r>
            <a:endParaRPr lang="en-US" dirty="0">
              <a:cs typeface="B Zar" panose="00000400000000000000" pitchFamily="2" charset="-78"/>
            </a:endParaRPr>
          </a:p>
          <a:p>
            <a:pPr algn="just"/>
            <a:endParaRPr lang="fa-IR" dirty="0">
              <a:cs typeface="B Zar" panose="00000400000000000000" pitchFamily="2" charset="-78"/>
            </a:endParaRPr>
          </a:p>
          <a:p>
            <a:pPr algn="just"/>
            <a:r>
              <a:rPr lang="fa-IR" dirty="0">
                <a:cs typeface="B Zar" panose="00000400000000000000" pitchFamily="2" charset="-78"/>
              </a:rPr>
              <a:t>در برخی موارد از یک تحقیق بزرگ ده‌ها گزارش‌برگ تولید می‌شود.</a:t>
            </a:r>
            <a:endParaRPr lang="en-US" dirty="0">
              <a:cs typeface="B Zar" panose="00000400000000000000" pitchFamily="2" charset="-78"/>
            </a:endParaRPr>
          </a:p>
          <a:p>
            <a:pPr algn="just"/>
            <a:endParaRPr lang="fa-IR" dirty="0">
              <a:cs typeface="B Zar" panose="00000400000000000000" pitchFamily="2" charset="-78"/>
            </a:endParaRPr>
          </a:p>
          <a:p>
            <a:pPr algn="just"/>
            <a:r>
              <a:rPr lang="fa-IR" dirty="0">
                <a:cs typeface="B Zar" panose="00000400000000000000" pitchFamily="2" charset="-78"/>
              </a:rPr>
              <a:t>بعضی گزارش‌برگ‌ها در طول زمان به‌روزرسانی می‌شوند و به صورت سریالی تکمیل می‌شوند. این گزارش برگ‌ها گاه حاصل مطالعات طولی بزرگ هستند و گاه حاصل نتایج نظام‌های مراقبت.</a:t>
            </a:r>
          </a:p>
        </p:txBody>
      </p:sp>
    </p:spTree>
    <p:extLst>
      <p:ext uri="{BB962C8B-B14F-4D97-AF65-F5344CB8AC3E}">
        <p14:creationId xmlns:p14="http://schemas.microsoft.com/office/powerpoint/2010/main" val="94740467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716537A-ACBA-4C38-BC46-55B1430ABB45}"/>
              </a:ext>
            </a:extLst>
          </p:cNvPr>
          <p:cNvSpPr>
            <a:spLocks noGrp="1"/>
          </p:cNvSpPr>
          <p:nvPr>
            <p:ph idx="1"/>
          </p:nvPr>
        </p:nvSpPr>
        <p:spPr>
          <a:xfrm>
            <a:off x="931888" y="2136411"/>
            <a:ext cx="10328224" cy="5219700"/>
          </a:xfrm>
        </p:spPr>
        <p:txBody>
          <a:bodyPr>
            <a:normAutofit/>
          </a:bodyPr>
          <a:lstStyle/>
          <a:p>
            <a:pPr algn="just"/>
            <a:r>
              <a:rPr lang="fa-IR" dirty="0">
                <a:latin typeface="Times New Roman" panose="02020603050405020304" pitchFamily="18" charset="0"/>
                <a:cs typeface="B Zar" panose="00000400000000000000" pitchFamily="2" charset="-78"/>
              </a:rPr>
              <a:t>گزارش سیاستی یک ارایه دقیق و مختصر از اطلاعاتی است که می‌تواند در درک و تصمیم‌گیری هر چه بهتر در خصوص سیاست‌های دولت مفید واقع گردد. </a:t>
            </a:r>
          </a:p>
          <a:p>
            <a:pPr algn="just"/>
            <a:endParaRPr lang="fa-IR" dirty="0">
              <a:latin typeface="Times New Roman" panose="02020603050405020304" pitchFamily="18" charset="0"/>
              <a:cs typeface="B Zar" panose="00000400000000000000" pitchFamily="2" charset="-78"/>
            </a:endParaRPr>
          </a:p>
          <a:p>
            <a:pPr algn="just"/>
            <a:r>
              <a:rPr lang="fa-IR" dirty="0">
                <a:latin typeface="Times New Roman" panose="02020603050405020304" pitchFamily="18" charset="0"/>
                <a:cs typeface="B Zar" panose="00000400000000000000" pitchFamily="2" charset="-78"/>
              </a:rPr>
              <a:t>گزارش‌های سیاستی می‌تواند به‌صورت خلاصه‌هایی عینی از یافته‌های یک مطالعه مرتبط با موضوع باشد که انتخاب‌های سیاستی مختلفی را پیشنهاد می‌کند یا حتی فراتر از یک پیشنهاد رفته و  به بحث و بررسی یک‌سری از مجموعه اقدامات می‌پردازد. </a:t>
            </a:r>
          </a:p>
          <a:p>
            <a:pPr algn="just"/>
            <a:endParaRPr lang="en-US" dirty="0">
              <a:latin typeface="Times New Roman" panose="02020603050405020304" pitchFamily="18" charset="0"/>
              <a:cs typeface="B Zar" panose="00000400000000000000" pitchFamily="2" charset="-78"/>
            </a:endParaRPr>
          </a:p>
        </p:txBody>
      </p:sp>
    </p:spTree>
    <p:extLst>
      <p:ext uri="{BB962C8B-B14F-4D97-AF65-F5344CB8AC3E}">
        <p14:creationId xmlns:p14="http://schemas.microsoft.com/office/powerpoint/2010/main" val="358098286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716537A-ACBA-4C38-BC46-55B1430ABB45}"/>
              </a:ext>
            </a:extLst>
          </p:cNvPr>
          <p:cNvSpPr>
            <a:spLocks noGrp="1"/>
          </p:cNvSpPr>
          <p:nvPr>
            <p:ph idx="1"/>
          </p:nvPr>
        </p:nvSpPr>
        <p:spPr>
          <a:xfrm>
            <a:off x="6096000" y="1530985"/>
            <a:ext cx="5761220" cy="4351338"/>
          </a:xfrm>
        </p:spPr>
        <p:txBody>
          <a:bodyPr>
            <a:noAutofit/>
          </a:bodyPr>
          <a:lstStyle/>
          <a:p>
            <a:pPr algn="just"/>
            <a:r>
              <a:rPr lang="fa-IR" b="1" dirty="0">
                <a:cs typeface="B Zar" panose="00000400000000000000" pitchFamily="2" charset="-78"/>
              </a:rPr>
              <a:t>شناسنامه</a:t>
            </a:r>
          </a:p>
          <a:p>
            <a:pPr lvl="1" algn="just"/>
            <a:r>
              <a:rPr lang="fa-IR" sz="2800" dirty="0">
                <a:cs typeface="B Zar" panose="00000400000000000000" pitchFamily="2" charset="-78"/>
              </a:rPr>
              <a:t>عنوان</a:t>
            </a:r>
          </a:p>
          <a:p>
            <a:pPr lvl="1" algn="just"/>
            <a:r>
              <a:rPr lang="fa-IR" sz="2800" dirty="0">
                <a:cs typeface="B Zar" panose="00000400000000000000" pitchFamily="2" charset="-78"/>
              </a:rPr>
              <a:t>گروه هدف/مخاطب</a:t>
            </a:r>
          </a:p>
          <a:p>
            <a:pPr lvl="1" algn="just"/>
            <a:r>
              <a:rPr lang="fa-IR" sz="2800" dirty="0">
                <a:cs typeface="B Zar" panose="00000400000000000000" pitchFamily="2" charset="-78"/>
              </a:rPr>
              <a:t>تولید کننده (حقیقی یا حقوقی)</a:t>
            </a:r>
          </a:p>
          <a:p>
            <a:pPr algn="just"/>
            <a:r>
              <a:rPr lang="fa-IR" b="1" dirty="0">
                <a:cs typeface="B Zar" panose="00000400000000000000" pitchFamily="2" charset="-78"/>
              </a:rPr>
              <a:t>خلاصه اجرایی معمولا در حد 2-3 پاراگراف</a:t>
            </a:r>
          </a:p>
          <a:p>
            <a:pPr algn="just"/>
            <a:r>
              <a:rPr lang="fa-IR" b="1" dirty="0">
                <a:cs typeface="B Zar" panose="00000400000000000000" pitchFamily="2" charset="-78"/>
              </a:rPr>
              <a:t>بیان مساله</a:t>
            </a:r>
          </a:p>
          <a:p>
            <a:pPr lvl="1" algn="just"/>
            <a:r>
              <a:rPr lang="fa-IR" sz="2800" dirty="0">
                <a:cs typeface="B Zar" panose="00000400000000000000" pitchFamily="2" charset="-78"/>
              </a:rPr>
              <a:t>شرح موضوع و طرح مشکل</a:t>
            </a:r>
          </a:p>
          <a:p>
            <a:pPr lvl="1" algn="just"/>
            <a:r>
              <a:rPr lang="fa-IR" sz="2800" dirty="0">
                <a:cs typeface="B Zar" panose="00000400000000000000" pitchFamily="2" charset="-78"/>
              </a:rPr>
              <a:t>توضیح وضعیت موجود و سیاست‌های اجرایی همراه با چالش‌ها و آسیب‌ها</a:t>
            </a:r>
          </a:p>
        </p:txBody>
      </p:sp>
      <p:sp>
        <p:nvSpPr>
          <p:cNvPr id="2" name="Content Placeholder 2">
            <a:extLst>
              <a:ext uri="{FF2B5EF4-FFF2-40B4-BE49-F238E27FC236}">
                <a16:creationId xmlns:a16="http://schemas.microsoft.com/office/drawing/2014/main" id="{4B1C1F90-391B-C56F-014E-23A5AFD523CD}"/>
              </a:ext>
            </a:extLst>
          </p:cNvPr>
          <p:cNvSpPr txBox="1">
            <a:spLocks/>
          </p:cNvSpPr>
          <p:nvPr/>
        </p:nvSpPr>
        <p:spPr>
          <a:xfrm>
            <a:off x="334780" y="1530985"/>
            <a:ext cx="5257800" cy="4351338"/>
          </a:xfrm>
          <a:prstGeom prst="rect">
            <a:avLst/>
          </a:prstGeom>
        </p:spPr>
        <p:txBody>
          <a:bodyPr vert="horz" lIns="91440" tIns="45720" rIns="91440" bIns="45720" rtlCol="0">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B Koodak" panose="00000700000000000000" pitchFamily="2" charset="-78"/>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B Koodak" panose="00000700000000000000" pitchFamily="2" charset="-78"/>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B Koodak" panose="00000700000000000000" pitchFamily="2" charset="-78"/>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B Koodak" panose="00000700000000000000" pitchFamily="2" charset="-78"/>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B Koodak" panose="00000700000000000000" pitchFamily="2" charset="-78"/>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a-IR" b="1" dirty="0">
                <a:cs typeface="B Zar" panose="00000400000000000000" pitchFamily="2" charset="-78"/>
              </a:rPr>
              <a:t>طرح گزاره‌های سیاستی</a:t>
            </a:r>
          </a:p>
          <a:p>
            <a:pPr lvl="1"/>
            <a:r>
              <a:rPr lang="fa-IR" sz="2800" dirty="0">
                <a:cs typeface="B Zar" panose="00000400000000000000" pitchFamily="2" charset="-78"/>
              </a:rPr>
              <a:t>بیان گزاره‌ها</a:t>
            </a:r>
          </a:p>
          <a:p>
            <a:pPr lvl="1"/>
            <a:r>
              <a:rPr lang="fa-IR" sz="2800" dirty="0">
                <a:cs typeface="B Zar" panose="00000400000000000000" pitchFamily="2" charset="-78"/>
              </a:rPr>
              <a:t>توضیح گزاره‌ها</a:t>
            </a:r>
          </a:p>
          <a:p>
            <a:r>
              <a:rPr lang="fa-IR" b="1" dirty="0">
                <a:cs typeface="B Zar" panose="00000400000000000000" pitchFamily="2" charset="-78"/>
              </a:rPr>
              <a:t>نتیجه‌گیری و جمع‌بندی و بیان نکات مهم در اجرای سیاست‌ها</a:t>
            </a:r>
          </a:p>
          <a:p>
            <a:r>
              <a:rPr lang="fa-IR" b="1" dirty="0">
                <a:cs typeface="B Zar" panose="00000400000000000000" pitchFamily="2" charset="-78"/>
              </a:rPr>
              <a:t>منابع/مستندات مبنا</a:t>
            </a:r>
          </a:p>
          <a:p>
            <a:endParaRPr lang="fa-IR" b="1" dirty="0">
              <a:cs typeface="B Zar" panose="00000400000000000000" pitchFamily="2" charset="-78"/>
            </a:endParaRPr>
          </a:p>
          <a:p>
            <a:pPr>
              <a:buFont typeface="Wingdings" panose="05000000000000000000" pitchFamily="2" charset="2"/>
              <a:buChar char="ü"/>
            </a:pPr>
            <a:r>
              <a:rPr lang="fa-IR" dirty="0">
                <a:solidFill>
                  <a:schemeClr val="accent1"/>
                </a:solidFill>
                <a:cs typeface="B Zar" panose="00000400000000000000" pitchFamily="2" charset="-78"/>
              </a:rPr>
              <a:t>گزارش‌های سیاستی می‌توانند از چند صفحه محدود تا بیش از 30 صفحه باشند. </a:t>
            </a:r>
            <a:endParaRPr lang="en-US" dirty="0">
              <a:solidFill>
                <a:schemeClr val="accent1"/>
              </a:solidFill>
              <a:cs typeface="B Zar" panose="00000400000000000000" pitchFamily="2" charset="-78"/>
            </a:endParaRPr>
          </a:p>
        </p:txBody>
      </p:sp>
    </p:spTree>
    <p:extLst>
      <p:ext uri="{BB962C8B-B14F-4D97-AF65-F5344CB8AC3E}">
        <p14:creationId xmlns:p14="http://schemas.microsoft.com/office/powerpoint/2010/main" val="256242595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716537A-ACBA-4C38-BC46-55B1430ABB45}"/>
              </a:ext>
            </a:extLst>
          </p:cNvPr>
          <p:cNvSpPr>
            <a:spLocks noGrp="1"/>
          </p:cNvSpPr>
          <p:nvPr>
            <p:ph idx="1"/>
          </p:nvPr>
        </p:nvSpPr>
        <p:spPr>
          <a:xfrm>
            <a:off x="869430" y="1162050"/>
            <a:ext cx="10628027" cy="5219700"/>
          </a:xfrm>
        </p:spPr>
        <p:txBody>
          <a:bodyPr>
            <a:normAutofit/>
          </a:bodyPr>
          <a:lstStyle/>
          <a:p>
            <a:pPr algn="just"/>
            <a:r>
              <a:rPr lang="fa-IR" dirty="0">
                <a:cs typeface="B Zar" panose="00000400000000000000" pitchFamily="2" charset="-78"/>
              </a:rPr>
              <a:t>بعضی از مجلات گزارش‌های سیاستی را به عنوان مقاله نیز می‌پذیرند و چاپ می‌کنند. در این صورت باید استانداردهای مجله رعایت شود.</a:t>
            </a:r>
          </a:p>
          <a:p>
            <a:pPr algn="just"/>
            <a:endParaRPr lang="fa-IR" dirty="0">
              <a:cs typeface="B Zar" panose="00000400000000000000" pitchFamily="2" charset="-78"/>
            </a:endParaRPr>
          </a:p>
          <a:p>
            <a:pPr algn="just"/>
            <a:r>
              <a:rPr lang="fa-IR" dirty="0">
                <a:cs typeface="B Zar" panose="00000400000000000000" pitchFamily="2" charset="-78"/>
              </a:rPr>
              <a:t>به صورت کلی گزارش‌های سیاستی زیر 5000 کلمه هستند حتی اگر به شکل مقاله چاپ نشوند.</a:t>
            </a:r>
          </a:p>
          <a:p>
            <a:pPr algn="just"/>
            <a:endParaRPr lang="fa-IR" dirty="0">
              <a:cs typeface="B Zar" panose="00000400000000000000" pitchFamily="2" charset="-78"/>
            </a:endParaRPr>
          </a:p>
          <a:p>
            <a:pPr algn="just"/>
            <a:r>
              <a:rPr lang="fa-IR" dirty="0">
                <a:cs typeface="B Zar" panose="00000400000000000000" pitchFamily="2" charset="-78"/>
              </a:rPr>
              <a:t>روش کار و متدلوژی رسیدن به گزاره‌ها معمولا در مقاله شرح داده‌می‌شوند ولی در غیر این صورت در متن اصلی نبوده و در صورت ضرورت به شکل پیوست ارایه ‌می‌شود.</a:t>
            </a:r>
          </a:p>
          <a:p>
            <a:pPr algn="just"/>
            <a:endParaRPr lang="fa-IR" dirty="0">
              <a:cs typeface="B Zar" panose="00000400000000000000" pitchFamily="2" charset="-78"/>
            </a:endParaRPr>
          </a:p>
          <a:p>
            <a:pPr algn="just"/>
            <a:r>
              <a:rPr lang="fa-IR" dirty="0">
                <a:cs typeface="B Zar" panose="00000400000000000000" pitchFamily="2" charset="-78"/>
              </a:rPr>
              <a:t>گزارش‌های سیاستی باید کاملا عملیاتی و عمل‌گرایانه باشند؛ یعنی مبتنی بر شواهد و مستندات علمی، طراحی شده و به شکل اجرایی و کاربردی نوشته‌شوند.</a:t>
            </a:r>
            <a:endParaRPr lang="en-US" dirty="0">
              <a:cs typeface="B Zar" panose="00000400000000000000" pitchFamily="2" charset="-78"/>
            </a:endParaRPr>
          </a:p>
        </p:txBody>
      </p:sp>
    </p:spTree>
    <p:extLst>
      <p:ext uri="{BB962C8B-B14F-4D97-AF65-F5344CB8AC3E}">
        <p14:creationId xmlns:p14="http://schemas.microsoft.com/office/powerpoint/2010/main" val="360015596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C5C5400-AD81-EE38-3381-55F1DAB150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97654" y="0"/>
            <a:ext cx="9115927" cy="3242534"/>
          </a:xfrm>
          <a:prstGeom prst="rect">
            <a:avLst/>
          </a:prstGeom>
        </p:spPr>
      </p:pic>
      <p:pic>
        <p:nvPicPr>
          <p:cNvPr id="5" name="Picture 4">
            <a:extLst>
              <a:ext uri="{FF2B5EF4-FFF2-40B4-BE49-F238E27FC236}">
                <a16:creationId xmlns:a16="http://schemas.microsoft.com/office/drawing/2014/main" id="{29FAB0A7-6029-CF4A-4ED5-3736AF7A2FE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35308" y="2632372"/>
            <a:ext cx="3346547" cy="4225628"/>
          </a:xfrm>
          <a:prstGeom prst="rect">
            <a:avLst/>
          </a:prstGeom>
        </p:spPr>
      </p:pic>
      <p:pic>
        <p:nvPicPr>
          <p:cNvPr id="6" name="Picture 5">
            <a:extLst>
              <a:ext uri="{FF2B5EF4-FFF2-40B4-BE49-F238E27FC236}">
                <a16:creationId xmlns:a16="http://schemas.microsoft.com/office/drawing/2014/main" id="{17FBA6A8-C580-A0B3-2071-4B743DE657C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5398" y="2525249"/>
            <a:ext cx="3277404" cy="4279985"/>
          </a:xfrm>
          <a:prstGeom prst="rect">
            <a:avLst/>
          </a:prstGeom>
        </p:spPr>
      </p:pic>
      <p:pic>
        <p:nvPicPr>
          <p:cNvPr id="7" name="Picture 6">
            <a:extLst>
              <a:ext uri="{FF2B5EF4-FFF2-40B4-BE49-F238E27FC236}">
                <a16:creationId xmlns:a16="http://schemas.microsoft.com/office/drawing/2014/main" id="{23DDFA1C-A116-CD13-26EF-C6C123C1FBB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40774" y="2525249"/>
            <a:ext cx="3270489" cy="4245413"/>
          </a:xfrm>
          <a:prstGeom prst="rect">
            <a:avLst/>
          </a:prstGeom>
        </p:spPr>
      </p:pic>
    </p:spTree>
    <p:extLst>
      <p:ext uri="{BB962C8B-B14F-4D97-AF65-F5344CB8AC3E}">
        <p14:creationId xmlns:p14="http://schemas.microsoft.com/office/powerpoint/2010/main" val="288109235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716537A-ACBA-4C38-BC46-55B1430ABB45}"/>
              </a:ext>
            </a:extLst>
          </p:cNvPr>
          <p:cNvSpPr>
            <a:spLocks noGrp="1"/>
          </p:cNvSpPr>
          <p:nvPr>
            <p:ph idx="1"/>
          </p:nvPr>
        </p:nvSpPr>
        <p:spPr>
          <a:xfrm>
            <a:off x="977662" y="2195711"/>
            <a:ext cx="10363200" cy="4351338"/>
          </a:xfrm>
        </p:spPr>
        <p:txBody>
          <a:bodyPr>
            <a:normAutofit/>
          </a:bodyPr>
          <a:lstStyle/>
          <a:p>
            <a:pPr marL="342900" indent="-342900" algn="just" rtl="1">
              <a:buFont typeface="Arial" panose="020B0604020202020204" pitchFamily="34" charset="0"/>
              <a:buChar char="•"/>
            </a:pPr>
            <a:r>
              <a:rPr lang="fa-IR" sz="2800" dirty="0">
                <a:cs typeface="B Zar" panose="00000400000000000000" pitchFamily="2" charset="-78"/>
              </a:rPr>
              <a:t>نگارش پایان‌نامه یا گزارش طرح تحقیقاتی باید حتی از زمان طراحی شروع شود. بعضی قسمت‌ها مانند مقدمه و بررسی متون و شیوه اجرا باید قبل از اتمام مراحل اجرایی نوشته‌شود. بهتر است فایل کلی که قالب پایان‌نامه را تشکیل می‌دهد در شروع کار تنظیم شود و به مرور مطالب به آن اضافه شوند.</a:t>
            </a:r>
          </a:p>
          <a:p>
            <a:pPr marL="342900" indent="-342900" algn="just" rtl="1">
              <a:buFont typeface="Arial" panose="020B0604020202020204" pitchFamily="34" charset="0"/>
              <a:buChar char="•"/>
            </a:pPr>
            <a:r>
              <a:rPr lang="fa-IR" sz="2800" dirty="0">
                <a:cs typeface="B Zar" panose="00000400000000000000" pitchFamily="2" charset="-78"/>
              </a:rPr>
              <a:t>رعایت استانداردهای عمومی نگارش بسیار ضروری است. یعنی توضیحات قبلی در مورد روش کار، نتایج و بحث/نتیجه‌گیری باید به دقت رعایت شوند</a:t>
            </a:r>
            <a:r>
              <a:rPr lang="fa-IR" dirty="0">
                <a:cs typeface="B Zar" panose="00000400000000000000" pitchFamily="2" charset="-78"/>
              </a:rPr>
              <a:t>.</a:t>
            </a:r>
            <a:endParaRPr lang="fa-IR" sz="2800" dirty="0">
              <a:cs typeface="B Zar" panose="00000400000000000000" pitchFamily="2" charset="-78"/>
            </a:endParaRPr>
          </a:p>
          <a:p>
            <a:pPr marL="342900" indent="-342900" algn="just" rtl="1">
              <a:buFont typeface="Arial" panose="020B0604020202020204" pitchFamily="34" charset="0"/>
              <a:buChar char="•"/>
            </a:pPr>
            <a:r>
              <a:rPr lang="fa-IR" sz="2800" dirty="0">
                <a:cs typeface="B Zar" panose="00000400000000000000" pitchFamily="2" charset="-78"/>
              </a:rPr>
              <a:t>رعایت قالب‌های رسمی دانشگاه و یا موسسه تصویب‌کننده و تامین‌کننده منابع مالی مجله الزامی است.</a:t>
            </a:r>
          </a:p>
          <a:p>
            <a:pPr marL="342900" indent="-342900" algn="just" rtl="1">
              <a:buFont typeface="Arial" panose="020B0604020202020204" pitchFamily="34" charset="0"/>
              <a:buChar char="•"/>
            </a:pPr>
            <a:r>
              <a:rPr lang="fa-IR" sz="2800" dirty="0">
                <a:cs typeface="B Zar" panose="00000400000000000000" pitchFamily="2" charset="-78"/>
              </a:rPr>
              <a:t>رعایت حجم گزارش/پایان‌نامه بسیار مهم است. اگر محتوای زیادتری وجود دارد باید به صورت پیوست ارایه شود.</a:t>
            </a:r>
          </a:p>
          <a:p>
            <a:pPr algn="just" rtl="1"/>
            <a:endParaRPr lang="en-US" sz="2800" dirty="0">
              <a:cs typeface="B Zar" panose="00000400000000000000" pitchFamily="2" charset="-78"/>
            </a:endParaRPr>
          </a:p>
        </p:txBody>
      </p:sp>
      <p:grpSp>
        <p:nvGrpSpPr>
          <p:cNvPr id="2" name="Group 1">
            <a:extLst>
              <a:ext uri="{FF2B5EF4-FFF2-40B4-BE49-F238E27FC236}">
                <a16:creationId xmlns:a16="http://schemas.microsoft.com/office/drawing/2014/main" id="{8CF1B780-2E31-46FD-F341-E031E86A3F7B}"/>
              </a:ext>
            </a:extLst>
          </p:cNvPr>
          <p:cNvGrpSpPr/>
          <p:nvPr/>
        </p:nvGrpSpPr>
        <p:grpSpPr>
          <a:xfrm>
            <a:off x="551298" y="1291943"/>
            <a:ext cx="11241803" cy="780642"/>
            <a:chOff x="111997" y="2413590"/>
            <a:chExt cx="11241803" cy="780642"/>
          </a:xfrm>
        </p:grpSpPr>
        <p:sp>
          <p:nvSpPr>
            <p:cNvPr id="4" name="Rectangle 3">
              <a:extLst>
                <a:ext uri="{FF2B5EF4-FFF2-40B4-BE49-F238E27FC236}">
                  <a16:creationId xmlns:a16="http://schemas.microsoft.com/office/drawing/2014/main" id="{867AB819-676E-BE7A-D1AD-29ADB0C86C0D}"/>
                </a:ext>
              </a:extLst>
            </p:cNvPr>
            <p:cNvSpPr/>
            <p:nvPr/>
          </p:nvSpPr>
          <p:spPr>
            <a:xfrm>
              <a:off x="510363" y="2413590"/>
              <a:ext cx="10843437" cy="776176"/>
            </a:xfrm>
            <a:prstGeom prst="rect">
              <a:avLst/>
            </a:prstGeom>
            <a:solidFill>
              <a:srgbClr val="FFFF0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400" dirty="0">
                  <a:solidFill>
                    <a:schemeClr val="tx1">
                      <a:lumMod val="95000"/>
                      <a:lumOff val="5000"/>
                    </a:schemeClr>
                  </a:solidFill>
                  <a:effectLst>
                    <a:outerShdw blurRad="38100" dist="38100" dir="2700000" algn="tl">
                      <a:srgbClr val="000000">
                        <a:alpha val="43137"/>
                      </a:srgbClr>
                    </a:outerShdw>
                  </a:effectLst>
                  <a:cs typeface="B Titr" panose="00000700000000000000" pitchFamily="2" charset="-78"/>
                </a:rPr>
                <a:t>اجرا</a:t>
              </a:r>
              <a:endParaRPr lang="en-US" sz="2400" dirty="0">
                <a:solidFill>
                  <a:schemeClr val="tx1">
                    <a:lumMod val="95000"/>
                    <a:lumOff val="5000"/>
                  </a:schemeClr>
                </a:solidFill>
                <a:effectLst>
                  <a:outerShdw blurRad="38100" dist="38100" dir="2700000" algn="tl">
                    <a:srgbClr val="000000">
                      <a:alpha val="43137"/>
                    </a:srgbClr>
                  </a:outerShdw>
                </a:effectLst>
                <a:cs typeface="B Titr" panose="00000700000000000000" pitchFamily="2" charset="-78"/>
              </a:endParaRPr>
            </a:p>
          </p:txBody>
        </p:sp>
        <p:sp>
          <p:nvSpPr>
            <p:cNvPr id="5" name="Right Triangle 4">
              <a:extLst>
                <a:ext uri="{FF2B5EF4-FFF2-40B4-BE49-F238E27FC236}">
                  <a16:creationId xmlns:a16="http://schemas.microsoft.com/office/drawing/2014/main" id="{3D7AC430-3D5F-24C3-5398-5BD96CEDF36A}"/>
                </a:ext>
              </a:extLst>
            </p:cNvPr>
            <p:cNvSpPr/>
            <p:nvPr/>
          </p:nvSpPr>
          <p:spPr>
            <a:xfrm>
              <a:off x="111997" y="2418056"/>
              <a:ext cx="6432697" cy="776176"/>
            </a:xfrm>
            <a:prstGeom prst="rtTriangle">
              <a:avLst/>
            </a:prstGeom>
            <a:solidFill>
              <a:srgbClr val="FF000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400" dirty="0">
                  <a:solidFill>
                    <a:schemeClr val="tx1">
                      <a:lumMod val="95000"/>
                      <a:lumOff val="5000"/>
                    </a:schemeClr>
                  </a:solidFill>
                  <a:effectLst>
                    <a:outerShdw blurRad="38100" dist="38100" dir="2700000" algn="tl">
                      <a:srgbClr val="000000">
                        <a:alpha val="43137"/>
                      </a:srgbClr>
                    </a:outerShdw>
                  </a:effectLst>
                  <a:cs typeface="B Titr" panose="00000700000000000000" pitchFamily="2" charset="-78"/>
                </a:rPr>
                <a:t>طراحی</a:t>
              </a:r>
              <a:endParaRPr lang="en-US" sz="2400" dirty="0">
                <a:solidFill>
                  <a:schemeClr val="tx1">
                    <a:lumMod val="95000"/>
                    <a:lumOff val="5000"/>
                  </a:schemeClr>
                </a:solidFill>
                <a:effectLst>
                  <a:outerShdw blurRad="38100" dist="38100" dir="2700000" algn="tl">
                    <a:srgbClr val="000000">
                      <a:alpha val="43137"/>
                    </a:srgbClr>
                  </a:outerShdw>
                </a:effectLst>
                <a:cs typeface="B Titr" panose="00000700000000000000" pitchFamily="2" charset="-78"/>
              </a:endParaRPr>
            </a:p>
          </p:txBody>
        </p:sp>
        <p:sp>
          <p:nvSpPr>
            <p:cNvPr id="6" name="Right Triangle 5">
              <a:extLst>
                <a:ext uri="{FF2B5EF4-FFF2-40B4-BE49-F238E27FC236}">
                  <a16:creationId xmlns:a16="http://schemas.microsoft.com/office/drawing/2014/main" id="{681BF737-C99E-B6F8-9912-9D657E3B2576}"/>
                </a:ext>
              </a:extLst>
            </p:cNvPr>
            <p:cNvSpPr/>
            <p:nvPr/>
          </p:nvSpPr>
          <p:spPr>
            <a:xfrm rot="10800000">
              <a:off x="5505893" y="2413590"/>
              <a:ext cx="5847907" cy="776176"/>
            </a:xfrm>
            <a:prstGeom prst="r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lumMod val="95000"/>
                    <a:lumOff val="5000"/>
                  </a:schemeClr>
                </a:solidFill>
                <a:effectLst>
                  <a:outerShdw blurRad="38100" dist="38100" dir="2700000" algn="tl">
                    <a:srgbClr val="000000">
                      <a:alpha val="43137"/>
                    </a:srgbClr>
                  </a:outerShdw>
                </a:effectLst>
                <a:cs typeface="B Titr" panose="00000700000000000000" pitchFamily="2" charset="-78"/>
              </a:endParaRPr>
            </a:p>
          </p:txBody>
        </p:sp>
        <p:sp>
          <p:nvSpPr>
            <p:cNvPr id="7" name="TextBox 6">
              <a:extLst>
                <a:ext uri="{FF2B5EF4-FFF2-40B4-BE49-F238E27FC236}">
                  <a16:creationId xmlns:a16="http://schemas.microsoft.com/office/drawing/2014/main" id="{1E2BB4EA-C25E-C8F2-3EAD-EF4BF029E813}"/>
                </a:ext>
              </a:extLst>
            </p:cNvPr>
            <p:cNvSpPr txBox="1"/>
            <p:nvPr/>
          </p:nvSpPr>
          <p:spPr>
            <a:xfrm>
              <a:off x="9835116" y="2541182"/>
              <a:ext cx="1066445" cy="461665"/>
            </a:xfrm>
            <a:prstGeom prst="rect">
              <a:avLst/>
            </a:prstGeom>
            <a:noFill/>
          </p:spPr>
          <p:txBody>
            <a:bodyPr wrap="square" rtlCol="0">
              <a:spAutoFit/>
            </a:bodyPr>
            <a:lstStyle/>
            <a:p>
              <a:r>
                <a:rPr lang="fa-IR" sz="2400" dirty="0">
                  <a:solidFill>
                    <a:schemeClr val="tx1">
                      <a:lumMod val="95000"/>
                      <a:lumOff val="5000"/>
                    </a:schemeClr>
                  </a:solidFill>
                  <a:effectLst>
                    <a:outerShdw blurRad="38100" dist="38100" dir="2700000" algn="tl">
                      <a:srgbClr val="000000">
                        <a:alpha val="43137"/>
                      </a:srgbClr>
                    </a:outerShdw>
                  </a:effectLst>
                  <a:cs typeface="B Titr" panose="00000700000000000000" pitchFamily="2" charset="-78"/>
                </a:rPr>
                <a:t>نگارش</a:t>
              </a:r>
              <a:endParaRPr lang="en-US" sz="2400" dirty="0">
                <a:solidFill>
                  <a:schemeClr val="tx1">
                    <a:lumMod val="95000"/>
                    <a:lumOff val="5000"/>
                  </a:schemeClr>
                </a:solidFill>
                <a:effectLst>
                  <a:outerShdw blurRad="38100" dist="38100" dir="2700000" algn="tl">
                    <a:srgbClr val="000000">
                      <a:alpha val="43137"/>
                    </a:srgbClr>
                  </a:outerShdw>
                </a:effectLst>
                <a:cs typeface="B Titr" panose="00000700000000000000" pitchFamily="2" charset="-78"/>
              </a:endParaRPr>
            </a:p>
          </p:txBody>
        </p:sp>
      </p:grpSp>
    </p:spTree>
    <p:extLst>
      <p:ext uri="{BB962C8B-B14F-4D97-AF65-F5344CB8AC3E}">
        <p14:creationId xmlns:p14="http://schemas.microsoft.com/office/powerpoint/2010/main" val="427643976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716537A-ACBA-4C38-BC46-55B1430ABB45}"/>
              </a:ext>
            </a:extLst>
          </p:cNvPr>
          <p:cNvSpPr>
            <a:spLocks noGrp="1"/>
          </p:cNvSpPr>
          <p:nvPr>
            <p:ph idx="1"/>
          </p:nvPr>
        </p:nvSpPr>
        <p:spPr>
          <a:xfrm>
            <a:off x="931888" y="1446863"/>
            <a:ext cx="10328224" cy="5219700"/>
          </a:xfrm>
        </p:spPr>
        <p:txBody>
          <a:bodyPr>
            <a:normAutofit/>
          </a:bodyPr>
          <a:lstStyle/>
          <a:p>
            <a:pPr algn="just"/>
            <a:r>
              <a:rPr lang="fa-IR" dirty="0">
                <a:cs typeface="B Zar" panose="00000400000000000000" pitchFamily="2" charset="-78"/>
              </a:rPr>
              <a:t>از جمله مستندات راهبردی (استراتژیک) محسوب می‌شود و شیوه پیاده‌سازی استراتژی‌ها را به صورت منسجم و هماهنگ نشان می‌دهد.</a:t>
            </a:r>
            <a:endParaRPr lang="en-US" dirty="0">
              <a:cs typeface="B Zar" panose="00000400000000000000" pitchFamily="2" charset="-78"/>
            </a:endParaRPr>
          </a:p>
          <a:p>
            <a:pPr algn="just"/>
            <a:endParaRPr lang="fa-IR" dirty="0">
              <a:cs typeface="B Zar" panose="00000400000000000000" pitchFamily="2" charset="-78"/>
            </a:endParaRPr>
          </a:p>
          <a:p>
            <a:pPr algn="just"/>
            <a:r>
              <a:rPr lang="fa-IR" dirty="0">
                <a:cs typeface="B Zar" panose="00000400000000000000" pitchFamily="2" charset="-78"/>
              </a:rPr>
              <a:t>نقشه راه معمولا شامل موارد زیر است:</a:t>
            </a:r>
          </a:p>
          <a:p>
            <a:pPr lvl="1" algn="just"/>
            <a:r>
              <a:rPr lang="fa-IR" dirty="0">
                <a:cs typeface="B Zar" panose="00000400000000000000" pitchFamily="2" charset="-78"/>
              </a:rPr>
              <a:t>شناسنامه</a:t>
            </a:r>
          </a:p>
          <a:p>
            <a:pPr lvl="1" algn="just"/>
            <a:r>
              <a:rPr lang="fa-IR" dirty="0">
                <a:cs typeface="B Zar" panose="00000400000000000000" pitchFamily="2" charset="-78"/>
              </a:rPr>
              <a:t>لیست راهبردها</a:t>
            </a:r>
          </a:p>
          <a:p>
            <a:pPr lvl="1" algn="just"/>
            <a:r>
              <a:rPr lang="fa-IR" dirty="0">
                <a:cs typeface="B Zar" panose="00000400000000000000" pitchFamily="2" charset="-78"/>
              </a:rPr>
              <a:t>مراحل اجرایی نمودن راهبردها</a:t>
            </a:r>
          </a:p>
          <a:p>
            <a:pPr lvl="1" algn="just"/>
            <a:r>
              <a:rPr lang="fa-IR" dirty="0">
                <a:cs typeface="B Zar" panose="00000400000000000000" pitchFamily="2" charset="-78"/>
              </a:rPr>
              <a:t>زمان‌بندی</a:t>
            </a:r>
          </a:p>
          <a:p>
            <a:pPr lvl="1" algn="just"/>
            <a:r>
              <a:rPr lang="fa-IR" dirty="0">
                <a:cs typeface="B Zar" panose="00000400000000000000" pitchFamily="2" charset="-78"/>
              </a:rPr>
              <a:t>تعیین مسئولیت‌ها</a:t>
            </a:r>
          </a:p>
          <a:p>
            <a:pPr lvl="1" algn="just"/>
            <a:r>
              <a:rPr lang="fa-IR" dirty="0">
                <a:cs typeface="B Zar" panose="00000400000000000000" pitchFamily="2" charset="-78"/>
              </a:rPr>
              <a:t>شاخص‌های رصد پیاده‌سازی</a:t>
            </a:r>
            <a:endParaRPr lang="en-US" dirty="0">
              <a:cs typeface="B Zar" panose="00000400000000000000" pitchFamily="2" charset="-78"/>
            </a:endParaRPr>
          </a:p>
        </p:txBody>
      </p:sp>
    </p:spTree>
    <p:extLst>
      <p:ext uri="{BB962C8B-B14F-4D97-AF65-F5344CB8AC3E}">
        <p14:creationId xmlns:p14="http://schemas.microsoft.com/office/powerpoint/2010/main" val="236492949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716537A-ACBA-4C38-BC46-55B1430ABB45}"/>
              </a:ext>
            </a:extLst>
          </p:cNvPr>
          <p:cNvSpPr>
            <a:spLocks noGrp="1"/>
          </p:cNvSpPr>
          <p:nvPr>
            <p:ph idx="1"/>
          </p:nvPr>
        </p:nvSpPr>
        <p:spPr>
          <a:xfrm>
            <a:off x="914400" y="2178685"/>
            <a:ext cx="10363200" cy="4679315"/>
          </a:xfrm>
        </p:spPr>
        <p:txBody>
          <a:bodyPr>
            <a:normAutofit/>
          </a:bodyPr>
          <a:lstStyle/>
          <a:p>
            <a:pPr algn="just"/>
            <a:r>
              <a:rPr lang="fa-IR" dirty="0">
                <a:cs typeface="B Zar" panose="00000400000000000000" pitchFamily="2" charset="-78"/>
              </a:rPr>
              <a:t>معمولا ترکیب متن و نمودارهای پیشرفت کار هستند ولی سهم متن حداقلی است.</a:t>
            </a:r>
          </a:p>
          <a:p>
            <a:pPr algn="just"/>
            <a:endParaRPr lang="fa-IR" dirty="0">
              <a:cs typeface="B Zar" panose="00000400000000000000" pitchFamily="2" charset="-78"/>
            </a:endParaRPr>
          </a:p>
          <a:p>
            <a:pPr algn="just"/>
            <a:r>
              <a:rPr lang="fa-IR" dirty="0">
                <a:cs typeface="B Zar" panose="00000400000000000000" pitchFamily="2" charset="-78"/>
              </a:rPr>
              <a:t>نقشه راه کوتاه است ولی ممکن است چندین پیوست طولانی داشته‌باشد.</a:t>
            </a:r>
          </a:p>
          <a:p>
            <a:pPr algn="just"/>
            <a:endParaRPr lang="fa-IR" dirty="0">
              <a:cs typeface="B Zar" panose="00000400000000000000" pitchFamily="2" charset="-78"/>
            </a:endParaRPr>
          </a:p>
          <a:p>
            <a:pPr algn="just"/>
            <a:r>
              <a:rPr lang="fa-IR" dirty="0">
                <a:cs typeface="B Zar" panose="00000400000000000000" pitchFamily="2" charset="-78"/>
              </a:rPr>
              <a:t>مهمترین نکته در تنظیم نقشه راه، انسجام محتوایی است که اجزای مختلف آن با یکدیگر سازگار باشند.</a:t>
            </a:r>
          </a:p>
          <a:p>
            <a:pPr marL="0" indent="0" algn="just">
              <a:buNone/>
            </a:pPr>
            <a:endParaRPr lang="en-US" dirty="0">
              <a:cs typeface="B Zar" panose="00000400000000000000" pitchFamily="2" charset="-78"/>
            </a:endParaRPr>
          </a:p>
        </p:txBody>
      </p:sp>
    </p:spTree>
    <p:extLst>
      <p:ext uri="{BB962C8B-B14F-4D97-AF65-F5344CB8AC3E}">
        <p14:creationId xmlns:p14="http://schemas.microsoft.com/office/powerpoint/2010/main" val="18309742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716537A-ACBA-4C38-BC46-55B1430ABB45}"/>
              </a:ext>
            </a:extLst>
          </p:cNvPr>
          <p:cNvSpPr>
            <a:spLocks noGrp="1"/>
          </p:cNvSpPr>
          <p:nvPr>
            <p:ph idx="1"/>
          </p:nvPr>
        </p:nvSpPr>
        <p:spPr>
          <a:xfrm>
            <a:off x="5509736" y="1162050"/>
            <a:ext cx="5987719" cy="5219700"/>
          </a:xfrm>
        </p:spPr>
        <p:txBody>
          <a:bodyPr>
            <a:normAutofit/>
          </a:bodyPr>
          <a:lstStyle/>
          <a:p>
            <a:pPr algn="just"/>
            <a:r>
              <a:rPr lang="fa-IR" dirty="0">
                <a:cs typeface="B Zar" panose="00000400000000000000" pitchFamily="2" charset="-78"/>
              </a:rPr>
              <a:t>معمولا به صورت مبتنی بر شواهد تنظیم می‌شوند (</a:t>
            </a:r>
            <a:r>
              <a:rPr lang="en-US" sz="2400" dirty="0">
                <a:latin typeface="Times New Roman" panose="02020603050405020304" pitchFamily="18" charset="0"/>
                <a:cs typeface="Times New Roman" panose="02020603050405020304" pitchFamily="18" charset="0"/>
              </a:rPr>
              <a:t>evidence based guidelines</a:t>
            </a:r>
            <a:r>
              <a:rPr lang="fa-IR" dirty="0">
                <a:cs typeface="B Zar" panose="00000400000000000000" pitchFamily="2" charset="-78"/>
              </a:rPr>
              <a:t>).</a:t>
            </a:r>
            <a:endParaRPr lang="en-US" dirty="0">
              <a:cs typeface="B Zar" panose="00000400000000000000" pitchFamily="2" charset="-78"/>
            </a:endParaRPr>
          </a:p>
          <a:p>
            <a:pPr algn="just"/>
            <a:r>
              <a:rPr lang="fa-IR" dirty="0">
                <a:cs typeface="B Zar" panose="00000400000000000000" pitchFamily="2" charset="-78"/>
              </a:rPr>
              <a:t>یکی از اجزای مهم آن‌ها تعیین راهنمای نگارش و تعیین سطوح اعتبار مستندات است (</a:t>
            </a:r>
            <a:r>
              <a:rPr lang="en-US" sz="2400" dirty="0">
                <a:latin typeface="Times New Roman" panose="02020603050405020304" pitchFamily="18" charset="0"/>
                <a:cs typeface="Times New Roman" panose="02020603050405020304" pitchFamily="18" charset="0"/>
              </a:rPr>
              <a:t>level of evidence</a:t>
            </a:r>
            <a:r>
              <a:rPr lang="fa-IR" dirty="0">
                <a:cs typeface="B Zar" panose="00000400000000000000" pitchFamily="2" charset="-78"/>
              </a:rPr>
              <a:t>).</a:t>
            </a:r>
            <a:endParaRPr lang="en-US" dirty="0">
              <a:cs typeface="B Zar" panose="00000400000000000000" pitchFamily="2" charset="-78"/>
            </a:endParaRPr>
          </a:p>
          <a:p>
            <a:pPr algn="just"/>
            <a:r>
              <a:rPr lang="fa-IR" dirty="0">
                <a:cs typeface="B Zar" panose="00000400000000000000" pitchFamily="2" charset="-78"/>
              </a:rPr>
              <a:t>حاصل مرورساختارمند مستندات و ارزیابی کیفی محتوا و ترکیب و تحلیل آن‌ها در گروه‌های خبرگانی با دستورالعمل‌های مشخص است.</a:t>
            </a:r>
          </a:p>
          <a:p>
            <a:pPr algn="just"/>
            <a:r>
              <a:rPr lang="fa-IR" dirty="0">
                <a:cs typeface="B Zar" panose="00000400000000000000" pitchFamily="2" charset="-78"/>
              </a:rPr>
              <a:t>معمولا سفارشی توسط موسسات معتبر هستند. البته گاه مجلات نیز چنین گزارشاتی را چاپ می‌کنند.</a:t>
            </a:r>
          </a:p>
          <a:p>
            <a:pPr algn="just"/>
            <a:r>
              <a:rPr lang="fa-IR" dirty="0">
                <a:cs typeface="B Zar" panose="00000400000000000000" pitchFamily="2" charset="-78"/>
              </a:rPr>
              <a:t>طول این گزارش‌ها گاه بیش از 50 صفحه می‌شود.</a:t>
            </a:r>
            <a:endParaRPr lang="en-US" dirty="0">
              <a:cs typeface="B Zar" panose="00000400000000000000" pitchFamily="2" charset="-78"/>
            </a:endParaRPr>
          </a:p>
        </p:txBody>
      </p:sp>
      <p:pic>
        <p:nvPicPr>
          <p:cNvPr id="2" name="Picture 1">
            <a:extLst>
              <a:ext uri="{FF2B5EF4-FFF2-40B4-BE49-F238E27FC236}">
                <a16:creationId xmlns:a16="http://schemas.microsoft.com/office/drawing/2014/main" id="{7D8B41B2-D38D-DE43-A126-687CE4ECDA7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80990"/>
            <a:ext cx="5509737" cy="3696020"/>
          </a:xfrm>
          <a:prstGeom prst="rect">
            <a:avLst/>
          </a:prstGeom>
        </p:spPr>
      </p:pic>
    </p:spTree>
    <p:extLst>
      <p:ext uri="{BB962C8B-B14F-4D97-AF65-F5344CB8AC3E}">
        <p14:creationId xmlns:p14="http://schemas.microsoft.com/office/powerpoint/2010/main" val="109788394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716537A-ACBA-4C38-BC46-55B1430ABB45}"/>
              </a:ext>
            </a:extLst>
          </p:cNvPr>
          <p:cNvSpPr>
            <a:spLocks noGrp="1"/>
          </p:cNvSpPr>
          <p:nvPr>
            <p:ph idx="1"/>
          </p:nvPr>
        </p:nvSpPr>
        <p:spPr>
          <a:xfrm>
            <a:off x="914400" y="1740534"/>
            <a:ext cx="10363200" cy="4679315"/>
          </a:xfrm>
        </p:spPr>
        <p:txBody>
          <a:bodyPr>
            <a:normAutofit lnSpcReduction="10000"/>
          </a:bodyPr>
          <a:lstStyle/>
          <a:p>
            <a:r>
              <a:rPr lang="fa-IR" dirty="0">
                <a:cs typeface="B Zar" panose="00000400000000000000" pitchFamily="2" charset="-78"/>
              </a:rPr>
              <a:t>شناسنامه</a:t>
            </a:r>
          </a:p>
          <a:p>
            <a:r>
              <a:rPr lang="fa-IR" dirty="0">
                <a:cs typeface="B Zar" panose="00000400000000000000" pitchFamily="2" charset="-78"/>
              </a:rPr>
              <a:t>معرفی گروه خبره و شرح فرایند تنظیم راهنما</a:t>
            </a:r>
          </a:p>
          <a:p>
            <a:r>
              <a:rPr lang="fa-IR" dirty="0">
                <a:cs typeface="B Zar" panose="00000400000000000000" pitchFamily="2" charset="-78"/>
              </a:rPr>
              <a:t>توصیه 1</a:t>
            </a:r>
          </a:p>
          <a:p>
            <a:pPr lvl="1"/>
            <a:r>
              <a:rPr lang="fa-IR" dirty="0">
                <a:cs typeface="B Zar" panose="00000400000000000000" pitchFamily="2" charset="-78"/>
              </a:rPr>
              <a:t>شرح توصیه</a:t>
            </a:r>
          </a:p>
          <a:p>
            <a:pPr lvl="1"/>
            <a:r>
              <a:rPr lang="fa-IR" dirty="0">
                <a:cs typeface="B Zar" panose="00000400000000000000" pitchFamily="2" charset="-78"/>
              </a:rPr>
              <a:t>سطح اعتبار</a:t>
            </a:r>
          </a:p>
          <a:p>
            <a:pPr lvl="1"/>
            <a:r>
              <a:rPr lang="fa-IR" dirty="0">
                <a:cs typeface="B Zar" panose="00000400000000000000" pitchFamily="2" charset="-78"/>
              </a:rPr>
              <a:t>نتایج مرور ساختارمند</a:t>
            </a:r>
          </a:p>
          <a:p>
            <a:pPr lvl="1"/>
            <a:r>
              <a:rPr lang="fa-IR" dirty="0">
                <a:cs typeface="B Zar" panose="00000400000000000000" pitchFamily="2" charset="-78"/>
              </a:rPr>
              <a:t>توضیحات اضافه</a:t>
            </a:r>
          </a:p>
          <a:p>
            <a:pPr lvl="1"/>
            <a:r>
              <a:rPr lang="fa-IR" dirty="0">
                <a:cs typeface="B Zar" panose="00000400000000000000" pitchFamily="2" charset="-78"/>
              </a:rPr>
              <a:t>جمع‌بندی</a:t>
            </a:r>
          </a:p>
          <a:p>
            <a:r>
              <a:rPr lang="fa-IR" dirty="0">
                <a:cs typeface="B Zar" panose="00000400000000000000" pitchFamily="2" charset="-78"/>
              </a:rPr>
              <a:t>توصیه 2 </a:t>
            </a:r>
          </a:p>
          <a:p>
            <a:pPr lvl="1"/>
            <a:r>
              <a:rPr lang="fa-IR" dirty="0">
                <a:cs typeface="B Zar" panose="00000400000000000000" pitchFamily="2" charset="-78"/>
              </a:rPr>
              <a:t>....</a:t>
            </a:r>
          </a:p>
          <a:p>
            <a:pPr lvl="1"/>
            <a:r>
              <a:rPr lang="fa-IR" dirty="0">
                <a:cs typeface="B Zar" panose="00000400000000000000" pitchFamily="2" charset="-78"/>
              </a:rPr>
              <a:t>....</a:t>
            </a:r>
          </a:p>
        </p:txBody>
      </p:sp>
    </p:spTree>
    <p:extLst>
      <p:ext uri="{BB962C8B-B14F-4D97-AF65-F5344CB8AC3E}">
        <p14:creationId xmlns:p14="http://schemas.microsoft.com/office/powerpoint/2010/main" val="69541490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0446AD-F747-2F06-8A92-7D00F144BA4E}"/>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D380A35C-2312-0FAB-59FB-19D74C63C463}"/>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6CE03454-2331-9A3B-2769-CD81DA3E16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64" y="165424"/>
            <a:ext cx="6453963" cy="2423191"/>
          </a:xfrm>
          <a:prstGeom prst="rect">
            <a:avLst/>
          </a:prstGeom>
        </p:spPr>
      </p:pic>
      <p:pic>
        <p:nvPicPr>
          <p:cNvPr id="5" name="Picture 4">
            <a:extLst>
              <a:ext uri="{FF2B5EF4-FFF2-40B4-BE49-F238E27FC236}">
                <a16:creationId xmlns:a16="http://schemas.microsoft.com/office/drawing/2014/main" id="{C5F3B139-3504-3700-C0AD-948E8114C54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299937"/>
            <a:ext cx="6606685" cy="4558063"/>
          </a:xfrm>
          <a:prstGeom prst="rect">
            <a:avLst/>
          </a:prstGeom>
        </p:spPr>
      </p:pic>
      <p:pic>
        <p:nvPicPr>
          <p:cNvPr id="6" name="Picture 5">
            <a:extLst>
              <a:ext uri="{FF2B5EF4-FFF2-40B4-BE49-F238E27FC236}">
                <a16:creationId xmlns:a16="http://schemas.microsoft.com/office/drawing/2014/main" id="{20C2A6E4-7647-1BCD-20E5-AFAFF16E1E5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53605" y="365125"/>
            <a:ext cx="5102845" cy="5245782"/>
          </a:xfrm>
          <a:prstGeom prst="rect">
            <a:avLst/>
          </a:prstGeom>
        </p:spPr>
      </p:pic>
      <p:pic>
        <p:nvPicPr>
          <p:cNvPr id="7" name="Picture 6">
            <a:extLst>
              <a:ext uri="{FF2B5EF4-FFF2-40B4-BE49-F238E27FC236}">
                <a16:creationId xmlns:a16="http://schemas.microsoft.com/office/drawing/2014/main" id="{3A77A740-DF53-82D2-9737-A1A7E6C0934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81090" y="4427162"/>
            <a:ext cx="5075360" cy="3353091"/>
          </a:xfrm>
          <a:prstGeom prst="rect">
            <a:avLst/>
          </a:prstGeom>
        </p:spPr>
      </p:pic>
    </p:spTree>
    <p:extLst>
      <p:ext uri="{BB962C8B-B14F-4D97-AF65-F5344CB8AC3E}">
        <p14:creationId xmlns:p14="http://schemas.microsoft.com/office/powerpoint/2010/main" val="415189752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716537A-ACBA-4C38-BC46-55B1430ABB45}"/>
              </a:ext>
            </a:extLst>
          </p:cNvPr>
          <p:cNvSpPr>
            <a:spLocks noGrp="1"/>
          </p:cNvSpPr>
          <p:nvPr>
            <p:ph idx="1"/>
          </p:nvPr>
        </p:nvSpPr>
        <p:spPr>
          <a:xfrm>
            <a:off x="914400" y="1637364"/>
            <a:ext cx="10363200" cy="5220636"/>
          </a:xfrm>
        </p:spPr>
        <p:txBody>
          <a:bodyPr>
            <a:normAutofit/>
          </a:bodyPr>
          <a:lstStyle/>
          <a:p>
            <a:pPr algn="just"/>
            <a:r>
              <a:rPr lang="fa-IR" dirty="0">
                <a:cs typeface="B Zar" panose="00000400000000000000" pitchFamily="2" charset="-78"/>
              </a:rPr>
              <a:t>بایدها و نبایدهایی که در هر مرکز/ بیمارستان/</a:t>
            </a:r>
            <a:r>
              <a:rPr lang="fa-IR">
                <a:cs typeface="B Zar" panose="00000400000000000000" pitchFamily="2" charset="-78"/>
              </a:rPr>
              <a:t>کشور لازم‌الاجرا </a:t>
            </a:r>
            <a:r>
              <a:rPr lang="fa-IR" dirty="0">
                <a:cs typeface="B Zar" panose="00000400000000000000" pitchFamily="2" charset="-78"/>
              </a:rPr>
              <a:t>هستند.</a:t>
            </a:r>
          </a:p>
          <a:p>
            <a:pPr algn="just"/>
            <a:r>
              <a:rPr lang="fa-IR" dirty="0">
                <a:cs typeface="B Zar" panose="00000400000000000000" pitchFamily="2" charset="-78"/>
              </a:rPr>
              <a:t>مبنای قضاوت و بررسی عملکردها از سوی بیمه‌ها یا سازمان‌های نظارتی قرار می‌گیرد.</a:t>
            </a:r>
          </a:p>
          <a:p>
            <a:pPr algn="just"/>
            <a:r>
              <a:rPr lang="fa-IR" dirty="0">
                <a:cs typeface="B Zar" panose="00000400000000000000" pitchFamily="2" charset="-78"/>
              </a:rPr>
              <a:t>کوتاه و مختصر و بدون شرح اضافه هستند.</a:t>
            </a:r>
          </a:p>
          <a:p>
            <a:pPr algn="just"/>
            <a:r>
              <a:rPr lang="fa-IR" dirty="0">
                <a:cs typeface="B Zar" panose="00000400000000000000" pitchFamily="2" charset="-78"/>
              </a:rPr>
              <a:t>افراد در شیوه اجرای این دستورالعمل‌ها کمترین آزادی عمل را دارند.</a:t>
            </a:r>
          </a:p>
          <a:p>
            <a:pPr algn="just"/>
            <a:r>
              <a:rPr lang="fa-IR" dirty="0">
                <a:cs typeface="B Zar" panose="00000400000000000000" pitchFamily="2" charset="-78"/>
              </a:rPr>
              <a:t>تنظیم این دستورالعمل‌ها در گروه‌های خبرگانی و در ایران به صورت کشوری انجام می‌شود.</a:t>
            </a:r>
          </a:p>
          <a:p>
            <a:pPr algn="just"/>
            <a:r>
              <a:rPr lang="fa-IR" dirty="0">
                <a:cs typeface="B Zar" panose="00000400000000000000" pitchFamily="2" charset="-78"/>
              </a:rPr>
              <a:t>گاه انجمن‌های علمی نیز توصیه‌هایی را تنظیم می‌کنند ولی تا زمانی که توسط وزارت مصوب نشوند لازم‌الاجرا نیستند.</a:t>
            </a:r>
            <a:endParaRPr lang="en-US" dirty="0">
              <a:cs typeface="B Zar" panose="00000400000000000000" pitchFamily="2" charset="-78"/>
            </a:endParaRPr>
          </a:p>
        </p:txBody>
      </p:sp>
    </p:spTree>
    <p:extLst>
      <p:ext uri="{BB962C8B-B14F-4D97-AF65-F5344CB8AC3E}">
        <p14:creationId xmlns:p14="http://schemas.microsoft.com/office/powerpoint/2010/main" val="322206333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716537A-ACBA-4C38-BC46-55B1430ABB45}"/>
              </a:ext>
            </a:extLst>
          </p:cNvPr>
          <p:cNvSpPr>
            <a:spLocks noGrp="1"/>
          </p:cNvSpPr>
          <p:nvPr>
            <p:ph idx="1"/>
          </p:nvPr>
        </p:nvSpPr>
        <p:spPr>
          <a:xfrm>
            <a:off x="569626" y="1253331"/>
            <a:ext cx="10912840" cy="5402302"/>
          </a:xfrm>
        </p:spPr>
        <p:txBody>
          <a:bodyPr>
            <a:normAutofit/>
          </a:bodyPr>
          <a:lstStyle/>
          <a:p>
            <a:pPr algn="just"/>
            <a:r>
              <a:rPr lang="fa-IR" dirty="0">
                <a:cs typeface="B Zar" panose="00000400000000000000" pitchFamily="2" charset="-78"/>
              </a:rPr>
              <a:t> </a:t>
            </a:r>
            <a:r>
              <a:rPr lang="fa-IR" b="1" dirty="0">
                <a:cs typeface="B Zar" panose="00000400000000000000" pitchFamily="2" charset="-78"/>
              </a:rPr>
              <a:t>عدم رعایت قواعد نگارش، اشکالات تایپی و ادبی</a:t>
            </a:r>
            <a:r>
              <a:rPr lang="fa-IR" dirty="0">
                <a:cs typeface="B Zar" panose="00000400000000000000" pitchFamily="2" charset="-78"/>
              </a:rPr>
              <a:t>: حتما وقت کافی برای ویرایش بگذارید، ویرایش را به روزهای آخر نسپارید.</a:t>
            </a:r>
          </a:p>
          <a:p>
            <a:pPr algn="just"/>
            <a:r>
              <a:rPr lang="fa-IR" b="1" dirty="0">
                <a:cs typeface="B Zar" panose="00000400000000000000" pitchFamily="2" charset="-78"/>
              </a:rPr>
              <a:t>عدم رعایت دقیق استانداردهای شماره‌گذاری‌ها، فهرست‌بندی، رفرنس‌دهی</a:t>
            </a:r>
            <a:r>
              <a:rPr lang="fa-IR" dirty="0">
                <a:cs typeface="B Zar" panose="00000400000000000000" pitchFamily="2" charset="-78"/>
              </a:rPr>
              <a:t>: حتماً از قابلیت‌های نرم‌افزارها مانند </a:t>
            </a:r>
            <a:r>
              <a:rPr lang="en-US" sz="2400" dirty="0">
                <a:latin typeface="Times New Roman" panose="02020603050405020304" pitchFamily="18" charset="0"/>
                <a:cs typeface="Times New Roman" panose="02020603050405020304" pitchFamily="18" charset="0"/>
              </a:rPr>
              <a:t>MS-office</a:t>
            </a:r>
            <a:r>
              <a:rPr lang="fa-IR" dirty="0">
                <a:cs typeface="B Zar" panose="00000400000000000000" pitchFamily="2" charset="-78"/>
              </a:rPr>
              <a:t> استفاده کنید. قابلیت‌های مهمی مانند </a:t>
            </a:r>
            <a:r>
              <a:rPr lang="en-US" sz="2400" dirty="0">
                <a:latin typeface="Times New Roman" panose="02020603050405020304" pitchFamily="18" charset="0"/>
                <a:cs typeface="Times New Roman" panose="02020603050405020304" pitchFamily="18" charset="0"/>
              </a:rPr>
              <a:t>caption</a:t>
            </a:r>
            <a:r>
              <a:rPr lang="en-US" dirty="0">
                <a:cs typeface="B Zar" panose="00000400000000000000" pitchFamily="2" charset="-78"/>
              </a:rPr>
              <a:t>, </a:t>
            </a:r>
            <a:r>
              <a:rPr lang="en-US" sz="2400" dirty="0">
                <a:latin typeface="Times New Roman" panose="02020603050405020304" pitchFamily="18" charset="0"/>
                <a:cs typeface="Times New Roman" panose="02020603050405020304" pitchFamily="18" charset="0"/>
              </a:rPr>
              <a:t>cross-reference</a:t>
            </a:r>
            <a:r>
              <a:rPr lang="en-US" dirty="0">
                <a:cs typeface="B Zar" panose="00000400000000000000" pitchFamily="2" charset="-78"/>
              </a:rPr>
              <a:t>, </a:t>
            </a:r>
            <a:r>
              <a:rPr lang="en-US" sz="2400" dirty="0">
                <a:latin typeface="Times New Roman" panose="02020603050405020304" pitchFamily="18" charset="0"/>
                <a:cs typeface="Times New Roman" panose="02020603050405020304" pitchFamily="18" charset="0"/>
              </a:rPr>
              <a:t>bookmark</a:t>
            </a:r>
            <a:r>
              <a:rPr lang="fa-IR" dirty="0">
                <a:cs typeface="B Zar" panose="00000400000000000000" pitchFamily="2" charset="-78"/>
              </a:rPr>
              <a:t> و مدیریت فایل‌های طولانی بسیار کاربردی هستند.</a:t>
            </a:r>
          </a:p>
          <a:p>
            <a:pPr algn="just"/>
            <a:r>
              <a:rPr lang="fa-IR" b="1" dirty="0">
                <a:cs typeface="B Zar" panose="00000400000000000000" pitchFamily="2" charset="-78"/>
              </a:rPr>
              <a:t>ورود به جزئیات در لابه‌لای متن</a:t>
            </a:r>
            <a:r>
              <a:rPr lang="fa-IR" dirty="0">
                <a:cs typeface="B Zar" panose="00000400000000000000" pitchFamily="2" charset="-78"/>
              </a:rPr>
              <a:t>: در بعضی قسمت‌ها آنقدر به جزئیات پرداخته می‌شود که زنجیره کلام قطع می‌شود. بهتر است میزان شرح موضوعات در حد یک‌نواختی باشد و اگر لازم است مطالب اضافه به پیوست وارد شود.</a:t>
            </a:r>
          </a:p>
          <a:p>
            <a:pPr algn="just"/>
            <a:r>
              <a:rPr lang="fa-IR" b="1" dirty="0">
                <a:cs typeface="B Zar" panose="00000400000000000000" pitchFamily="2" charset="-78"/>
              </a:rPr>
              <a:t>اشکال در چیدمان عناوین</a:t>
            </a:r>
            <a:r>
              <a:rPr lang="fa-IR" dirty="0">
                <a:cs typeface="B Zar" panose="00000400000000000000" pitchFamily="2" charset="-78"/>
              </a:rPr>
              <a:t>: ارتباط مفهومی اجزای مختلف به خوبی شکل نگرفته و گسست معنایی وجود دارد. برای حل این موضوع داشتن سرخط‌ها (</a:t>
            </a:r>
            <a:r>
              <a:rPr lang="en-US" sz="2400" dirty="0">
                <a:latin typeface="Times New Roman" panose="02020603050405020304" pitchFamily="18" charset="0"/>
                <a:cs typeface="Times New Roman" panose="02020603050405020304" pitchFamily="18" charset="0"/>
              </a:rPr>
              <a:t>outlines</a:t>
            </a:r>
            <a:r>
              <a:rPr lang="fa-IR" dirty="0">
                <a:cs typeface="B Zar" panose="00000400000000000000" pitchFamily="2" charset="-78"/>
              </a:rPr>
              <a:t>) بسیار کارگشا است.</a:t>
            </a:r>
          </a:p>
          <a:p>
            <a:pPr algn="just"/>
            <a:r>
              <a:rPr lang="fa-IR" b="1" dirty="0">
                <a:cs typeface="B Zar" panose="00000400000000000000" pitchFamily="2" charset="-78"/>
              </a:rPr>
              <a:t>عدم رعایت حجم مناسب هر قسمت</a:t>
            </a:r>
            <a:r>
              <a:rPr lang="fa-IR" dirty="0">
                <a:cs typeface="B Zar" panose="00000400000000000000" pitchFamily="2" charset="-78"/>
              </a:rPr>
              <a:t>: بعضی قسمت‌ها مانند بررسی متون بسیار طولانی و بعضی قسمت‌ها مانند بحث کوتاه هستند.</a:t>
            </a:r>
          </a:p>
        </p:txBody>
      </p:sp>
    </p:spTree>
    <p:extLst>
      <p:ext uri="{BB962C8B-B14F-4D97-AF65-F5344CB8AC3E}">
        <p14:creationId xmlns:p14="http://schemas.microsoft.com/office/powerpoint/2010/main" val="25448966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716537A-ACBA-4C38-BC46-55B1430ABB45}"/>
              </a:ext>
            </a:extLst>
          </p:cNvPr>
          <p:cNvSpPr>
            <a:spLocks noGrp="1"/>
          </p:cNvSpPr>
          <p:nvPr>
            <p:ph idx="1"/>
          </p:nvPr>
        </p:nvSpPr>
        <p:spPr>
          <a:xfrm>
            <a:off x="914400" y="1364106"/>
            <a:ext cx="10363200" cy="5055744"/>
          </a:xfrm>
        </p:spPr>
        <p:txBody>
          <a:bodyPr>
            <a:normAutofit/>
          </a:bodyPr>
          <a:lstStyle/>
          <a:p>
            <a:pPr algn="just"/>
            <a:r>
              <a:rPr lang="fa-IR" b="1" dirty="0">
                <a:cs typeface="B Zar" panose="00000400000000000000" pitchFamily="2" charset="-78"/>
              </a:rPr>
              <a:t>خلاصه کوتاه و نامفهوم</a:t>
            </a:r>
            <a:r>
              <a:rPr lang="fa-IR" dirty="0">
                <a:cs typeface="B Zar" panose="00000400000000000000" pitchFamily="2" charset="-78"/>
              </a:rPr>
              <a:t>: دقت شود که خلاصه پایان‌نامه نباید دقیقا مثل خلاصه مقاله و در حد 200-300 کلمه باشد. بهتر است حتما یک خلاصه مبسوط شبیه یک </a:t>
            </a:r>
            <a:r>
              <a:rPr lang="en-US" sz="2400" dirty="0">
                <a:latin typeface="Times New Roman" panose="02020603050405020304" pitchFamily="18" charset="0"/>
                <a:cs typeface="Times New Roman" panose="02020603050405020304" pitchFamily="18" charset="0"/>
              </a:rPr>
              <a:t>executive</a:t>
            </a:r>
            <a:r>
              <a:rPr lang="en-US" dirty="0">
                <a:cs typeface="B Zar" panose="00000400000000000000" pitchFamily="2" charset="-78"/>
              </a:rPr>
              <a:t> </a:t>
            </a:r>
            <a:r>
              <a:rPr lang="en-US" sz="2400" dirty="0">
                <a:latin typeface="Times New Roman" panose="02020603050405020304" pitchFamily="18" charset="0"/>
                <a:cs typeface="Times New Roman" panose="02020603050405020304" pitchFamily="18" charset="0"/>
              </a:rPr>
              <a:t>summary</a:t>
            </a:r>
            <a:r>
              <a:rPr lang="fa-IR" dirty="0">
                <a:cs typeface="B Zar" panose="00000400000000000000" pitchFamily="2" charset="-78"/>
              </a:rPr>
              <a:t> وجود داشته‌باشد و اگر استانداردهای دانشگاه الزام نموده خلاصه شبیه به مقاله هم اضافه شود.</a:t>
            </a:r>
          </a:p>
          <a:p>
            <a:pPr algn="just"/>
            <a:r>
              <a:rPr lang="fa-IR" b="1" dirty="0">
                <a:cs typeface="B Zar" panose="00000400000000000000" pitchFamily="2" charset="-78"/>
              </a:rPr>
              <a:t>فهرست مطالب بسیار مبسوط</a:t>
            </a:r>
            <a:r>
              <a:rPr lang="fa-IR" dirty="0">
                <a:cs typeface="B Zar" panose="00000400000000000000" pitchFamily="2" charset="-78"/>
              </a:rPr>
              <a:t>: گاه فهرست مطالب تا چندین سطح پایین می‌رود و باعث می‌شود فهرست بسیار طولانی ایجاد شود. دقت کنید یکی از مهمترین کاربردهای فهرست مطالب، درک ساختار کل متن است و اگر وارد جزئیات شود به سادگی نمی‌توان چنین درکی را از متن داشت.</a:t>
            </a:r>
          </a:p>
          <a:p>
            <a:pPr algn="just"/>
            <a:r>
              <a:rPr lang="fa-IR" b="1" dirty="0">
                <a:cs typeface="B Zar" panose="00000400000000000000" pitchFamily="2" charset="-78"/>
              </a:rPr>
              <a:t>عدم رعایت نگارش یکسان در متن</a:t>
            </a:r>
            <a:r>
              <a:rPr lang="fa-IR" dirty="0">
                <a:cs typeface="B Zar" panose="00000400000000000000" pitchFamily="2" charset="-78"/>
              </a:rPr>
              <a:t>: گاه عبارت‌هایی چند مرتبه در طول متن مخفف می‌شوند یا شیوه شماره‌گذاری‌ها عوض می‌شود (به عنوان مثال در برخی موارد از اعداد انگلیسی و در برخی موارد از اعداد رومی استفاده می‌شود). همچنین در مواردی فونت‌ها و نحوه صفحه‌بندی تغییر می‌کند و ساختار متن یک‌نواختی لازم را ندارد.</a:t>
            </a:r>
            <a:endParaRPr lang="en-US" dirty="0">
              <a:cs typeface="B Zar" panose="00000400000000000000" pitchFamily="2" charset="-78"/>
            </a:endParaRPr>
          </a:p>
        </p:txBody>
      </p:sp>
    </p:spTree>
    <p:extLst>
      <p:ext uri="{BB962C8B-B14F-4D97-AF65-F5344CB8AC3E}">
        <p14:creationId xmlns:p14="http://schemas.microsoft.com/office/powerpoint/2010/main" val="315356203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8" name="Content Placeholder 3">
            <a:extLst>
              <a:ext uri="{FF2B5EF4-FFF2-40B4-BE49-F238E27FC236}">
                <a16:creationId xmlns:a16="http://schemas.microsoft.com/office/drawing/2014/main" id="{7B4887BD-C618-65E5-CC92-60D6130DC968}"/>
              </a:ext>
            </a:extLst>
          </p:cNvPr>
          <p:cNvGraphicFramePr>
            <a:graphicFrameLocks noGrp="1"/>
          </p:cNvGraphicFramePr>
          <p:nvPr>
            <p:ph idx="1"/>
            <p:extLst>
              <p:ext uri="{D42A27DB-BD31-4B8C-83A1-F6EECF244321}">
                <p14:modId xmlns:p14="http://schemas.microsoft.com/office/powerpoint/2010/main" val="984336632"/>
              </p:ext>
            </p:extLst>
          </p:nvPr>
        </p:nvGraphicFramePr>
        <p:xfrm>
          <a:off x="0" y="1253330"/>
          <a:ext cx="12192000" cy="56046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7158991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5C1C266-3858-C1A6-1CD6-26D8AB890451}"/>
              </a:ext>
            </a:extLst>
          </p:cNvPr>
          <p:cNvSpPr>
            <a:spLocks noGrp="1"/>
          </p:cNvSpPr>
          <p:nvPr>
            <p:ph idx="1"/>
          </p:nvPr>
        </p:nvSpPr>
        <p:spPr>
          <a:xfrm>
            <a:off x="495947" y="5889356"/>
            <a:ext cx="11220772" cy="836908"/>
          </a:xfrm>
        </p:spPr>
        <p:txBody>
          <a:bodyPr>
            <a:normAutofit lnSpcReduction="10000"/>
          </a:bodyPr>
          <a:lstStyle/>
          <a:p>
            <a:pPr marL="0" indent="0" algn="ctr" rtl="1">
              <a:buNone/>
            </a:pPr>
            <a:r>
              <a:rPr lang="fa-IR" sz="2800" dirty="0">
                <a:effectLst>
                  <a:outerShdw blurRad="38100" dist="38100" dir="2700000" algn="tl">
                    <a:srgbClr val="000000">
                      <a:alpha val="43137"/>
                    </a:srgbClr>
                  </a:outerShdw>
                </a:effectLst>
                <a:cs typeface="B Mitra" panose="00000400000000000000" pitchFamily="2" charset="-78"/>
              </a:rPr>
              <a:t>این قالب زمانی کاربرد دارد که تحقیق اجزایی کاملا منفک و مستقل دارد که البته در کنار هم به یک سوال اصلی جواب می‌دهد مثلا مطالعه‌ای که اجزای کمّی و کیفی مستقل دارند و هر کدام روش کار و نتایج خاص خود را دارد</a:t>
            </a:r>
            <a:endParaRPr lang="en-US" sz="2800" dirty="0">
              <a:effectLst>
                <a:outerShdw blurRad="38100" dist="38100" dir="2700000" algn="tl">
                  <a:srgbClr val="000000">
                    <a:alpha val="43137"/>
                  </a:srgbClr>
                </a:outerShdw>
              </a:effectLst>
              <a:cs typeface="B Mitra" panose="00000400000000000000" pitchFamily="2" charset="-78"/>
            </a:endParaRPr>
          </a:p>
        </p:txBody>
      </p:sp>
      <p:graphicFrame>
        <p:nvGraphicFramePr>
          <p:cNvPr id="4" name="Content Placeholder 3">
            <a:extLst>
              <a:ext uri="{FF2B5EF4-FFF2-40B4-BE49-F238E27FC236}">
                <a16:creationId xmlns:a16="http://schemas.microsoft.com/office/drawing/2014/main" id="{782602A2-81F2-0109-7073-EB050CF0FB20}"/>
              </a:ext>
            </a:extLst>
          </p:cNvPr>
          <p:cNvGraphicFramePr>
            <a:graphicFrameLocks/>
          </p:cNvGraphicFramePr>
          <p:nvPr>
            <p:extLst>
              <p:ext uri="{D42A27DB-BD31-4B8C-83A1-F6EECF244321}">
                <p14:modId xmlns:p14="http://schemas.microsoft.com/office/powerpoint/2010/main" val="1007336718"/>
              </p:ext>
            </p:extLst>
          </p:nvPr>
        </p:nvGraphicFramePr>
        <p:xfrm>
          <a:off x="140881" y="1152045"/>
          <a:ext cx="11910237" cy="455390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7362692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DA3E383-493F-54EB-B3ED-4EDB3D084693}"/>
              </a:ext>
            </a:extLst>
          </p:cNvPr>
          <p:cNvSpPr>
            <a:spLocks noGrp="1"/>
          </p:cNvSpPr>
          <p:nvPr>
            <p:ph idx="1"/>
          </p:nvPr>
        </p:nvSpPr>
        <p:spPr>
          <a:xfrm>
            <a:off x="936260" y="914400"/>
            <a:ext cx="10319479" cy="5487416"/>
          </a:xfrm>
        </p:spPr>
        <p:txBody>
          <a:bodyPr>
            <a:normAutofit lnSpcReduction="10000"/>
          </a:bodyPr>
          <a:lstStyle/>
          <a:p>
            <a:pPr algn="just"/>
            <a:r>
              <a:rPr lang="fa-IR" dirty="0">
                <a:cs typeface="B Zar" panose="00000400000000000000" pitchFamily="2" charset="-78"/>
              </a:rPr>
              <a:t>رعایت استانداردهای موسسه حامی ضروری است.</a:t>
            </a:r>
            <a:endParaRPr lang="en-US" dirty="0">
              <a:cs typeface="B Zar" panose="00000400000000000000" pitchFamily="2" charset="-78"/>
            </a:endParaRPr>
          </a:p>
          <a:p>
            <a:pPr algn="just"/>
            <a:endParaRPr lang="fa-IR" dirty="0">
              <a:cs typeface="B Zar" panose="00000400000000000000" pitchFamily="2" charset="-78"/>
            </a:endParaRPr>
          </a:p>
          <a:p>
            <a:pPr algn="just"/>
            <a:r>
              <a:rPr lang="fa-IR" dirty="0">
                <a:cs typeface="B Zar" panose="00000400000000000000" pitchFamily="2" charset="-78"/>
              </a:rPr>
              <a:t>در بسیاری موارد می‌توان از ساختار تنظیم پایان‌نامه استفاده نمود.</a:t>
            </a:r>
            <a:endParaRPr lang="en-US" dirty="0">
              <a:cs typeface="B Zar" panose="00000400000000000000" pitchFamily="2" charset="-78"/>
            </a:endParaRPr>
          </a:p>
          <a:p>
            <a:pPr algn="just"/>
            <a:endParaRPr lang="fa-IR" dirty="0">
              <a:cs typeface="B Zar" panose="00000400000000000000" pitchFamily="2" charset="-78"/>
            </a:endParaRPr>
          </a:p>
          <a:p>
            <a:pPr algn="just"/>
            <a:r>
              <a:rPr lang="fa-IR" dirty="0">
                <a:cs typeface="B Zar" panose="00000400000000000000" pitchFamily="2" charset="-78"/>
              </a:rPr>
              <a:t>طراحی زیبا و صفحه‌بندی شکیل بسیار ضروری است.</a:t>
            </a:r>
            <a:endParaRPr lang="en-US" dirty="0">
              <a:cs typeface="B Zar" panose="00000400000000000000" pitchFamily="2" charset="-78"/>
            </a:endParaRPr>
          </a:p>
          <a:p>
            <a:pPr algn="just"/>
            <a:endParaRPr lang="fa-IR" dirty="0">
              <a:cs typeface="B Zar" panose="00000400000000000000" pitchFamily="2" charset="-78"/>
            </a:endParaRPr>
          </a:p>
          <a:p>
            <a:pPr algn="just"/>
            <a:r>
              <a:rPr lang="fa-IR" dirty="0">
                <a:cs typeface="B Zar" panose="00000400000000000000" pitchFamily="2" charset="-78"/>
              </a:rPr>
              <a:t>گاه متناسب با مخاطب، استانداردهای بیان شده کلاً کنار گذاشته‌می‌شود و در اصل گزارشات بدون ورود به بحث‌های تکنیکال نتایج به زیبا و جذابترین شکل ممکن آورده‌می‌شود. در این صورت روش کار و جزئیات تکنیکال به صورت پیوست وارد می‌شود.</a:t>
            </a:r>
            <a:endParaRPr lang="en-US" dirty="0">
              <a:cs typeface="B Zar" panose="00000400000000000000" pitchFamily="2" charset="-78"/>
            </a:endParaRPr>
          </a:p>
          <a:p>
            <a:pPr algn="just"/>
            <a:endParaRPr lang="fa-IR" dirty="0">
              <a:cs typeface="B Zar" panose="00000400000000000000" pitchFamily="2" charset="-78"/>
            </a:endParaRPr>
          </a:p>
          <a:p>
            <a:pPr algn="just"/>
            <a:r>
              <a:rPr lang="fa-IR" dirty="0">
                <a:cs typeface="B Zar" panose="00000400000000000000" pitchFamily="2" charset="-78"/>
              </a:rPr>
              <a:t>برای تنظیم گزارش‌ها حتماً لازم است چندین گزارش مورد تایید موسسه حامی بررسی شود تا سلیقه و استانداردهای مربوطه به خوبی درک شود.</a:t>
            </a:r>
            <a:endParaRPr lang="en-US" dirty="0">
              <a:cs typeface="B Zar" panose="00000400000000000000" pitchFamily="2" charset="-78"/>
            </a:endParaRPr>
          </a:p>
        </p:txBody>
      </p:sp>
    </p:spTree>
    <p:extLst>
      <p:ext uri="{BB962C8B-B14F-4D97-AF65-F5344CB8AC3E}">
        <p14:creationId xmlns:p14="http://schemas.microsoft.com/office/powerpoint/2010/main" val="134367612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65A9C0E-47B1-635C-A09C-C86A037FD07E}"/>
              </a:ext>
            </a:extLst>
          </p:cNvPr>
          <p:cNvSpPr>
            <a:spLocks noGrp="1"/>
          </p:cNvSpPr>
          <p:nvPr>
            <p:ph idx="1"/>
          </p:nvPr>
        </p:nvSpPr>
        <p:spPr>
          <a:xfrm>
            <a:off x="838200" y="1633928"/>
            <a:ext cx="10515600" cy="4871803"/>
          </a:xfrm>
        </p:spPr>
        <p:txBody>
          <a:bodyPr/>
          <a:lstStyle/>
          <a:p>
            <a:pPr algn="just"/>
            <a:r>
              <a:rPr lang="fa-IR" dirty="0">
                <a:cs typeface="B Zar" panose="00000400000000000000" pitchFamily="2" charset="-78"/>
              </a:rPr>
              <a:t>باید برای ترجمان دانش حداکثر تلاش انجام شود.</a:t>
            </a:r>
          </a:p>
          <a:p>
            <a:pPr algn="just"/>
            <a:r>
              <a:rPr lang="fa-IR" dirty="0">
                <a:cs typeface="B Zar" panose="00000400000000000000" pitchFamily="2" charset="-78"/>
              </a:rPr>
              <a:t>انتشار مقالات متعدد از یک پایان‌نامه به شرط رعایت اصول اخلاق نگارش منعی ندارد. هر مقاله باید پیام مستقلی داشته‌باشد و شکستن پیام اصلی پایان‌نامه و انتشار مستقل مقالات آن‌ها صحیح نمی‌باشد.</a:t>
            </a:r>
          </a:p>
          <a:p>
            <a:pPr algn="just"/>
            <a:r>
              <a:rPr lang="fa-IR" dirty="0">
                <a:cs typeface="B Zar" panose="00000400000000000000" pitchFamily="2" charset="-78"/>
              </a:rPr>
              <a:t>تولید پادکست، کلیپ و انتشار نتایج مهم در فضاهای مجازی منعی ندارد.</a:t>
            </a:r>
          </a:p>
          <a:p>
            <a:pPr algn="just"/>
            <a:r>
              <a:rPr lang="fa-IR" dirty="0">
                <a:cs typeface="B Zar" panose="00000400000000000000" pitchFamily="2" charset="-78"/>
              </a:rPr>
              <a:t>ارایه نتایج </a:t>
            </a:r>
            <a:r>
              <a:rPr lang="fa-IR">
                <a:cs typeface="B Zar" panose="00000400000000000000" pitchFamily="2" charset="-78"/>
              </a:rPr>
              <a:t>در همایش‌ها </a:t>
            </a:r>
            <a:r>
              <a:rPr lang="fa-IR" dirty="0">
                <a:cs typeface="B Zar" panose="00000400000000000000" pitchFamily="2" charset="-78"/>
              </a:rPr>
              <a:t>و سمینارها منعی ندارد. البته اگر قبل از آن در مجله‌ای چاپ شده‌است باید زمان ارسال به دبیرخانه همایش اطلاع داده‌شود.</a:t>
            </a:r>
          </a:p>
          <a:p>
            <a:pPr algn="just"/>
            <a:r>
              <a:rPr lang="fa-IR" dirty="0">
                <a:cs typeface="B Zar" panose="00000400000000000000" pitchFamily="2" charset="-78"/>
              </a:rPr>
              <a:t>انتشار متن کامل پایان‌نامه در اینترنت مثلا در وب‌سایت شخصی باید با مجوز دانشگاه و اساتید راهنما باشد.</a:t>
            </a:r>
          </a:p>
          <a:p>
            <a:pPr algn="just"/>
            <a:endParaRPr lang="en-US" dirty="0">
              <a:cs typeface="B Zar" panose="00000400000000000000" pitchFamily="2" charset="-78"/>
            </a:endParaRPr>
          </a:p>
          <a:p>
            <a:pPr algn="just"/>
            <a:endParaRPr lang="en-US" dirty="0">
              <a:cs typeface="B Zar" panose="00000400000000000000" pitchFamily="2" charset="-78"/>
            </a:endParaRPr>
          </a:p>
        </p:txBody>
      </p:sp>
    </p:spTree>
    <p:extLst>
      <p:ext uri="{BB962C8B-B14F-4D97-AF65-F5344CB8AC3E}">
        <p14:creationId xmlns:p14="http://schemas.microsoft.com/office/powerpoint/2010/main" val="1476757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7965655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2736</TotalTime>
  <Words>1709</Words>
  <Application>Microsoft Office PowerPoint</Application>
  <PresentationFormat>Widescreen</PresentationFormat>
  <Paragraphs>171</Paragraphs>
  <Slides>25</Slides>
  <Notes>0</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25</vt:i4>
      </vt:variant>
    </vt:vector>
  </HeadingPairs>
  <TitlesOfParts>
    <vt:vector size="36" baseType="lpstr">
      <vt:lpstr>Arial</vt:lpstr>
      <vt:lpstr>B Koodak</vt:lpstr>
      <vt:lpstr>B Mitra</vt:lpstr>
      <vt:lpstr>B Titr</vt:lpstr>
      <vt:lpstr>B Zar</vt:lpstr>
      <vt:lpstr>Calibri</vt:lpstr>
      <vt:lpstr>Calibri Light</vt:lpstr>
      <vt:lpstr>Times New Roman</vt:lpstr>
      <vt:lpstr>Wingdings</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Soheil_Meh</dc:creator>
  <cp:lastModifiedBy>NASER</cp:lastModifiedBy>
  <cp:revision>177</cp:revision>
  <dcterms:created xsi:type="dcterms:W3CDTF">2023-02-23T15:44:11Z</dcterms:created>
  <dcterms:modified xsi:type="dcterms:W3CDTF">2023-04-16T15:58:37Z</dcterms:modified>
</cp:coreProperties>
</file>