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sldIdLst>
    <p:sldId id="266" r:id="rId3"/>
    <p:sldId id="355" r:id="rId4"/>
    <p:sldId id="388" r:id="rId5"/>
    <p:sldId id="389" r:id="rId6"/>
    <p:sldId id="387" r:id="rId7"/>
    <p:sldId id="383" r:id="rId8"/>
    <p:sldId id="382" r:id="rId9"/>
    <p:sldId id="381" r:id="rId10"/>
    <p:sldId id="358" r:id="rId11"/>
    <p:sldId id="385" r:id="rId12"/>
    <p:sldId id="359" r:id="rId13"/>
    <p:sldId id="386" r:id="rId14"/>
    <p:sldId id="375" r:id="rId15"/>
    <p:sldId id="384" r:id="rId16"/>
    <p:sldId id="390" r:id="rId17"/>
    <p:sldId id="39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SER" initials="N" lastIdx="10" clrIdx="0">
    <p:extLst>
      <p:ext uri="{19B8F6BF-5375-455C-9EA6-DF929625EA0E}">
        <p15:presenceInfo xmlns:p15="http://schemas.microsoft.com/office/powerpoint/2012/main" userId="NA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55" autoAdjust="0"/>
    <p:restoredTop sz="88214" autoAdjust="0"/>
  </p:normalViewPr>
  <p:slideViewPr>
    <p:cSldViewPr snapToGrid="0">
      <p:cViewPr varScale="1">
        <p:scale>
          <a:sx n="74" d="100"/>
          <a:sy n="74" d="100"/>
        </p:scale>
        <p:origin x="106"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E4DA18-2E0C-42AF-99BB-CB5BB8261BB3}" type="doc">
      <dgm:prSet loTypeId="urn:microsoft.com/office/officeart/2005/8/layout/process5" loCatId="process" qsTypeId="urn:microsoft.com/office/officeart/2005/8/quickstyle/3d1" qsCatId="3D" csTypeId="urn:microsoft.com/office/officeart/2005/8/colors/accent1_2" csCatId="accent1" phldr="1"/>
      <dgm:spPr/>
      <dgm:t>
        <a:bodyPr/>
        <a:lstStyle/>
        <a:p>
          <a:endParaRPr lang="en-US"/>
        </a:p>
      </dgm:t>
    </dgm:pt>
    <dgm:pt modelId="{B9F6D9B2-9064-4CB1-932C-A16D1E448DAB}">
      <dgm:prSet phldrT="[Text]" custT="1"/>
      <dgm:spPr/>
      <dgm:t>
        <a:bodyPr/>
        <a:lstStyle/>
        <a:p>
          <a:r>
            <a:rPr lang="fa-IR" sz="2000" dirty="0">
              <a:cs typeface="B Zar" panose="00000400000000000000" pitchFamily="2" charset="-78"/>
            </a:rPr>
            <a:t>ثبت متن و اجزای مربوط در سایت مجله</a:t>
          </a:r>
          <a:endParaRPr lang="en-US" sz="2000" dirty="0">
            <a:cs typeface="B Zar" panose="00000400000000000000" pitchFamily="2" charset="-78"/>
          </a:endParaRPr>
        </a:p>
      </dgm:t>
    </dgm:pt>
    <dgm:pt modelId="{69FB94D3-E629-4D7A-B763-B50DE61EEF3C}" type="parTrans" cxnId="{CFCB915F-0479-4DFC-93EE-E8AF955F99CE}">
      <dgm:prSet/>
      <dgm:spPr/>
      <dgm:t>
        <a:bodyPr/>
        <a:lstStyle/>
        <a:p>
          <a:endParaRPr lang="en-US" sz="2800">
            <a:cs typeface="B Koodak" panose="00000700000000000000" pitchFamily="2" charset="-78"/>
          </a:endParaRPr>
        </a:p>
      </dgm:t>
    </dgm:pt>
    <dgm:pt modelId="{BC06713B-55E9-4DCF-83E1-6FCD959BF94C}" type="sibTrans" cxnId="{CFCB915F-0479-4DFC-93EE-E8AF955F99CE}">
      <dgm:prSet custT="1"/>
      <dgm:spPr/>
      <dgm:t>
        <a:bodyPr/>
        <a:lstStyle/>
        <a:p>
          <a:endParaRPr lang="en-US" sz="1200">
            <a:cs typeface="B Koodak" panose="00000700000000000000" pitchFamily="2" charset="-78"/>
          </a:endParaRPr>
        </a:p>
      </dgm:t>
    </dgm:pt>
    <dgm:pt modelId="{794A9C89-A83E-43C6-AA00-A4FA1D9CE827}">
      <dgm:prSet phldrT="[Text]" custT="1"/>
      <dgm:spPr/>
      <dgm:t>
        <a:bodyPr/>
        <a:lstStyle/>
        <a:p>
          <a:r>
            <a:rPr lang="fa-IR" sz="2000" dirty="0">
              <a:cs typeface="B Zar" panose="00000400000000000000" pitchFamily="2" charset="-78"/>
            </a:rPr>
            <a:t>ارزیابی اولیه توسط دفتر مجله از نظر شکلی</a:t>
          </a:r>
          <a:endParaRPr lang="en-US" sz="2000" dirty="0">
            <a:cs typeface="B Zar" panose="00000400000000000000" pitchFamily="2" charset="-78"/>
          </a:endParaRPr>
        </a:p>
      </dgm:t>
    </dgm:pt>
    <dgm:pt modelId="{6DFCC078-6BD3-41BF-BE8C-6ABAF57CB2B0}" type="parTrans" cxnId="{9D55D554-2589-414B-88E3-65CBCB7DFFC7}">
      <dgm:prSet/>
      <dgm:spPr/>
      <dgm:t>
        <a:bodyPr/>
        <a:lstStyle/>
        <a:p>
          <a:endParaRPr lang="en-US" sz="2800">
            <a:cs typeface="B Koodak" panose="00000700000000000000" pitchFamily="2" charset="-78"/>
          </a:endParaRPr>
        </a:p>
      </dgm:t>
    </dgm:pt>
    <dgm:pt modelId="{C1F103EC-3F20-44A4-BA71-C5976962BECD}" type="sibTrans" cxnId="{9D55D554-2589-414B-88E3-65CBCB7DFFC7}">
      <dgm:prSet custT="1"/>
      <dgm:spPr/>
      <dgm:t>
        <a:bodyPr/>
        <a:lstStyle/>
        <a:p>
          <a:endParaRPr lang="en-US" sz="1200">
            <a:cs typeface="B Koodak" panose="00000700000000000000" pitchFamily="2" charset="-78"/>
          </a:endParaRPr>
        </a:p>
      </dgm:t>
    </dgm:pt>
    <dgm:pt modelId="{7D01BA26-6D2A-4CF3-BA18-1D90330797AB}">
      <dgm:prSet phldrT="[Text]" custT="1"/>
      <dgm:spPr/>
      <dgm:t>
        <a:bodyPr/>
        <a:lstStyle/>
        <a:p>
          <a:r>
            <a:rPr lang="fa-IR" sz="2000" dirty="0">
              <a:cs typeface="B Zar" panose="00000400000000000000" pitchFamily="2" charset="-78"/>
            </a:rPr>
            <a:t>ارزیابی اولیه محتوا توسط ادیتورهای مجله</a:t>
          </a:r>
          <a:endParaRPr lang="en-US" sz="2000" dirty="0">
            <a:cs typeface="B Zar" panose="00000400000000000000" pitchFamily="2" charset="-78"/>
          </a:endParaRPr>
        </a:p>
      </dgm:t>
    </dgm:pt>
    <dgm:pt modelId="{10B57F04-AAB3-44A0-B87E-C9BE65D05139}" type="parTrans" cxnId="{26D0AAF4-DB20-4B9E-8937-C562D13B2FD2}">
      <dgm:prSet/>
      <dgm:spPr/>
      <dgm:t>
        <a:bodyPr/>
        <a:lstStyle/>
        <a:p>
          <a:endParaRPr lang="en-US" sz="2800">
            <a:cs typeface="B Koodak" panose="00000700000000000000" pitchFamily="2" charset="-78"/>
          </a:endParaRPr>
        </a:p>
      </dgm:t>
    </dgm:pt>
    <dgm:pt modelId="{489ACD69-7DCB-4E36-87DB-863F4C5D420C}" type="sibTrans" cxnId="{26D0AAF4-DB20-4B9E-8937-C562D13B2FD2}">
      <dgm:prSet custT="1"/>
      <dgm:spPr/>
      <dgm:t>
        <a:bodyPr/>
        <a:lstStyle/>
        <a:p>
          <a:endParaRPr lang="en-US" sz="1200">
            <a:cs typeface="B Koodak" panose="00000700000000000000" pitchFamily="2" charset="-78"/>
          </a:endParaRPr>
        </a:p>
      </dgm:t>
    </dgm:pt>
    <dgm:pt modelId="{3AF0B572-9550-476D-9E0E-40E7B559DEA7}">
      <dgm:prSet phldrT="[Text]" custT="1"/>
      <dgm:spPr/>
      <dgm:t>
        <a:bodyPr/>
        <a:lstStyle/>
        <a:p>
          <a:r>
            <a:rPr lang="fa-IR" sz="2000" dirty="0">
              <a:cs typeface="B Zar" panose="00000400000000000000" pitchFamily="2" charset="-78"/>
            </a:rPr>
            <a:t>ارسال مقاله به داوران</a:t>
          </a:r>
          <a:endParaRPr lang="en-US" sz="2000" dirty="0">
            <a:cs typeface="B Zar" panose="00000400000000000000" pitchFamily="2" charset="-78"/>
          </a:endParaRPr>
        </a:p>
      </dgm:t>
    </dgm:pt>
    <dgm:pt modelId="{68B723A8-5A74-4490-8880-7F2240AD8290}" type="parTrans" cxnId="{617367E1-31BF-4EB4-899E-0EC182022FE9}">
      <dgm:prSet/>
      <dgm:spPr/>
      <dgm:t>
        <a:bodyPr/>
        <a:lstStyle/>
        <a:p>
          <a:endParaRPr lang="en-US" sz="2800">
            <a:cs typeface="B Koodak" panose="00000700000000000000" pitchFamily="2" charset="-78"/>
          </a:endParaRPr>
        </a:p>
      </dgm:t>
    </dgm:pt>
    <dgm:pt modelId="{5CC34397-9686-44F1-911D-42E65E39C34E}" type="sibTrans" cxnId="{617367E1-31BF-4EB4-899E-0EC182022FE9}">
      <dgm:prSet custT="1"/>
      <dgm:spPr/>
      <dgm:t>
        <a:bodyPr/>
        <a:lstStyle/>
        <a:p>
          <a:endParaRPr lang="en-US" sz="1200">
            <a:cs typeface="B Koodak" panose="00000700000000000000" pitchFamily="2" charset="-78"/>
          </a:endParaRPr>
        </a:p>
      </dgm:t>
    </dgm:pt>
    <dgm:pt modelId="{009B7AFC-30E8-4B47-99FF-9A65122A1B10}">
      <dgm:prSet phldrT="[Text]" custT="1"/>
      <dgm:spPr/>
      <dgm:t>
        <a:bodyPr/>
        <a:lstStyle/>
        <a:p>
          <a:r>
            <a:rPr lang="fa-IR" sz="2000" dirty="0">
              <a:cs typeface="B Zar" panose="00000400000000000000" pitchFamily="2" charset="-78"/>
            </a:rPr>
            <a:t>تجمیع نظرات داوران در دفتر مجله توسط ادیتور مرتبط</a:t>
          </a:r>
          <a:endParaRPr lang="en-US" sz="2000" dirty="0">
            <a:cs typeface="B Zar" panose="00000400000000000000" pitchFamily="2" charset="-78"/>
          </a:endParaRPr>
        </a:p>
      </dgm:t>
    </dgm:pt>
    <dgm:pt modelId="{EA17D57D-F24D-4B0F-A176-289B3DBB85A9}" type="parTrans" cxnId="{077EB8F8-AC5D-450A-8A9B-8E036B69F752}">
      <dgm:prSet/>
      <dgm:spPr/>
      <dgm:t>
        <a:bodyPr/>
        <a:lstStyle/>
        <a:p>
          <a:endParaRPr lang="en-US" sz="2800">
            <a:cs typeface="B Koodak" panose="00000700000000000000" pitchFamily="2" charset="-78"/>
          </a:endParaRPr>
        </a:p>
      </dgm:t>
    </dgm:pt>
    <dgm:pt modelId="{7C5A4E14-3201-4A65-B946-DFF98A8DE981}" type="sibTrans" cxnId="{077EB8F8-AC5D-450A-8A9B-8E036B69F752}">
      <dgm:prSet custT="1"/>
      <dgm:spPr/>
      <dgm:t>
        <a:bodyPr/>
        <a:lstStyle/>
        <a:p>
          <a:endParaRPr lang="en-US" sz="1200">
            <a:cs typeface="B Koodak" panose="00000700000000000000" pitchFamily="2" charset="-78"/>
          </a:endParaRPr>
        </a:p>
      </dgm:t>
    </dgm:pt>
    <dgm:pt modelId="{1CA64851-C82C-4DB7-AEB2-F25B5237B197}">
      <dgm:prSet phldrT="[Text]" custT="1"/>
      <dgm:spPr/>
      <dgm:t>
        <a:bodyPr/>
        <a:lstStyle/>
        <a:p>
          <a:r>
            <a:rPr lang="fa-IR" sz="2000" dirty="0">
              <a:cs typeface="B Zar" panose="00000400000000000000" pitchFamily="2" charset="-78"/>
            </a:rPr>
            <a:t>ارسال نظرات به نویسندگان</a:t>
          </a:r>
        </a:p>
      </dgm:t>
    </dgm:pt>
    <dgm:pt modelId="{9EFC5B85-FAE2-41DB-9995-1B42B0BACF06}" type="parTrans" cxnId="{50B557BE-1DA0-491E-BFF8-09E87E639169}">
      <dgm:prSet/>
      <dgm:spPr/>
      <dgm:t>
        <a:bodyPr/>
        <a:lstStyle/>
        <a:p>
          <a:endParaRPr lang="en-US" sz="2800">
            <a:cs typeface="B Koodak" panose="00000700000000000000" pitchFamily="2" charset="-78"/>
          </a:endParaRPr>
        </a:p>
      </dgm:t>
    </dgm:pt>
    <dgm:pt modelId="{98193A07-0707-4967-9FCE-5DBCCA42C165}" type="sibTrans" cxnId="{50B557BE-1DA0-491E-BFF8-09E87E639169}">
      <dgm:prSet custT="1"/>
      <dgm:spPr/>
      <dgm:t>
        <a:bodyPr/>
        <a:lstStyle/>
        <a:p>
          <a:endParaRPr lang="en-US" sz="1200">
            <a:cs typeface="B Koodak" panose="00000700000000000000" pitchFamily="2" charset="-78"/>
          </a:endParaRPr>
        </a:p>
      </dgm:t>
    </dgm:pt>
    <dgm:pt modelId="{1ED60F33-EE0F-456A-9D72-97677427BA8F}">
      <dgm:prSet phldrT="[Text]" custT="1"/>
      <dgm:spPr/>
      <dgm:t>
        <a:bodyPr/>
        <a:lstStyle/>
        <a:p>
          <a:r>
            <a:rPr lang="fa-IR" sz="2000" dirty="0">
              <a:cs typeface="B Zar" panose="00000400000000000000" pitchFamily="2" charset="-78"/>
            </a:rPr>
            <a:t>اصلاح و پاسخ به نقطه نظرات دریافتی  توسط نویسندگان</a:t>
          </a:r>
        </a:p>
      </dgm:t>
    </dgm:pt>
    <dgm:pt modelId="{AA1A2002-0706-481D-BCBC-C2AC19DC5C21}" type="parTrans" cxnId="{D347700C-5FBE-4F89-BE0A-FCEB234557B0}">
      <dgm:prSet/>
      <dgm:spPr/>
      <dgm:t>
        <a:bodyPr/>
        <a:lstStyle/>
        <a:p>
          <a:endParaRPr lang="en-US" sz="2800">
            <a:cs typeface="B Koodak" panose="00000700000000000000" pitchFamily="2" charset="-78"/>
          </a:endParaRPr>
        </a:p>
      </dgm:t>
    </dgm:pt>
    <dgm:pt modelId="{B256A323-CD58-412C-97D5-39BD14B29573}" type="sibTrans" cxnId="{D347700C-5FBE-4F89-BE0A-FCEB234557B0}">
      <dgm:prSet custT="1"/>
      <dgm:spPr/>
      <dgm:t>
        <a:bodyPr/>
        <a:lstStyle/>
        <a:p>
          <a:endParaRPr lang="en-US" sz="1200">
            <a:cs typeface="B Koodak" panose="00000700000000000000" pitchFamily="2" charset="-78"/>
          </a:endParaRPr>
        </a:p>
      </dgm:t>
    </dgm:pt>
    <dgm:pt modelId="{1D54CB65-ECCD-48F0-97C7-AAD823699BEB}">
      <dgm:prSet phldrT="[Text]" custT="1"/>
      <dgm:spPr/>
      <dgm:t>
        <a:bodyPr/>
        <a:lstStyle/>
        <a:p>
          <a:r>
            <a:rPr lang="fa-IR" sz="2000" dirty="0">
              <a:cs typeface="B Zar" panose="00000400000000000000" pitchFamily="2" charset="-78"/>
            </a:rPr>
            <a:t>تایید مقاله توسط ادیتور یا ارسال به داوران برای نظر نهایی</a:t>
          </a:r>
        </a:p>
      </dgm:t>
    </dgm:pt>
    <dgm:pt modelId="{D4C780AB-9BE4-48CE-B6B2-64A5A4CA9BE9}" type="parTrans" cxnId="{0978B416-B905-48D3-9304-B4E75387E482}">
      <dgm:prSet/>
      <dgm:spPr/>
      <dgm:t>
        <a:bodyPr/>
        <a:lstStyle/>
        <a:p>
          <a:endParaRPr lang="en-US" sz="2800">
            <a:cs typeface="B Koodak" panose="00000700000000000000" pitchFamily="2" charset="-78"/>
          </a:endParaRPr>
        </a:p>
      </dgm:t>
    </dgm:pt>
    <dgm:pt modelId="{3EC21A66-50E1-46E5-9FA5-249A11F21DBB}" type="sibTrans" cxnId="{0978B416-B905-48D3-9304-B4E75387E482}">
      <dgm:prSet custT="1"/>
      <dgm:spPr/>
      <dgm:t>
        <a:bodyPr/>
        <a:lstStyle/>
        <a:p>
          <a:endParaRPr lang="en-US" sz="1200">
            <a:cs typeface="B Koodak" panose="00000700000000000000" pitchFamily="2" charset="-78"/>
          </a:endParaRPr>
        </a:p>
      </dgm:t>
    </dgm:pt>
    <dgm:pt modelId="{CF1175C0-4CE5-4A1E-B96C-411326DAD397}">
      <dgm:prSet phldrT="[Text]" custT="1"/>
      <dgm:spPr/>
      <dgm:t>
        <a:bodyPr/>
        <a:lstStyle/>
        <a:p>
          <a:r>
            <a:rPr lang="fa-IR" sz="1600" dirty="0">
              <a:cs typeface="B Zar" panose="00000400000000000000" pitchFamily="2" charset="-78"/>
            </a:rPr>
            <a:t>در صورت تایید ارسال تاییدیه  به نویسندگان و شروع فرآیند تنظیم متن برای انتشار</a:t>
          </a:r>
        </a:p>
      </dgm:t>
    </dgm:pt>
    <dgm:pt modelId="{C4F957F0-6C30-4DE4-B2EA-6DD33DED96AB}" type="parTrans" cxnId="{49D0F713-F0DE-420B-966E-015522954B1B}">
      <dgm:prSet/>
      <dgm:spPr/>
      <dgm:t>
        <a:bodyPr/>
        <a:lstStyle/>
        <a:p>
          <a:endParaRPr lang="en-US" sz="2800">
            <a:cs typeface="B Koodak" panose="00000700000000000000" pitchFamily="2" charset="-78"/>
          </a:endParaRPr>
        </a:p>
      </dgm:t>
    </dgm:pt>
    <dgm:pt modelId="{EDAED611-1024-465E-8EE4-6653629D2354}" type="sibTrans" cxnId="{49D0F713-F0DE-420B-966E-015522954B1B}">
      <dgm:prSet custT="1"/>
      <dgm:spPr/>
      <dgm:t>
        <a:bodyPr/>
        <a:lstStyle/>
        <a:p>
          <a:endParaRPr lang="en-US" sz="1200">
            <a:cs typeface="B Koodak" panose="00000700000000000000" pitchFamily="2" charset="-78"/>
          </a:endParaRPr>
        </a:p>
      </dgm:t>
    </dgm:pt>
    <dgm:pt modelId="{9DD55081-BB36-4FF2-9E6F-0C48A8DDD8C3}">
      <dgm:prSet phldrT="[Text]" custT="1"/>
      <dgm:spPr/>
      <dgm:t>
        <a:bodyPr/>
        <a:lstStyle/>
        <a:p>
          <a:r>
            <a:rPr lang="fa-IR" sz="2000" dirty="0">
              <a:cs typeface="B Zar" panose="00000400000000000000" pitchFamily="2" charset="-78"/>
            </a:rPr>
            <a:t>تماس با نویسندگان برای تکمیل </a:t>
          </a:r>
          <a:r>
            <a:rPr lang="fa-IR" sz="2000" dirty="0" smtClean="0">
              <a:cs typeface="B Zar" panose="00000400000000000000" pitchFamily="2" charset="-78"/>
            </a:rPr>
            <a:t>فرم‌های </a:t>
          </a:r>
          <a:r>
            <a:rPr lang="fa-IR" sz="2000" dirty="0">
              <a:cs typeface="B Zar" panose="00000400000000000000" pitchFamily="2" charset="-78"/>
            </a:rPr>
            <a:t>خاص و یا پاسخ به نیازهای انتشارات</a:t>
          </a:r>
        </a:p>
      </dgm:t>
    </dgm:pt>
    <dgm:pt modelId="{B35356BC-24F0-421D-AF9C-DF492915EFB2}" type="parTrans" cxnId="{541294CA-0C90-40C1-B1FF-169E53C95DD1}">
      <dgm:prSet/>
      <dgm:spPr/>
      <dgm:t>
        <a:bodyPr/>
        <a:lstStyle/>
        <a:p>
          <a:endParaRPr lang="en-US" sz="2800">
            <a:cs typeface="B Koodak" panose="00000700000000000000" pitchFamily="2" charset="-78"/>
          </a:endParaRPr>
        </a:p>
      </dgm:t>
    </dgm:pt>
    <dgm:pt modelId="{73389D53-D1FE-4FB5-9380-7C25D31C7C61}" type="sibTrans" cxnId="{541294CA-0C90-40C1-B1FF-169E53C95DD1}">
      <dgm:prSet custT="1"/>
      <dgm:spPr/>
      <dgm:t>
        <a:bodyPr/>
        <a:lstStyle/>
        <a:p>
          <a:endParaRPr lang="en-US" sz="1200">
            <a:cs typeface="B Koodak" panose="00000700000000000000" pitchFamily="2" charset="-78"/>
          </a:endParaRPr>
        </a:p>
      </dgm:t>
    </dgm:pt>
    <dgm:pt modelId="{6DF216F5-F72A-4019-AE44-AEB606C49278}">
      <dgm:prSet phldrT="[Text]" custT="1"/>
      <dgm:spPr/>
      <dgm:t>
        <a:bodyPr/>
        <a:lstStyle/>
        <a:p>
          <a:r>
            <a:rPr lang="fa-IR" sz="2000" dirty="0">
              <a:cs typeface="B Zar" panose="00000400000000000000" pitchFamily="2" charset="-78"/>
            </a:rPr>
            <a:t>انتشار مقاله در سایتهای اصلی ملی و بین‌المللی و در سایت مجله‎‌</a:t>
          </a:r>
        </a:p>
      </dgm:t>
    </dgm:pt>
    <dgm:pt modelId="{9DE4CE8D-1C3E-41D7-AD12-F681D4716D4A}" type="parTrans" cxnId="{C091A949-CF0B-4F35-B19B-82F46720CBEE}">
      <dgm:prSet/>
      <dgm:spPr/>
      <dgm:t>
        <a:bodyPr/>
        <a:lstStyle/>
        <a:p>
          <a:endParaRPr lang="en-US" sz="2800">
            <a:cs typeface="B Koodak" panose="00000700000000000000" pitchFamily="2" charset="-78"/>
          </a:endParaRPr>
        </a:p>
      </dgm:t>
    </dgm:pt>
    <dgm:pt modelId="{0BDDE380-3E21-4DD3-915E-D3559B6D100A}" type="sibTrans" cxnId="{C091A949-CF0B-4F35-B19B-82F46720CBEE}">
      <dgm:prSet custT="1"/>
      <dgm:spPr/>
      <dgm:t>
        <a:bodyPr/>
        <a:lstStyle/>
        <a:p>
          <a:endParaRPr lang="en-US" sz="1200">
            <a:cs typeface="B Koodak" panose="00000700000000000000" pitchFamily="2" charset="-78"/>
          </a:endParaRPr>
        </a:p>
      </dgm:t>
    </dgm:pt>
    <dgm:pt modelId="{128DFE06-BAFD-4C1E-9610-44CC8C05FB95}">
      <dgm:prSet phldrT="[Text]" custT="1"/>
      <dgm:spPr/>
      <dgm:t>
        <a:bodyPr/>
        <a:lstStyle/>
        <a:p>
          <a:pPr rtl="1"/>
          <a:r>
            <a:rPr lang="fa-IR" sz="1800" dirty="0" smtClean="0">
              <a:cs typeface="B Zar" panose="00000400000000000000" pitchFamily="2" charset="-78"/>
            </a:rPr>
            <a:t>پیگیری‌های </a:t>
          </a:r>
          <a:r>
            <a:rPr lang="fa-IR" sz="1800" dirty="0">
              <a:cs typeface="B Zar" panose="00000400000000000000" pitchFamily="2" charset="-78"/>
            </a:rPr>
            <a:t>بعد از انتشار مانند پاسخ به سوالات و یا مقالات کامنتری که در خصوص مقاله نوشته می‌شود</a:t>
          </a:r>
        </a:p>
      </dgm:t>
    </dgm:pt>
    <dgm:pt modelId="{23E8956C-F953-4102-9A6F-2E349A30D570}" type="parTrans" cxnId="{60D15813-17A9-4951-A057-01D336AF2F3D}">
      <dgm:prSet/>
      <dgm:spPr/>
      <dgm:t>
        <a:bodyPr/>
        <a:lstStyle/>
        <a:p>
          <a:endParaRPr lang="en-US" sz="2800"/>
        </a:p>
      </dgm:t>
    </dgm:pt>
    <dgm:pt modelId="{098AD72F-AD47-483B-95C1-D05C76E63F15}" type="sibTrans" cxnId="{60D15813-17A9-4951-A057-01D336AF2F3D}">
      <dgm:prSet/>
      <dgm:spPr/>
      <dgm:t>
        <a:bodyPr/>
        <a:lstStyle/>
        <a:p>
          <a:endParaRPr lang="en-US" sz="2800"/>
        </a:p>
      </dgm:t>
    </dgm:pt>
    <dgm:pt modelId="{B658046D-292C-4995-88A9-963220CE4A2D}" type="pres">
      <dgm:prSet presAssocID="{7AE4DA18-2E0C-42AF-99BB-CB5BB8261BB3}" presName="diagram" presStyleCnt="0">
        <dgm:presLayoutVars>
          <dgm:dir/>
          <dgm:resizeHandles val="exact"/>
        </dgm:presLayoutVars>
      </dgm:prSet>
      <dgm:spPr/>
      <dgm:t>
        <a:bodyPr/>
        <a:lstStyle/>
        <a:p>
          <a:endParaRPr lang="en-US"/>
        </a:p>
      </dgm:t>
    </dgm:pt>
    <dgm:pt modelId="{1E1CB8C7-CB7C-410D-9212-316071945994}" type="pres">
      <dgm:prSet presAssocID="{B9F6D9B2-9064-4CB1-932C-A16D1E448DAB}" presName="node" presStyleLbl="node1" presStyleIdx="0" presStyleCnt="12">
        <dgm:presLayoutVars>
          <dgm:bulletEnabled val="1"/>
        </dgm:presLayoutVars>
      </dgm:prSet>
      <dgm:spPr/>
      <dgm:t>
        <a:bodyPr/>
        <a:lstStyle/>
        <a:p>
          <a:endParaRPr lang="en-US"/>
        </a:p>
      </dgm:t>
    </dgm:pt>
    <dgm:pt modelId="{0BAB221F-06A0-4FEC-817F-481DC072AF00}" type="pres">
      <dgm:prSet presAssocID="{BC06713B-55E9-4DCF-83E1-6FCD959BF94C}" presName="sibTrans" presStyleLbl="sibTrans2D1" presStyleIdx="0" presStyleCnt="11"/>
      <dgm:spPr/>
      <dgm:t>
        <a:bodyPr/>
        <a:lstStyle/>
        <a:p>
          <a:endParaRPr lang="en-US"/>
        </a:p>
      </dgm:t>
    </dgm:pt>
    <dgm:pt modelId="{3B3DA645-9C7A-4C31-9FEF-93ED030C9A8D}" type="pres">
      <dgm:prSet presAssocID="{BC06713B-55E9-4DCF-83E1-6FCD959BF94C}" presName="connectorText" presStyleLbl="sibTrans2D1" presStyleIdx="0" presStyleCnt="11"/>
      <dgm:spPr/>
      <dgm:t>
        <a:bodyPr/>
        <a:lstStyle/>
        <a:p>
          <a:endParaRPr lang="en-US"/>
        </a:p>
      </dgm:t>
    </dgm:pt>
    <dgm:pt modelId="{62727CD8-0246-4757-8E2D-FCC39D598691}" type="pres">
      <dgm:prSet presAssocID="{794A9C89-A83E-43C6-AA00-A4FA1D9CE827}" presName="node" presStyleLbl="node1" presStyleIdx="1" presStyleCnt="12">
        <dgm:presLayoutVars>
          <dgm:bulletEnabled val="1"/>
        </dgm:presLayoutVars>
      </dgm:prSet>
      <dgm:spPr/>
      <dgm:t>
        <a:bodyPr/>
        <a:lstStyle/>
        <a:p>
          <a:endParaRPr lang="en-US"/>
        </a:p>
      </dgm:t>
    </dgm:pt>
    <dgm:pt modelId="{0EA92D68-FDB0-4E8E-9101-095A4D95A203}" type="pres">
      <dgm:prSet presAssocID="{C1F103EC-3F20-44A4-BA71-C5976962BECD}" presName="sibTrans" presStyleLbl="sibTrans2D1" presStyleIdx="1" presStyleCnt="11"/>
      <dgm:spPr/>
      <dgm:t>
        <a:bodyPr/>
        <a:lstStyle/>
        <a:p>
          <a:endParaRPr lang="en-US"/>
        </a:p>
      </dgm:t>
    </dgm:pt>
    <dgm:pt modelId="{257178E8-03F0-45F8-99A7-64C51D75C52D}" type="pres">
      <dgm:prSet presAssocID="{C1F103EC-3F20-44A4-BA71-C5976962BECD}" presName="connectorText" presStyleLbl="sibTrans2D1" presStyleIdx="1" presStyleCnt="11"/>
      <dgm:spPr/>
      <dgm:t>
        <a:bodyPr/>
        <a:lstStyle/>
        <a:p>
          <a:endParaRPr lang="en-US"/>
        </a:p>
      </dgm:t>
    </dgm:pt>
    <dgm:pt modelId="{6FC13451-20EE-41B7-87B1-50E153E56D6B}" type="pres">
      <dgm:prSet presAssocID="{7D01BA26-6D2A-4CF3-BA18-1D90330797AB}" presName="node" presStyleLbl="node1" presStyleIdx="2" presStyleCnt="12">
        <dgm:presLayoutVars>
          <dgm:bulletEnabled val="1"/>
        </dgm:presLayoutVars>
      </dgm:prSet>
      <dgm:spPr/>
      <dgm:t>
        <a:bodyPr/>
        <a:lstStyle/>
        <a:p>
          <a:endParaRPr lang="en-US"/>
        </a:p>
      </dgm:t>
    </dgm:pt>
    <dgm:pt modelId="{75E4906D-B83F-4514-A848-3C814035434C}" type="pres">
      <dgm:prSet presAssocID="{489ACD69-7DCB-4E36-87DB-863F4C5D420C}" presName="sibTrans" presStyleLbl="sibTrans2D1" presStyleIdx="2" presStyleCnt="11"/>
      <dgm:spPr/>
      <dgm:t>
        <a:bodyPr/>
        <a:lstStyle/>
        <a:p>
          <a:endParaRPr lang="en-US"/>
        </a:p>
      </dgm:t>
    </dgm:pt>
    <dgm:pt modelId="{378EC1C0-A12E-4D18-A485-7DC3ECCAF89A}" type="pres">
      <dgm:prSet presAssocID="{489ACD69-7DCB-4E36-87DB-863F4C5D420C}" presName="connectorText" presStyleLbl="sibTrans2D1" presStyleIdx="2" presStyleCnt="11"/>
      <dgm:spPr/>
      <dgm:t>
        <a:bodyPr/>
        <a:lstStyle/>
        <a:p>
          <a:endParaRPr lang="en-US"/>
        </a:p>
      </dgm:t>
    </dgm:pt>
    <dgm:pt modelId="{A2812D17-566D-4179-9158-ACEDB642AF13}" type="pres">
      <dgm:prSet presAssocID="{3AF0B572-9550-476D-9E0E-40E7B559DEA7}" presName="node" presStyleLbl="node1" presStyleIdx="3" presStyleCnt="12">
        <dgm:presLayoutVars>
          <dgm:bulletEnabled val="1"/>
        </dgm:presLayoutVars>
      </dgm:prSet>
      <dgm:spPr/>
      <dgm:t>
        <a:bodyPr/>
        <a:lstStyle/>
        <a:p>
          <a:endParaRPr lang="en-US"/>
        </a:p>
      </dgm:t>
    </dgm:pt>
    <dgm:pt modelId="{85CF60E5-C3DF-4EC7-9BF2-3F6790810791}" type="pres">
      <dgm:prSet presAssocID="{5CC34397-9686-44F1-911D-42E65E39C34E}" presName="sibTrans" presStyleLbl="sibTrans2D1" presStyleIdx="3" presStyleCnt="11"/>
      <dgm:spPr/>
      <dgm:t>
        <a:bodyPr/>
        <a:lstStyle/>
        <a:p>
          <a:endParaRPr lang="en-US"/>
        </a:p>
      </dgm:t>
    </dgm:pt>
    <dgm:pt modelId="{1DD1731E-BB20-4E05-A335-516AC0FF6E49}" type="pres">
      <dgm:prSet presAssocID="{5CC34397-9686-44F1-911D-42E65E39C34E}" presName="connectorText" presStyleLbl="sibTrans2D1" presStyleIdx="3" presStyleCnt="11"/>
      <dgm:spPr/>
      <dgm:t>
        <a:bodyPr/>
        <a:lstStyle/>
        <a:p>
          <a:endParaRPr lang="en-US"/>
        </a:p>
      </dgm:t>
    </dgm:pt>
    <dgm:pt modelId="{7755B068-651F-4C78-8C09-6721F9869553}" type="pres">
      <dgm:prSet presAssocID="{009B7AFC-30E8-4B47-99FF-9A65122A1B10}" presName="node" presStyleLbl="node1" presStyleIdx="4" presStyleCnt="12">
        <dgm:presLayoutVars>
          <dgm:bulletEnabled val="1"/>
        </dgm:presLayoutVars>
      </dgm:prSet>
      <dgm:spPr/>
      <dgm:t>
        <a:bodyPr/>
        <a:lstStyle/>
        <a:p>
          <a:endParaRPr lang="en-US"/>
        </a:p>
      </dgm:t>
    </dgm:pt>
    <dgm:pt modelId="{23CCD830-E216-45EC-A61E-C13E44C0BAEE}" type="pres">
      <dgm:prSet presAssocID="{7C5A4E14-3201-4A65-B946-DFF98A8DE981}" presName="sibTrans" presStyleLbl="sibTrans2D1" presStyleIdx="4" presStyleCnt="11"/>
      <dgm:spPr/>
      <dgm:t>
        <a:bodyPr/>
        <a:lstStyle/>
        <a:p>
          <a:endParaRPr lang="en-US"/>
        </a:p>
      </dgm:t>
    </dgm:pt>
    <dgm:pt modelId="{E11538FF-0880-4F79-97AA-E8B7D7ECED66}" type="pres">
      <dgm:prSet presAssocID="{7C5A4E14-3201-4A65-B946-DFF98A8DE981}" presName="connectorText" presStyleLbl="sibTrans2D1" presStyleIdx="4" presStyleCnt="11"/>
      <dgm:spPr/>
      <dgm:t>
        <a:bodyPr/>
        <a:lstStyle/>
        <a:p>
          <a:endParaRPr lang="en-US"/>
        </a:p>
      </dgm:t>
    </dgm:pt>
    <dgm:pt modelId="{13EDED33-C624-4173-A821-D40D035072DA}" type="pres">
      <dgm:prSet presAssocID="{1CA64851-C82C-4DB7-AEB2-F25B5237B197}" presName="node" presStyleLbl="node1" presStyleIdx="5" presStyleCnt="12">
        <dgm:presLayoutVars>
          <dgm:bulletEnabled val="1"/>
        </dgm:presLayoutVars>
      </dgm:prSet>
      <dgm:spPr/>
      <dgm:t>
        <a:bodyPr/>
        <a:lstStyle/>
        <a:p>
          <a:endParaRPr lang="en-US"/>
        </a:p>
      </dgm:t>
    </dgm:pt>
    <dgm:pt modelId="{A8888A5B-AD34-49DF-B085-53B83EE76A93}" type="pres">
      <dgm:prSet presAssocID="{98193A07-0707-4967-9FCE-5DBCCA42C165}" presName="sibTrans" presStyleLbl="sibTrans2D1" presStyleIdx="5" presStyleCnt="11"/>
      <dgm:spPr/>
      <dgm:t>
        <a:bodyPr/>
        <a:lstStyle/>
        <a:p>
          <a:endParaRPr lang="en-US"/>
        </a:p>
      </dgm:t>
    </dgm:pt>
    <dgm:pt modelId="{3FCDC31C-F4CE-4038-85CE-DFFE10E2A0F4}" type="pres">
      <dgm:prSet presAssocID="{98193A07-0707-4967-9FCE-5DBCCA42C165}" presName="connectorText" presStyleLbl="sibTrans2D1" presStyleIdx="5" presStyleCnt="11"/>
      <dgm:spPr/>
      <dgm:t>
        <a:bodyPr/>
        <a:lstStyle/>
        <a:p>
          <a:endParaRPr lang="en-US"/>
        </a:p>
      </dgm:t>
    </dgm:pt>
    <dgm:pt modelId="{74D966E0-8415-48D2-AB20-170279F9412A}" type="pres">
      <dgm:prSet presAssocID="{1ED60F33-EE0F-456A-9D72-97677427BA8F}" presName="node" presStyleLbl="node1" presStyleIdx="6" presStyleCnt="12">
        <dgm:presLayoutVars>
          <dgm:bulletEnabled val="1"/>
        </dgm:presLayoutVars>
      </dgm:prSet>
      <dgm:spPr/>
      <dgm:t>
        <a:bodyPr/>
        <a:lstStyle/>
        <a:p>
          <a:endParaRPr lang="en-US"/>
        </a:p>
      </dgm:t>
    </dgm:pt>
    <dgm:pt modelId="{DFA669DB-6305-4BBD-A591-4242066E0807}" type="pres">
      <dgm:prSet presAssocID="{B256A323-CD58-412C-97D5-39BD14B29573}" presName="sibTrans" presStyleLbl="sibTrans2D1" presStyleIdx="6" presStyleCnt="11"/>
      <dgm:spPr/>
      <dgm:t>
        <a:bodyPr/>
        <a:lstStyle/>
        <a:p>
          <a:endParaRPr lang="en-US"/>
        </a:p>
      </dgm:t>
    </dgm:pt>
    <dgm:pt modelId="{B709398B-E32F-48CC-8350-E359AF4760C2}" type="pres">
      <dgm:prSet presAssocID="{B256A323-CD58-412C-97D5-39BD14B29573}" presName="connectorText" presStyleLbl="sibTrans2D1" presStyleIdx="6" presStyleCnt="11"/>
      <dgm:spPr/>
      <dgm:t>
        <a:bodyPr/>
        <a:lstStyle/>
        <a:p>
          <a:endParaRPr lang="en-US"/>
        </a:p>
      </dgm:t>
    </dgm:pt>
    <dgm:pt modelId="{74AADEB3-AB14-4B38-BDE8-3EC710AFFDE0}" type="pres">
      <dgm:prSet presAssocID="{1D54CB65-ECCD-48F0-97C7-AAD823699BEB}" presName="node" presStyleLbl="node1" presStyleIdx="7" presStyleCnt="12">
        <dgm:presLayoutVars>
          <dgm:bulletEnabled val="1"/>
        </dgm:presLayoutVars>
      </dgm:prSet>
      <dgm:spPr/>
      <dgm:t>
        <a:bodyPr/>
        <a:lstStyle/>
        <a:p>
          <a:endParaRPr lang="en-US"/>
        </a:p>
      </dgm:t>
    </dgm:pt>
    <dgm:pt modelId="{78E45D10-1771-423F-91F9-BCF71B692B44}" type="pres">
      <dgm:prSet presAssocID="{3EC21A66-50E1-46E5-9FA5-249A11F21DBB}" presName="sibTrans" presStyleLbl="sibTrans2D1" presStyleIdx="7" presStyleCnt="11"/>
      <dgm:spPr/>
      <dgm:t>
        <a:bodyPr/>
        <a:lstStyle/>
        <a:p>
          <a:endParaRPr lang="en-US"/>
        </a:p>
      </dgm:t>
    </dgm:pt>
    <dgm:pt modelId="{DE3E5C07-15C3-413B-A37F-F63EC3EEE954}" type="pres">
      <dgm:prSet presAssocID="{3EC21A66-50E1-46E5-9FA5-249A11F21DBB}" presName="connectorText" presStyleLbl="sibTrans2D1" presStyleIdx="7" presStyleCnt="11"/>
      <dgm:spPr/>
      <dgm:t>
        <a:bodyPr/>
        <a:lstStyle/>
        <a:p>
          <a:endParaRPr lang="en-US"/>
        </a:p>
      </dgm:t>
    </dgm:pt>
    <dgm:pt modelId="{63357FCB-F181-4631-99BE-7A002F842716}" type="pres">
      <dgm:prSet presAssocID="{CF1175C0-4CE5-4A1E-B96C-411326DAD397}" presName="node" presStyleLbl="node1" presStyleIdx="8" presStyleCnt="12">
        <dgm:presLayoutVars>
          <dgm:bulletEnabled val="1"/>
        </dgm:presLayoutVars>
      </dgm:prSet>
      <dgm:spPr/>
      <dgm:t>
        <a:bodyPr/>
        <a:lstStyle/>
        <a:p>
          <a:endParaRPr lang="en-US"/>
        </a:p>
      </dgm:t>
    </dgm:pt>
    <dgm:pt modelId="{43902F6B-E6E2-45F4-8DCC-49DA271BF06B}" type="pres">
      <dgm:prSet presAssocID="{EDAED611-1024-465E-8EE4-6653629D2354}" presName="sibTrans" presStyleLbl="sibTrans2D1" presStyleIdx="8" presStyleCnt="11"/>
      <dgm:spPr/>
      <dgm:t>
        <a:bodyPr/>
        <a:lstStyle/>
        <a:p>
          <a:endParaRPr lang="en-US"/>
        </a:p>
      </dgm:t>
    </dgm:pt>
    <dgm:pt modelId="{490E4968-0B76-4C4D-AB86-A50CA0640634}" type="pres">
      <dgm:prSet presAssocID="{EDAED611-1024-465E-8EE4-6653629D2354}" presName="connectorText" presStyleLbl="sibTrans2D1" presStyleIdx="8" presStyleCnt="11"/>
      <dgm:spPr/>
      <dgm:t>
        <a:bodyPr/>
        <a:lstStyle/>
        <a:p>
          <a:endParaRPr lang="en-US"/>
        </a:p>
      </dgm:t>
    </dgm:pt>
    <dgm:pt modelId="{BCE2DDF7-ED11-4257-8093-F8493D5CAA09}" type="pres">
      <dgm:prSet presAssocID="{9DD55081-BB36-4FF2-9E6F-0C48A8DDD8C3}" presName="node" presStyleLbl="node1" presStyleIdx="9" presStyleCnt="12">
        <dgm:presLayoutVars>
          <dgm:bulletEnabled val="1"/>
        </dgm:presLayoutVars>
      </dgm:prSet>
      <dgm:spPr/>
      <dgm:t>
        <a:bodyPr/>
        <a:lstStyle/>
        <a:p>
          <a:endParaRPr lang="en-US"/>
        </a:p>
      </dgm:t>
    </dgm:pt>
    <dgm:pt modelId="{20075F30-B6AE-4BBF-9C0B-F341FB7B07F9}" type="pres">
      <dgm:prSet presAssocID="{73389D53-D1FE-4FB5-9380-7C25D31C7C61}" presName="sibTrans" presStyleLbl="sibTrans2D1" presStyleIdx="9" presStyleCnt="11"/>
      <dgm:spPr/>
      <dgm:t>
        <a:bodyPr/>
        <a:lstStyle/>
        <a:p>
          <a:endParaRPr lang="en-US"/>
        </a:p>
      </dgm:t>
    </dgm:pt>
    <dgm:pt modelId="{5F3D535A-BB2B-45F6-8279-F0341954B0D3}" type="pres">
      <dgm:prSet presAssocID="{73389D53-D1FE-4FB5-9380-7C25D31C7C61}" presName="connectorText" presStyleLbl="sibTrans2D1" presStyleIdx="9" presStyleCnt="11"/>
      <dgm:spPr/>
      <dgm:t>
        <a:bodyPr/>
        <a:lstStyle/>
        <a:p>
          <a:endParaRPr lang="en-US"/>
        </a:p>
      </dgm:t>
    </dgm:pt>
    <dgm:pt modelId="{85EFFA4A-03E8-485D-A49F-E2BE42D21A02}" type="pres">
      <dgm:prSet presAssocID="{6DF216F5-F72A-4019-AE44-AEB606C49278}" presName="node" presStyleLbl="node1" presStyleIdx="10" presStyleCnt="12">
        <dgm:presLayoutVars>
          <dgm:bulletEnabled val="1"/>
        </dgm:presLayoutVars>
      </dgm:prSet>
      <dgm:spPr/>
      <dgm:t>
        <a:bodyPr/>
        <a:lstStyle/>
        <a:p>
          <a:endParaRPr lang="en-US"/>
        </a:p>
      </dgm:t>
    </dgm:pt>
    <dgm:pt modelId="{8F527933-A8DA-41A3-AC4F-839ADDFC5120}" type="pres">
      <dgm:prSet presAssocID="{0BDDE380-3E21-4DD3-915E-D3559B6D100A}" presName="sibTrans" presStyleLbl="sibTrans2D1" presStyleIdx="10" presStyleCnt="11"/>
      <dgm:spPr/>
      <dgm:t>
        <a:bodyPr/>
        <a:lstStyle/>
        <a:p>
          <a:endParaRPr lang="en-US"/>
        </a:p>
      </dgm:t>
    </dgm:pt>
    <dgm:pt modelId="{539F56FC-99EE-48BD-9345-926AA2C62398}" type="pres">
      <dgm:prSet presAssocID="{0BDDE380-3E21-4DD3-915E-D3559B6D100A}" presName="connectorText" presStyleLbl="sibTrans2D1" presStyleIdx="10" presStyleCnt="11"/>
      <dgm:spPr/>
      <dgm:t>
        <a:bodyPr/>
        <a:lstStyle/>
        <a:p>
          <a:endParaRPr lang="en-US"/>
        </a:p>
      </dgm:t>
    </dgm:pt>
    <dgm:pt modelId="{A3629F4F-74E3-4059-9681-83D263929FBE}" type="pres">
      <dgm:prSet presAssocID="{128DFE06-BAFD-4C1E-9610-44CC8C05FB95}" presName="node" presStyleLbl="node1" presStyleIdx="11" presStyleCnt="12">
        <dgm:presLayoutVars>
          <dgm:bulletEnabled val="1"/>
        </dgm:presLayoutVars>
      </dgm:prSet>
      <dgm:spPr/>
      <dgm:t>
        <a:bodyPr/>
        <a:lstStyle/>
        <a:p>
          <a:endParaRPr lang="en-US"/>
        </a:p>
      </dgm:t>
    </dgm:pt>
  </dgm:ptLst>
  <dgm:cxnLst>
    <dgm:cxn modelId="{1DFACFF9-1475-4312-864F-EFB220F8F944}" type="presOf" srcId="{C1F103EC-3F20-44A4-BA71-C5976962BECD}" destId="{257178E8-03F0-45F8-99A7-64C51D75C52D}" srcOrd="1" destOrd="0" presId="urn:microsoft.com/office/officeart/2005/8/layout/process5"/>
    <dgm:cxn modelId="{BEDDCAEF-69F1-4F4E-9B5B-C0411E7EF3F4}" type="presOf" srcId="{1D54CB65-ECCD-48F0-97C7-AAD823699BEB}" destId="{74AADEB3-AB14-4B38-BDE8-3EC710AFFDE0}" srcOrd="0" destOrd="0" presId="urn:microsoft.com/office/officeart/2005/8/layout/process5"/>
    <dgm:cxn modelId="{995333C0-5E12-4534-8A09-EFF7B654EA43}" type="presOf" srcId="{794A9C89-A83E-43C6-AA00-A4FA1D9CE827}" destId="{62727CD8-0246-4757-8E2D-FCC39D598691}" srcOrd="0" destOrd="0" presId="urn:microsoft.com/office/officeart/2005/8/layout/process5"/>
    <dgm:cxn modelId="{608EC733-E6B7-44FC-A170-71673DAA008C}" type="presOf" srcId="{98193A07-0707-4967-9FCE-5DBCCA42C165}" destId="{A8888A5B-AD34-49DF-B085-53B83EE76A93}" srcOrd="0" destOrd="0" presId="urn:microsoft.com/office/officeart/2005/8/layout/process5"/>
    <dgm:cxn modelId="{34C400A0-8C54-4AEB-BB22-E5C9EDCF3325}" type="presOf" srcId="{CF1175C0-4CE5-4A1E-B96C-411326DAD397}" destId="{63357FCB-F181-4631-99BE-7A002F842716}" srcOrd="0" destOrd="0" presId="urn:microsoft.com/office/officeart/2005/8/layout/process5"/>
    <dgm:cxn modelId="{CB39D8E9-2D1F-4B4E-A80B-54E2EAD58C2D}" type="presOf" srcId="{B256A323-CD58-412C-97D5-39BD14B29573}" destId="{B709398B-E32F-48CC-8350-E359AF4760C2}" srcOrd="1" destOrd="0" presId="urn:microsoft.com/office/officeart/2005/8/layout/process5"/>
    <dgm:cxn modelId="{4AC16D7A-7B0C-4FB3-9C2D-B56C289B251A}" type="presOf" srcId="{3EC21A66-50E1-46E5-9FA5-249A11F21DBB}" destId="{78E45D10-1771-423F-91F9-BCF71B692B44}" srcOrd="0" destOrd="0" presId="urn:microsoft.com/office/officeart/2005/8/layout/process5"/>
    <dgm:cxn modelId="{107B74F2-FC68-4FE5-9D03-3AB22091D90D}" type="presOf" srcId="{6DF216F5-F72A-4019-AE44-AEB606C49278}" destId="{85EFFA4A-03E8-485D-A49F-E2BE42D21A02}" srcOrd="0" destOrd="0" presId="urn:microsoft.com/office/officeart/2005/8/layout/process5"/>
    <dgm:cxn modelId="{0E31C4B1-883A-43BA-8DD1-911DE1E72967}" type="presOf" srcId="{7AE4DA18-2E0C-42AF-99BB-CB5BB8261BB3}" destId="{B658046D-292C-4995-88A9-963220CE4A2D}" srcOrd="0" destOrd="0" presId="urn:microsoft.com/office/officeart/2005/8/layout/process5"/>
    <dgm:cxn modelId="{21B53A5E-2E84-435D-8214-6373DC387264}" type="presOf" srcId="{EDAED611-1024-465E-8EE4-6653629D2354}" destId="{490E4968-0B76-4C4D-AB86-A50CA0640634}" srcOrd="1" destOrd="0" presId="urn:microsoft.com/office/officeart/2005/8/layout/process5"/>
    <dgm:cxn modelId="{EEE53805-DE9C-4E2B-A03E-745E5A8AD75A}" type="presOf" srcId="{489ACD69-7DCB-4E36-87DB-863F4C5D420C}" destId="{75E4906D-B83F-4514-A848-3C814035434C}" srcOrd="0" destOrd="0" presId="urn:microsoft.com/office/officeart/2005/8/layout/process5"/>
    <dgm:cxn modelId="{D278543E-845D-489F-AF44-21289B77FCE9}" type="presOf" srcId="{BC06713B-55E9-4DCF-83E1-6FCD959BF94C}" destId="{3B3DA645-9C7A-4C31-9FEF-93ED030C9A8D}" srcOrd="1" destOrd="0" presId="urn:microsoft.com/office/officeart/2005/8/layout/process5"/>
    <dgm:cxn modelId="{49D0F713-F0DE-420B-966E-015522954B1B}" srcId="{7AE4DA18-2E0C-42AF-99BB-CB5BB8261BB3}" destId="{CF1175C0-4CE5-4A1E-B96C-411326DAD397}" srcOrd="8" destOrd="0" parTransId="{C4F957F0-6C30-4DE4-B2EA-6DD33DED96AB}" sibTransId="{EDAED611-1024-465E-8EE4-6653629D2354}"/>
    <dgm:cxn modelId="{2C2B3CB6-1868-4796-A440-21A98430AC62}" type="presOf" srcId="{7C5A4E14-3201-4A65-B946-DFF98A8DE981}" destId="{23CCD830-E216-45EC-A61E-C13E44C0BAEE}" srcOrd="0" destOrd="0" presId="urn:microsoft.com/office/officeart/2005/8/layout/process5"/>
    <dgm:cxn modelId="{9D55D554-2589-414B-88E3-65CBCB7DFFC7}" srcId="{7AE4DA18-2E0C-42AF-99BB-CB5BB8261BB3}" destId="{794A9C89-A83E-43C6-AA00-A4FA1D9CE827}" srcOrd="1" destOrd="0" parTransId="{6DFCC078-6BD3-41BF-BE8C-6ABAF57CB2B0}" sibTransId="{C1F103EC-3F20-44A4-BA71-C5976962BECD}"/>
    <dgm:cxn modelId="{541294CA-0C90-40C1-B1FF-169E53C95DD1}" srcId="{7AE4DA18-2E0C-42AF-99BB-CB5BB8261BB3}" destId="{9DD55081-BB36-4FF2-9E6F-0C48A8DDD8C3}" srcOrd="9" destOrd="0" parTransId="{B35356BC-24F0-421D-AF9C-DF492915EFB2}" sibTransId="{73389D53-D1FE-4FB5-9380-7C25D31C7C61}"/>
    <dgm:cxn modelId="{617367E1-31BF-4EB4-899E-0EC182022FE9}" srcId="{7AE4DA18-2E0C-42AF-99BB-CB5BB8261BB3}" destId="{3AF0B572-9550-476D-9E0E-40E7B559DEA7}" srcOrd="3" destOrd="0" parTransId="{68B723A8-5A74-4490-8880-7F2240AD8290}" sibTransId="{5CC34397-9686-44F1-911D-42E65E39C34E}"/>
    <dgm:cxn modelId="{9743B180-A9C8-496F-A2BF-2767C5332D80}" type="presOf" srcId="{73389D53-D1FE-4FB5-9380-7C25D31C7C61}" destId="{5F3D535A-BB2B-45F6-8279-F0341954B0D3}" srcOrd="1" destOrd="0" presId="urn:microsoft.com/office/officeart/2005/8/layout/process5"/>
    <dgm:cxn modelId="{47CA8265-1141-4F99-9573-168A8CFBF8A3}" type="presOf" srcId="{1CA64851-C82C-4DB7-AEB2-F25B5237B197}" destId="{13EDED33-C624-4173-A821-D40D035072DA}" srcOrd="0" destOrd="0" presId="urn:microsoft.com/office/officeart/2005/8/layout/process5"/>
    <dgm:cxn modelId="{D347700C-5FBE-4F89-BE0A-FCEB234557B0}" srcId="{7AE4DA18-2E0C-42AF-99BB-CB5BB8261BB3}" destId="{1ED60F33-EE0F-456A-9D72-97677427BA8F}" srcOrd="6" destOrd="0" parTransId="{AA1A2002-0706-481D-BCBC-C2AC19DC5C21}" sibTransId="{B256A323-CD58-412C-97D5-39BD14B29573}"/>
    <dgm:cxn modelId="{D9CACE09-3517-413A-BB7D-237CE10B56B8}" type="presOf" srcId="{9DD55081-BB36-4FF2-9E6F-0C48A8DDD8C3}" destId="{BCE2DDF7-ED11-4257-8093-F8493D5CAA09}" srcOrd="0" destOrd="0" presId="urn:microsoft.com/office/officeart/2005/8/layout/process5"/>
    <dgm:cxn modelId="{0D952EA5-3728-472F-956B-AEA3DB47BF14}" type="presOf" srcId="{0BDDE380-3E21-4DD3-915E-D3559B6D100A}" destId="{539F56FC-99EE-48BD-9345-926AA2C62398}" srcOrd="1" destOrd="0" presId="urn:microsoft.com/office/officeart/2005/8/layout/process5"/>
    <dgm:cxn modelId="{C125FCE2-469E-4CA4-97FB-92AF08A4B17E}" type="presOf" srcId="{5CC34397-9686-44F1-911D-42E65E39C34E}" destId="{1DD1731E-BB20-4E05-A335-516AC0FF6E49}" srcOrd="1" destOrd="0" presId="urn:microsoft.com/office/officeart/2005/8/layout/process5"/>
    <dgm:cxn modelId="{DF6F63CC-5FCA-49DC-B1D2-FF7F30CEAB5F}" type="presOf" srcId="{BC06713B-55E9-4DCF-83E1-6FCD959BF94C}" destId="{0BAB221F-06A0-4FEC-817F-481DC072AF00}" srcOrd="0" destOrd="0" presId="urn:microsoft.com/office/officeart/2005/8/layout/process5"/>
    <dgm:cxn modelId="{C091A949-CF0B-4F35-B19B-82F46720CBEE}" srcId="{7AE4DA18-2E0C-42AF-99BB-CB5BB8261BB3}" destId="{6DF216F5-F72A-4019-AE44-AEB606C49278}" srcOrd="10" destOrd="0" parTransId="{9DE4CE8D-1C3E-41D7-AD12-F681D4716D4A}" sibTransId="{0BDDE380-3E21-4DD3-915E-D3559B6D100A}"/>
    <dgm:cxn modelId="{71B1CF4C-BEB1-4612-AF74-7ED497734888}" type="presOf" srcId="{7C5A4E14-3201-4A65-B946-DFF98A8DE981}" destId="{E11538FF-0880-4F79-97AA-E8B7D7ECED66}" srcOrd="1" destOrd="0" presId="urn:microsoft.com/office/officeart/2005/8/layout/process5"/>
    <dgm:cxn modelId="{82F7A43E-0318-487F-88E1-08C200A42227}" type="presOf" srcId="{0BDDE380-3E21-4DD3-915E-D3559B6D100A}" destId="{8F527933-A8DA-41A3-AC4F-839ADDFC5120}" srcOrd="0" destOrd="0" presId="urn:microsoft.com/office/officeart/2005/8/layout/process5"/>
    <dgm:cxn modelId="{F23D4586-845F-4756-977E-CB2D5586A25C}" type="presOf" srcId="{B256A323-CD58-412C-97D5-39BD14B29573}" destId="{DFA669DB-6305-4BBD-A591-4242066E0807}" srcOrd="0" destOrd="0" presId="urn:microsoft.com/office/officeart/2005/8/layout/process5"/>
    <dgm:cxn modelId="{71FC409E-B29A-4BF2-9F87-825A3DFBF09A}" type="presOf" srcId="{3EC21A66-50E1-46E5-9FA5-249A11F21DBB}" destId="{DE3E5C07-15C3-413B-A37F-F63EC3EEE954}" srcOrd="1" destOrd="0" presId="urn:microsoft.com/office/officeart/2005/8/layout/process5"/>
    <dgm:cxn modelId="{21EEDDAB-F2FB-4EF0-A576-D1283F712D55}" type="presOf" srcId="{1ED60F33-EE0F-456A-9D72-97677427BA8F}" destId="{74D966E0-8415-48D2-AB20-170279F9412A}" srcOrd="0" destOrd="0" presId="urn:microsoft.com/office/officeart/2005/8/layout/process5"/>
    <dgm:cxn modelId="{CFCB915F-0479-4DFC-93EE-E8AF955F99CE}" srcId="{7AE4DA18-2E0C-42AF-99BB-CB5BB8261BB3}" destId="{B9F6D9B2-9064-4CB1-932C-A16D1E448DAB}" srcOrd="0" destOrd="0" parTransId="{69FB94D3-E629-4D7A-B763-B50DE61EEF3C}" sibTransId="{BC06713B-55E9-4DCF-83E1-6FCD959BF94C}"/>
    <dgm:cxn modelId="{577A2A74-0098-4A25-8C10-B2220A30AFB4}" type="presOf" srcId="{489ACD69-7DCB-4E36-87DB-863F4C5D420C}" destId="{378EC1C0-A12E-4D18-A485-7DC3ECCAF89A}" srcOrd="1" destOrd="0" presId="urn:microsoft.com/office/officeart/2005/8/layout/process5"/>
    <dgm:cxn modelId="{077EB8F8-AC5D-450A-8A9B-8E036B69F752}" srcId="{7AE4DA18-2E0C-42AF-99BB-CB5BB8261BB3}" destId="{009B7AFC-30E8-4B47-99FF-9A65122A1B10}" srcOrd="4" destOrd="0" parTransId="{EA17D57D-F24D-4B0F-A176-289B3DBB85A9}" sibTransId="{7C5A4E14-3201-4A65-B946-DFF98A8DE981}"/>
    <dgm:cxn modelId="{26D0AAF4-DB20-4B9E-8937-C562D13B2FD2}" srcId="{7AE4DA18-2E0C-42AF-99BB-CB5BB8261BB3}" destId="{7D01BA26-6D2A-4CF3-BA18-1D90330797AB}" srcOrd="2" destOrd="0" parTransId="{10B57F04-AAB3-44A0-B87E-C9BE65D05139}" sibTransId="{489ACD69-7DCB-4E36-87DB-863F4C5D420C}"/>
    <dgm:cxn modelId="{C15B308B-CA8D-4CB8-80A7-92D582BA2C0B}" type="presOf" srcId="{3AF0B572-9550-476D-9E0E-40E7B559DEA7}" destId="{A2812D17-566D-4179-9158-ACEDB642AF13}" srcOrd="0" destOrd="0" presId="urn:microsoft.com/office/officeart/2005/8/layout/process5"/>
    <dgm:cxn modelId="{673B181E-B1CA-47B7-A939-70A6CED9946D}" type="presOf" srcId="{128DFE06-BAFD-4C1E-9610-44CC8C05FB95}" destId="{A3629F4F-74E3-4059-9681-83D263929FBE}" srcOrd="0" destOrd="0" presId="urn:microsoft.com/office/officeart/2005/8/layout/process5"/>
    <dgm:cxn modelId="{C1394B1A-4989-475C-AA26-55686B9D2D26}" type="presOf" srcId="{B9F6D9B2-9064-4CB1-932C-A16D1E448DAB}" destId="{1E1CB8C7-CB7C-410D-9212-316071945994}" srcOrd="0" destOrd="0" presId="urn:microsoft.com/office/officeart/2005/8/layout/process5"/>
    <dgm:cxn modelId="{60D15813-17A9-4951-A057-01D336AF2F3D}" srcId="{7AE4DA18-2E0C-42AF-99BB-CB5BB8261BB3}" destId="{128DFE06-BAFD-4C1E-9610-44CC8C05FB95}" srcOrd="11" destOrd="0" parTransId="{23E8956C-F953-4102-9A6F-2E349A30D570}" sibTransId="{098AD72F-AD47-483B-95C1-D05C76E63F15}"/>
    <dgm:cxn modelId="{50B557BE-1DA0-491E-BFF8-09E87E639169}" srcId="{7AE4DA18-2E0C-42AF-99BB-CB5BB8261BB3}" destId="{1CA64851-C82C-4DB7-AEB2-F25B5237B197}" srcOrd="5" destOrd="0" parTransId="{9EFC5B85-FAE2-41DB-9995-1B42B0BACF06}" sibTransId="{98193A07-0707-4967-9FCE-5DBCCA42C165}"/>
    <dgm:cxn modelId="{57278EFB-8CE2-4ADD-8980-7767811D0159}" type="presOf" srcId="{009B7AFC-30E8-4B47-99FF-9A65122A1B10}" destId="{7755B068-651F-4C78-8C09-6721F9869553}" srcOrd="0" destOrd="0" presId="urn:microsoft.com/office/officeart/2005/8/layout/process5"/>
    <dgm:cxn modelId="{6FCE8EFA-8F8C-4541-AB7A-6093B3FEA6BD}" type="presOf" srcId="{7D01BA26-6D2A-4CF3-BA18-1D90330797AB}" destId="{6FC13451-20EE-41B7-87B1-50E153E56D6B}" srcOrd="0" destOrd="0" presId="urn:microsoft.com/office/officeart/2005/8/layout/process5"/>
    <dgm:cxn modelId="{7A8A2360-4708-4D02-86E3-111BFC7EB3D9}" type="presOf" srcId="{EDAED611-1024-465E-8EE4-6653629D2354}" destId="{43902F6B-E6E2-45F4-8DCC-49DA271BF06B}" srcOrd="0" destOrd="0" presId="urn:microsoft.com/office/officeart/2005/8/layout/process5"/>
    <dgm:cxn modelId="{9436D43C-0883-49B4-BDBF-7033D335F73C}" type="presOf" srcId="{C1F103EC-3F20-44A4-BA71-C5976962BECD}" destId="{0EA92D68-FDB0-4E8E-9101-095A4D95A203}" srcOrd="0" destOrd="0" presId="urn:microsoft.com/office/officeart/2005/8/layout/process5"/>
    <dgm:cxn modelId="{0978B416-B905-48D3-9304-B4E75387E482}" srcId="{7AE4DA18-2E0C-42AF-99BB-CB5BB8261BB3}" destId="{1D54CB65-ECCD-48F0-97C7-AAD823699BEB}" srcOrd="7" destOrd="0" parTransId="{D4C780AB-9BE4-48CE-B6B2-64A5A4CA9BE9}" sibTransId="{3EC21A66-50E1-46E5-9FA5-249A11F21DBB}"/>
    <dgm:cxn modelId="{EF548617-FC47-4EB2-825A-6E00D5D48734}" type="presOf" srcId="{73389D53-D1FE-4FB5-9380-7C25D31C7C61}" destId="{20075F30-B6AE-4BBF-9C0B-F341FB7B07F9}" srcOrd="0" destOrd="0" presId="urn:microsoft.com/office/officeart/2005/8/layout/process5"/>
    <dgm:cxn modelId="{B160A54C-6AE0-4E81-A23A-76ADD986C3A3}" type="presOf" srcId="{98193A07-0707-4967-9FCE-5DBCCA42C165}" destId="{3FCDC31C-F4CE-4038-85CE-DFFE10E2A0F4}" srcOrd="1" destOrd="0" presId="urn:microsoft.com/office/officeart/2005/8/layout/process5"/>
    <dgm:cxn modelId="{B317E80F-4E95-413C-A02F-8E3509342C89}" type="presOf" srcId="{5CC34397-9686-44F1-911D-42E65E39C34E}" destId="{85CF60E5-C3DF-4EC7-9BF2-3F6790810791}" srcOrd="0" destOrd="0" presId="urn:microsoft.com/office/officeart/2005/8/layout/process5"/>
    <dgm:cxn modelId="{CB7316D5-34B6-47CA-B5F6-5C77170CC7F7}" type="presParOf" srcId="{B658046D-292C-4995-88A9-963220CE4A2D}" destId="{1E1CB8C7-CB7C-410D-9212-316071945994}" srcOrd="0" destOrd="0" presId="urn:microsoft.com/office/officeart/2005/8/layout/process5"/>
    <dgm:cxn modelId="{A9F4D5C5-1997-4342-A236-15D659DA25C7}" type="presParOf" srcId="{B658046D-292C-4995-88A9-963220CE4A2D}" destId="{0BAB221F-06A0-4FEC-817F-481DC072AF00}" srcOrd="1" destOrd="0" presId="urn:microsoft.com/office/officeart/2005/8/layout/process5"/>
    <dgm:cxn modelId="{96FA9E12-0F80-4F4A-B2EC-C49EA8829BD4}" type="presParOf" srcId="{0BAB221F-06A0-4FEC-817F-481DC072AF00}" destId="{3B3DA645-9C7A-4C31-9FEF-93ED030C9A8D}" srcOrd="0" destOrd="0" presId="urn:microsoft.com/office/officeart/2005/8/layout/process5"/>
    <dgm:cxn modelId="{8ABCC35A-2345-471A-AFA9-869C714E30F2}" type="presParOf" srcId="{B658046D-292C-4995-88A9-963220CE4A2D}" destId="{62727CD8-0246-4757-8E2D-FCC39D598691}" srcOrd="2" destOrd="0" presId="urn:microsoft.com/office/officeart/2005/8/layout/process5"/>
    <dgm:cxn modelId="{DC1408D5-5C75-4C59-A1D7-200E7013CC6E}" type="presParOf" srcId="{B658046D-292C-4995-88A9-963220CE4A2D}" destId="{0EA92D68-FDB0-4E8E-9101-095A4D95A203}" srcOrd="3" destOrd="0" presId="urn:microsoft.com/office/officeart/2005/8/layout/process5"/>
    <dgm:cxn modelId="{79581106-C2D8-44A9-95F1-FA6576BCE4F5}" type="presParOf" srcId="{0EA92D68-FDB0-4E8E-9101-095A4D95A203}" destId="{257178E8-03F0-45F8-99A7-64C51D75C52D}" srcOrd="0" destOrd="0" presId="urn:microsoft.com/office/officeart/2005/8/layout/process5"/>
    <dgm:cxn modelId="{ABF8976D-2674-463A-AFB7-2BFEA9F710FB}" type="presParOf" srcId="{B658046D-292C-4995-88A9-963220CE4A2D}" destId="{6FC13451-20EE-41B7-87B1-50E153E56D6B}" srcOrd="4" destOrd="0" presId="urn:microsoft.com/office/officeart/2005/8/layout/process5"/>
    <dgm:cxn modelId="{05086B0B-5095-4B74-AE9B-EC8FE17AAF82}" type="presParOf" srcId="{B658046D-292C-4995-88A9-963220CE4A2D}" destId="{75E4906D-B83F-4514-A848-3C814035434C}" srcOrd="5" destOrd="0" presId="urn:microsoft.com/office/officeart/2005/8/layout/process5"/>
    <dgm:cxn modelId="{16DDAACA-26B7-4B43-9602-D7A8563850FA}" type="presParOf" srcId="{75E4906D-B83F-4514-A848-3C814035434C}" destId="{378EC1C0-A12E-4D18-A485-7DC3ECCAF89A}" srcOrd="0" destOrd="0" presId="urn:microsoft.com/office/officeart/2005/8/layout/process5"/>
    <dgm:cxn modelId="{E9219E52-0955-4AB3-8396-840B031899A1}" type="presParOf" srcId="{B658046D-292C-4995-88A9-963220CE4A2D}" destId="{A2812D17-566D-4179-9158-ACEDB642AF13}" srcOrd="6" destOrd="0" presId="urn:microsoft.com/office/officeart/2005/8/layout/process5"/>
    <dgm:cxn modelId="{52158090-FB0A-4347-BCC9-F781887518FC}" type="presParOf" srcId="{B658046D-292C-4995-88A9-963220CE4A2D}" destId="{85CF60E5-C3DF-4EC7-9BF2-3F6790810791}" srcOrd="7" destOrd="0" presId="urn:microsoft.com/office/officeart/2005/8/layout/process5"/>
    <dgm:cxn modelId="{89D14934-4E73-431F-92C7-7243F266E107}" type="presParOf" srcId="{85CF60E5-C3DF-4EC7-9BF2-3F6790810791}" destId="{1DD1731E-BB20-4E05-A335-516AC0FF6E49}" srcOrd="0" destOrd="0" presId="urn:microsoft.com/office/officeart/2005/8/layout/process5"/>
    <dgm:cxn modelId="{D19A7E01-2B09-475A-82A9-745734A9ED1B}" type="presParOf" srcId="{B658046D-292C-4995-88A9-963220CE4A2D}" destId="{7755B068-651F-4C78-8C09-6721F9869553}" srcOrd="8" destOrd="0" presId="urn:microsoft.com/office/officeart/2005/8/layout/process5"/>
    <dgm:cxn modelId="{B75B8070-88C9-4224-99A5-2206AFE1792E}" type="presParOf" srcId="{B658046D-292C-4995-88A9-963220CE4A2D}" destId="{23CCD830-E216-45EC-A61E-C13E44C0BAEE}" srcOrd="9" destOrd="0" presId="urn:microsoft.com/office/officeart/2005/8/layout/process5"/>
    <dgm:cxn modelId="{1DFD0E8A-FBF1-4096-BF4C-E4EE8F787D9C}" type="presParOf" srcId="{23CCD830-E216-45EC-A61E-C13E44C0BAEE}" destId="{E11538FF-0880-4F79-97AA-E8B7D7ECED66}" srcOrd="0" destOrd="0" presId="urn:microsoft.com/office/officeart/2005/8/layout/process5"/>
    <dgm:cxn modelId="{A622C988-0262-4037-8A6A-C295DA61F850}" type="presParOf" srcId="{B658046D-292C-4995-88A9-963220CE4A2D}" destId="{13EDED33-C624-4173-A821-D40D035072DA}" srcOrd="10" destOrd="0" presId="urn:microsoft.com/office/officeart/2005/8/layout/process5"/>
    <dgm:cxn modelId="{D856334B-4ECC-4A75-9D9A-AC1EC801E3B6}" type="presParOf" srcId="{B658046D-292C-4995-88A9-963220CE4A2D}" destId="{A8888A5B-AD34-49DF-B085-53B83EE76A93}" srcOrd="11" destOrd="0" presId="urn:microsoft.com/office/officeart/2005/8/layout/process5"/>
    <dgm:cxn modelId="{5949C276-E7F1-46D5-BEEB-033E718C4ED0}" type="presParOf" srcId="{A8888A5B-AD34-49DF-B085-53B83EE76A93}" destId="{3FCDC31C-F4CE-4038-85CE-DFFE10E2A0F4}" srcOrd="0" destOrd="0" presId="urn:microsoft.com/office/officeart/2005/8/layout/process5"/>
    <dgm:cxn modelId="{6D14F2EA-2174-4482-A05F-3943C2A97AE9}" type="presParOf" srcId="{B658046D-292C-4995-88A9-963220CE4A2D}" destId="{74D966E0-8415-48D2-AB20-170279F9412A}" srcOrd="12" destOrd="0" presId="urn:microsoft.com/office/officeart/2005/8/layout/process5"/>
    <dgm:cxn modelId="{6A868751-FBF0-48FD-BBB9-DF37499005CD}" type="presParOf" srcId="{B658046D-292C-4995-88A9-963220CE4A2D}" destId="{DFA669DB-6305-4BBD-A591-4242066E0807}" srcOrd="13" destOrd="0" presId="urn:microsoft.com/office/officeart/2005/8/layout/process5"/>
    <dgm:cxn modelId="{437AF600-C20C-4D93-A15B-803928A2ADF3}" type="presParOf" srcId="{DFA669DB-6305-4BBD-A591-4242066E0807}" destId="{B709398B-E32F-48CC-8350-E359AF4760C2}" srcOrd="0" destOrd="0" presId="urn:microsoft.com/office/officeart/2005/8/layout/process5"/>
    <dgm:cxn modelId="{7F79EC20-3E5F-4885-87BB-533475379606}" type="presParOf" srcId="{B658046D-292C-4995-88A9-963220CE4A2D}" destId="{74AADEB3-AB14-4B38-BDE8-3EC710AFFDE0}" srcOrd="14" destOrd="0" presId="urn:microsoft.com/office/officeart/2005/8/layout/process5"/>
    <dgm:cxn modelId="{42B9148D-4F11-4121-89DF-1FF68E4BD651}" type="presParOf" srcId="{B658046D-292C-4995-88A9-963220CE4A2D}" destId="{78E45D10-1771-423F-91F9-BCF71B692B44}" srcOrd="15" destOrd="0" presId="urn:microsoft.com/office/officeart/2005/8/layout/process5"/>
    <dgm:cxn modelId="{847B794F-CE21-4EEB-91E3-BF1B13805357}" type="presParOf" srcId="{78E45D10-1771-423F-91F9-BCF71B692B44}" destId="{DE3E5C07-15C3-413B-A37F-F63EC3EEE954}" srcOrd="0" destOrd="0" presId="urn:microsoft.com/office/officeart/2005/8/layout/process5"/>
    <dgm:cxn modelId="{B7A66CEA-F8A7-4560-B89A-7EF9F67E8A91}" type="presParOf" srcId="{B658046D-292C-4995-88A9-963220CE4A2D}" destId="{63357FCB-F181-4631-99BE-7A002F842716}" srcOrd="16" destOrd="0" presId="urn:microsoft.com/office/officeart/2005/8/layout/process5"/>
    <dgm:cxn modelId="{F122D93F-6FD4-48B9-AA5E-0FAB21859329}" type="presParOf" srcId="{B658046D-292C-4995-88A9-963220CE4A2D}" destId="{43902F6B-E6E2-45F4-8DCC-49DA271BF06B}" srcOrd="17" destOrd="0" presId="urn:microsoft.com/office/officeart/2005/8/layout/process5"/>
    <dgm:cxn modelId="{C606754A-03B6-436C-8192-CF377C34718D}" type="presParOf" srcId="{43902F6B-E6E2-45F4-8DCC-49DA271BF06B}" destId="{490E4968-0B76-4C4D-AB86-A50CA0640634}" srcOrd="0" destOrd="0" presId="urn:microsoft.com/office/officeart/2005/8/layout/process5"/>
    <dgm:cxn modelId="{37A92DDF-C1C7-434E-9C0D-3697F71F2C98}" type="presParOf" srcId="{B658046D-292C-4995-88A9-963220CE4A2D}" destId="{BCE2DDF7-ED11-4257-8093-F8493D5CAA09}" srcOrd="18" destOrd="0" presId="urn:microsoft.com/office/officeart/2005/8/layout/process5"/>
    <dgm:cxn modelId="{BF5C09ED-48A8-4A10-9FED-98185677A623}" type="presParOf" srcId="{B658046D-292C-4995-88A9-963220CE4A2D}" destId="{20075F30-B6AE-4BBF-9C0B-F341FB7B07F9}" srcOrd="19" destOrd="0" presId="urn:microsoft.com/office/officeart/2005/8/layout/process5"/>
    <dgm:cxn modelId="{E0909943-B075-44BD-BB74-131CE5D36E93}" type="presParOf" srcId="{20075F30-B6AE-4BBF-9C0B-F341FB7B07F9}" destId="{5F3D535A-BB2B-45F6-8279-F0341954B0D3}" srcOrd="0" destOrd="0" presId="urn:microsoft.com/office/officeart/2005/8/layout/process5"/>
    <dgm:cxn modelId="{587F8929-6F45-4D38-9CA7-1A78F94D4D81}" type="presParOf" srcId="{B658046D-292C-4995-88A9-963220CE4A2D}" destId="{85EFFA4A-03E8-485D-A49F-E2BE42D21A02}" srcOrd="20" destOrd="0" presId="urn:microsoft.com/office/officeart/2005/8/layout/process5"/>
    <dgm:cxn modelId="{B80056ED-43A6-4E63-BF18-40E45E9C78FC}" type="presParOf" srcId="{B658046D-292C-4995-88A9-963220CE4A2D}" destId="{8F527933-A8DA-41A3-AC4F-839ADDFC5120}" srcOrd="21" destOrd="0" presId="urn:microsoft.com/office/officeart/2005/8/layout/process5"/>
    <dgm:cxn modelId="{CCAE97E8-FEFD-4109-B106-C1128FD1D637}" type="presParOf" srcId="{8F527933-A8DA-41A3-AC4F-839ADDFC5120}" destId="{539F56FC-99EE-48BD-9345-926AA2C62398}" srcOrd="0" destOrd="0" presId="urn:microsoft.com/office/officeart/2005/8/layout/process5"/>
    <dgm:cxn modelId="{F1FEED3A-52DE-4025-B3BA-4BDE2EE70937}" type="presParOf" srcId="{B658046D-292C-4995-88A9-963220CE4A2D}" destId="{A3629F4F-74E3-4059-9681-83D263929FBE}" srcOrd="22"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C5A451-164C-4B8E-88EE-37B0C513BFC3}" type="doc">
      <dgm:prSet loTypeId="urn:microsoft.com/office/officeart/2005/8/layout/cycle7" loCatId="cycle" qsTypeId="urn:microsoft.com/office/officeart/2005/8/quickstyle/3d2" qsCatId="3D" csTypeId="urn:microsoft.com/office/officeart/2005/8/colors/colorful4" csCatId="colorful" phldr="1"/>
      <dgm:spPr/>
      <dgm:t>
        <a:bodyPr/>
        <a:lstStyle/>
        <a:p>
          <a:endParaRPr lang="en-US"/>
        </a:p>
      </dgm:t>
    </dgm:pt>
    <dgm:pt modelId="{D1391094-09F8-4E50-BF6B-8C06C1A1AF6C}">
      <dgm:prSet phldrT="[Text]"/>
      <dgm:spPr/>
      <dgm:t>
        <a:bodyPr/>
        <a:lstStyle/>
        <a:p>
          <a:r>
            <a:rPr lang="fa-IR" dirty="0">
              <a:cs typeface="B Zar" panose="00000400000000000000" pitchFamily="2" charset="-78"/>
            </a:rPr>
            <a:t>حقوق مجله</a:t>
          </a:r>
          <a:endParaRPr lang="en-US" dirty="0">
            <a:cs typeface="B Zar" panose="00000400000000000000" pitchFamily="2" charset="-78"/>
          </a:endParaRPr>
        </a:p>
      </dgm:t>
    </dgm:pt>
    <dgm:pt modelId="{CA659379-60B9-447A-8F6E-7C2815F9CC0D}" type="parTrans" cxnId="{667B08D5-2913-4950-9873-FEBE5C333D63}">
      <dgm:prSet/>
      <dgm:spPr/>
      <dgm:t>
        <a:bodyPr/>
        <a:lstStyle/>
        <a:p>
          <a:endParaRPr lang="en-US">
            <a:cs typeface="B Koodak" panose="00000700000000000000" pitchFamily="2" charset="-78"/>
          </a:endParaRPr>
        </a:p>
      </dgm:t>
    </dgm:pt>
    <dgm:pt modelId="{19CE00C6-14AA-48E6-B796-9284A54307B0}" type="sibTrans" cxnId="{667B08D5-2913-4950-9873-FEBE5C333D63}">
      <dgm:prSet/>
      <dgm:spPr/>
      <dgm:t>
        <a:bodyPr/>
        <a:lstStyle/>
        <a:p>
          <a:endParaRPr lang="en-US">
            <a:cs typeface="B Koodak" panose="00000700000000000000" pitchFamily="2" charset="-78"/>
          </a:endParaRPr>
        </a:p>
      </dgm:t>
    </dgm:pt>
    <dgm:pt modelId="{06BB2989-DD4D-4254-9AD0-63AF29E976F4}">
      <dgm:prSet phldrT="[Text]"/>
      <dgm:spPr/>
      <dgm:t>
        <a:bodyPr/>
        <a:lstStyle/>
        <a:p>
          <a:r>
            <a:rPr lang="fa-IR" dirty="0">
              <a:cs typeface="B Zar" panose="00000400000000000000" pitchFamily="2" charset="-78"/>
            </a:rPr>
            <a:t>حقوق انتشارات</a:t>
          </a:r>
          <a:endParaRPr lang="en-US" dirty="0">
            <a:cs typeface="B Zar" panose="00000400000000000000" pitchFamily="2" charset="-78"/>
          </a:endParaRPr>
        </a:p>
      </dgm:t>
    </dgm:pt>
    <dgm:pt modelId="{5E7E9A7E-A26D-4FB2-A313-004516F48128}" type="parTrans" cxnId="{7A331A2D-0F70-4B19-8866-FAA253B8E8E0}">
      <dgm:prSet/>
      <dgm:spPr/>
      <dgm:t>
        <a:bodyPr/>
        <a:lstStyle/>
        <a:p>
          <a:endParaRPr lang="en-US">
            <a:cs typeface="B Koodak" panose="00000700000000000000" pitchFamily="2" charset="-78"/>
          </a:endParaRPr>
        </a:p>
      </dgm:t>
    </dgm:pt>
    <dgm:pt modelId="{8347CE4E-7113-483C-8200-1BD8C266A3D5}" type="sibTrans" cxnId="{7A331A2D-0F70-4B19-8866-FAA253B8E8E0}">
      <dgm:prSet/>
      <dgm:spPr/>
      <dgm:t>
        <a:bodyPr/>
        <a:lstStyle/>
        <a:p>
          <a:endParaRPr lang="en-US">
            <a:cs typeface="B Koodak" panose="00000700000000000000" pitchFamily="2" charset="-78"/>
          </a:endParaRPr>
        </a:p>
      </dgm:t>
    </dgm:pt>
    <dgm:pt modelId="{65553CC8-94C0-4475-8E6D-BF58DAEA75DA}">
      <dgm:prSet phldrT="[Text]"/>
      <dgm:spPr/>
      <dgm:t>
        <a:bodyPr/>
        <a:lstStyle/>
        <a:p>
          <a:r>
            <a:rPr lang="fa-IR" dirty="0">
              <a:cs typeface="B Zar" panose="00000400000000000000" pitchFamily="2" charset="-78"/>
            </a:rPr>
            <a:t>حقوق نویسندگان</a:t>
          </a:r>
          <a:endParaRPr lang="en-US" dirty="0">
            <a:cs typeface="B Zar" panose="00000400000000000000" pitchFamily="2" charset="-78"/>
          </a:endParaRPr>
        </a:p>
      </dgm:t>
    </dgm:pt>
    <dgm:pt modelId="{16A62873-C175-4838-9C68-0109071068B1}" type="parTrans" cxnId="{29348FF8-40CF-4CB3-86AB-949ED2310E3C}">
      <dgm:prSet/>
      <dgm:spPr/>
      <dgm:t>
        <a:bodyPr/>
        <a:lstStyle/>
        <a:p>
          <a:endParaRPr lang="en-US">
            <a:cs typeface="B Koodak" panose="00000700000000000000" pitchFamily="2" charset="-78"/>
          </a:endParaRPr>
        </a:p>
      </dgm:t>
    </dgm:pt>
    <dgm:pt modelId="{6F47420B-42C7-4176-B49B-31E76F0DE87C}" type="sibTrans" cxnId="{29348FF8-40CF-4CB3-86AB-949ED2310E3C}">
      <dgm:prSet/>
      <dgm:spPr/>
      <dgm:t>
        <a:bodyPr/>
        <a:lstStyle/>
        <a:p>
          <a:endParaRPr lang="en-US">
            <a:cs typeface="B Koodak" panose="00000700000000000000" pitchFamily="2" charset="-78"/>
          </a:endParaRPr>
        </a:p>
      </dgm:t>
    </dgm:pt>
    <dgm:pt modelId="{8249D847-EC3F-4CAD-9C0F-AB3E93F3222A}" type="pres">
      <dgm:prSet presAssocID="{F1C5A451-164C-4B8E-88EE-37B0C513BFC3}" presName="Name0" presStyleCnt="0">
        <dgm:presLayoutVars>
          <dgm:dir/>
          <dgm:resizeHandles val="exact"/>
        </dgm:presLayoutVars>
      </dgm:prSet>
      <dgm:spPr/>
      <dgm:t>
        <a:bodyPr/>
        <a:lstStyle/>
        <a:p>
          <a:endParaRPr lang="en-US"/>
        </a:p>
      </dgm:t>
    </dgm:pt>
    <dgm:pt modelId="{B05B15D4-BD86-4F54-A0B1-F052C20BF858}" type="pres">
      <dgm:prSet presAssocID="{D1391094-09F8-4E50-BF6B-8C06C1A1AF6C}" presName="node" presStyleLbl="node1" presStyleIdx="0" presStyleCnt="3">
        <dgm:presLayoutVars>
          <dgm:bulletEnabled val="1"/>
        </dgm:presLayoutVars>
      </dgm:prSet>
      <dgm:spPr/>
      <dgm:t>
        <a:bodyPr/>
        <a:lstStyle/>
        <a:p>
          <a:endParaRPr lang="en-US"/>
        </a:p>
      </dgm:t>
    </dgm:pt>
    <dgm:pt modelId="{D816B080-65F5-4BAC-90E2-B714E4235B07}" type="pres">
      <dgm:prSet presAssocID="{19CE00C6-14AA-48E6-B796-9284A54307B0}" presName="sibTrans" presStyleLbl="sibTrans2D1" presStyleIdx="0" presStyleCnt="3"/>
      <dgm:spPr/>
      <dgm:t>
        <a:bodyPr/>
        <a:lstStyle/>
        <a:p>
          <a:endParaRPr lang="en-US"/>
        </a:p>
      </dgm:t>
    </dgm:pt>
    <dgm:pt modelId="{45AF1201-FB99-46BE-8957-9462F862C3C8}" type="pres">
      <dgm:prSet presAssocID="{19CE00C6-14AA-48E6-B796-9284A54307B0}" presName="connectorText" presStyleLbl="sibTrans2D1" presStyleIdx="0" presStyleCnt="3"/>
      <dgm:spPr/>
      <dgm:t>
        <a:bodyPr/>
        <a:lstStyle/>
        <a:p>
          <a:endParaRPr lang="en-US"/>
        </a:p>
      </dgm:t>
    </dgm:pt>
    <dgm:pt modelId="{1593A56B-89F7-4440-A452-26BA25DDEFFB}" type="pres">
      <dgm:prSet presAssocID="{06BB2989-DD4D-4254-9AD0-63AF29E976F4}" presName="node" presStyleLbl="node1" presStyleIdx="1" presStyleCnt="3">
        <dgm:presLayoutVars>
          <dgm:bulletEnabled val="1"/>
        </dgm:presLayoutVars>
      </dgm:prSet>
      <dgm:spPr/>
      <dgm:t>
        <a:bodyPr/>
        <a:lstStyle/>
        <a:p>
          <a:endParaRPr lang="en-US"/>
        </a:p>
      </dgm:t>
    </dgm:pt>
    <dgm:pt modelId="{5F42F08D-B238-499C-82DB-850C3760FF4C}" type="pres">
      <dgm:prSet presAssocID="{8347CE4E-7113-483C-8200-1BD8C266A3D5}" presName="sibTrans" presStyleLbl="sibTrans2D1" presStyleIdx="1" presStyleCnt="3"/>
      <dgm:spPr/>
      <dgm:t>
        <a:bodyPr/>
        <a:lstStyle/>
        <a:p>
          <a:endParaRPr lang="en-US"/>
        </a:p>
      </dgm:t>
    </dgm:pt>
    <dgm:pt modelId="{3EB07EAB-B182-455D-9B07-1997645FC06B}" type="pres">
      <dgm:prSet presAssocID="{8347CE4E-7113-483C-8200-1BD8C266A3D5}" presName="connectorText" presStyleLbl="sibTrans2D1" presStyleIdx="1" presStyleCnt="3"/>
      <dgm:spPr/>
      <dgm:t>
        <a:bodyPr/>
        <a:lstStyle/>
        <a:p>
          <a:endParaRPr lang="en-US"/>
        </a:p>
      </dgm:t>
    </dgm:pt>
    <dgm:pt modelId="{393991F9-9A17-499D-BC2B-2F92E6410C85}" type="pres">
      <dgm:prSet presAssocID="{65553CC8-94C0-4475-8E6D-BF58DAEA75DA}" presName="node" presStyleLbl="node1" presStyleIdx="2" presStyleCnt="3">
        <dgm:presLayoutVars>
          <dgm:bulletEnabled val="1"/>
        </dgm:presLayoutVars>
      </dgm:prSet>
      <dgm:spPr/>
      <dgm:t>
        <a:bodyPr/>
        <a:lstStyle/>
        <a:p>
          <a:endParaRPr lang="en-US"/>
        </a:p>
      </dgm:t>
    </dgm:pt>
    <dgm:pt modelId="{4AFA54D6-42FD-4551-BA9A-13DA9F5060A6}" type="pres">
      <dgm:prSet presAssocID="{6F47420B-42C7-4176-B49B-31E76F0DE87C}" presName="sibTrans" presStyleLbl="sibTrans2D1" presStyleIdx="2" presStyleCnt="3"/>
      <dgm:spPr/>
      <dgm:t>
        <a:bodyPr/>
        <a:lstStyle/>
        <a:p>
          <a:endParaRPr lang="en-US"/>
        </a:p>
      </dgm:t>
    </dgm:pt>
    <dgm:pt modelId="{01F38774-DC1F-4B59-8EAC-F76E40A1C95C}" type="pres">
      <dgm:prSet presAssocID="{6F47420B-42C7-4176-B49B-31E76F0DE87C}" presName="connectorText" presStyleLbl="sibTrans2D1" presStyleIdx="2" presStyleCnt="3"/>
      <dgm:spPr/>
      <dgm:t>
        <a:bodyPr/>
        <a:lstStyle/>
        <a:p>
          <a:endParaRPr lang="en-US"/>
        </a:p>
      </dgm:t>
    </dgm:pt>
  </dgm:ptLst>
  <dgm:cxnLst>
    <dgm:cxn modelId="{A8827816-BB99-423F-9CC8-A92A4E95F02C}" type="presOf" srcId="{6F47420B-42C7-4176-B49B-31E76F0DE87C}" destId="{01F38774-DC1F-4B59-8EAC-F76E40A1C95C}" srcOrd="1" destOrd="0" presId="urn:microsoft.com/office/officeart/2005/8/layout/cycle7"/>
    <dgm:cxn modelId="{29348FF8-40CF-4CB3-86AB-949ED2310E3C}" srcId="{F1C5A451-164C-4B8E-88EE-37B0C513BFC3}" destId="{65553CC8-94C0-4475-8E6D-BF58DAEA75DA}" srcOrd="2" destOrd="0" parTransId="{16A62873-C175-4838-9C68-0109071068B1}" sibTransId="{6F47420B-42C7-4176-B49B-31E76F0DE87C}"/>
    <dgm:cxn modelId="{D166A069-61FE-4EA7-98A6-4B957C45AE5A}" type="presOf" srcId="{6F47420B-42C7-4176-B49B-31E76F0DE87C}" destId="{4AFA54D6-42FD-4551-BA9A-13DA9F5060A6}" srcOrd="0" destOrd="0" presId="urn:microsoft.com/office/officeart/2005/8/layout/cycle7"/>
    <dgm:cxn modelId="{85A7459B-48AF-4047-A0F8-AF2D7EF6B117}" type="presOf" srcId="{19CE00C6-14AA-48E6-B796-9284A54307B0}" destId="{45AF1201-FB99-46BE-8957-9462F862C3C8}" srcOrd="1" destOrd="0" presId="urn:microsoft.com/office/officeart/2005/8/layout/cycle7"/>
    <dgm:cxn modelId="{7A331A2D-0F70-4B19-8866-FAA253B8E8E0}" srcId="{F1C5A451-164C-4B8E-88EE-37B0C513BFC3}" destId="{06BB2989-DD4D-4254-9AD0-63AF29E976F4}" srcOrd="1" destOrd="0" parTransId="{5E7E9A7E-A26D-4FB2-A313-004516F48128}" sibTransId="{8347CE4E-7113-483C-8200-1BD8C266A3D5}"/>
    <dgm:cxn modelId="{88C1D4F8-06B2-4BB0-B2F3-6419718C528B}" type="presOf" srcId="{65553CC8-94C0-4475-8E6D-BF58DAEA75DA}" destId="{393991F9-9A17-499D-BC2B-2F92E6410C85}" srcOrd="0" destOrd="0" presId="urn:microsoft.com/office/officeart/2005/8/layout/cycle7"/>
    <dgm:cxn modelId="{2BC3E8F5-CE2F-472F-B93E-4D59BD0D7FDF}" type="presOf" srcId="{06BB2989-DD4D-4254-9AD0-63AF29E976F4}" destId="{1593A56B-89F7-4440-A452-26BA25DDEFFB}" srcOrd="0" destOrd="0" presId="urn:microsoft.com/office/officeart/2005/8/layout/cycle7"/>
    <dgm:cxn modelId="{2D1A0D3B-AD3D-4828-BD30-A396C0320F4F}" type="presOf" srcId="{19CE00C6-14AA-48E6-B796-9284A54307B0}" destId="{D816B080-65F5-4BAC-90E2-B714E4235B07}" srcOrd="0" destOrd="0" presId="urn:microsoft.com/office/officeart/2005/8/layout/cycle7"/>
    <dgm:cxn modelId="{667B08D5-2913-4950-9873-FEBE5C333D63}" srcId="{F1C5A451-164C-4B8E-88EE-37B0C513BFC3}" destId="{D1391094-09F8-4E50-BF6B-8C06C1A1AF6C}" srcOrd="0" destOrd="0" parTransId="{CA659379-60B9-447A-8F6E-7C2815F9CC0D}" sibTransId="{19CE00C6-14AA-48E6-B796-9284A54307B0}"/>
    <dgm:cxn modelId="{CAB01B3A-5961-4D3E-80F8-11F62EF9DBD6}" type="presOf" srcId="{8347CE4E-7113-483C-8200-1BD8C266A3D5}" destId="{3EB07EAB-B182-455D-9B07-1997645FC06B}" srcOrd="1" destOrd="0" presId="urn:microsoft.com/office/officeart/2005/8/layout/cycle7"/>
    <dgm:cxn modelId="{F7F4780D-5FFC-4646-8219-A69357C7F75E}" type="presOf" srcId="{F1C5A451-164C-4B8E-88EE-37B0C513BFC3}" destId="{8249D847-EC3F-4CAD-9C0F-AB3E93F3222A}" srcOrd="0" destOrd="0" presId="urn:microsoft.com/office/officeart/2005/8/layout/cycle7"/>
    <dgm:cxn modelId="{58487F6D-021C-498C-B530-C756B7985E26}" type="presOf" srcId="{8347CE4E-7113-483C-8200-1BD8C266A3D5}" destId="{5F42F08D-B238-499C-82DB-850C3760FF4C}" srcOrd="0" destOrd="0" presId="urn:microsoft.com/office/officeart/2005/8/layout/cycle7"/>
    <dgm:cxn modelId="{BE773EE1-93DB-43F5-B9B3-C86DBF91D303}" type="presOf" srcId="{D1391094-09F8-4E50-BF6B-8C06C1A1AF6C}" destId="{B05B15D4-BD86-4F54-A0B1-F052C20BF858}" srcOrd="0" destOrd="0" presId="urn:microsoft.com/office/officeart/2005/8/layout/cycle7"/>
    <dgm:cxn modelId="{B8134FB9-17A7-43B1-AFC9-BF1A5AFA2B60}" type="presParOf" srcId="{8249D847-EC3F-4CAD-9C0F-AB3E93F3222A}" destId="{B05B15D4-BD86-4F54-A0B1-F052C20BF858}" srcOrd="0" destOrd="0" presId="urn:microsoft.com/office/officeart/2005/8/layout/cycle7"/>
    <dgm:cxn modelId="{A7FBD4EA-373D-47CC-998D-6A44002328AC}" type="presParOf" srcId="{8249D847-EC3F-4CAD-9C0F-AB3E93F3222A}" destId="{D816B080-65F5-4BAC-90E2-B714E4235B07}" srcOrd="1" destOrd="0" presId="urn:microsoft.com/office/officeart/2005/8/layout/cycle7"/>
    <dgm:cxn modelId="{A3B23316-0458-4A20-8809-32C9D0F9BEFC}" type="presParOf" srcId="{D816B080-65F5-4BAC-90E2-B714E4235B07}" destId="{45AF1201-FB99-46BE-8957-9462F862C3C8}" srcOrd="0" destOrd="0" presId="urn:microsoft.com/office/officeart/2005/8/layout/cycle7"/>
    <dgm:cxn modelId="{5417CF93-F415-4DF2-A84D-6D18ADC52451}" type="presParOf" srcId="{8249D847-EC3F-4CAD-9C0F-AB3E93F3222A}" destId="{1593A56B-89F7-4440-A452-26BA25DDEFFB}" srcOrd="2" destOrd="0" presId="urn:microsoft.com/office/officeart/2005/8/layout/cycle7"/>
    <dgm:cxn modelId="{334C36B2-B82B-4758-990D-73C20314E884}" type="presParOf" srcId="{8249D847-EC3F-4CAD-9C0F-AB3E93F3222A}" destId="{5F42F08D-B238-499C-82DB-850C3760FF4C}" srcOrd="3" destOrd="0" presId="urn:microsoft.com/office/officeart/2005/8/layout/cycle7"/>
    <dgm:cxn modelId="{33829E65-CC3E-4B93-B48F-B167604F1B2C}" type="presParOf" srcId="{5F42F08D-B238-499C-82DB-850C3760FF4C}" destId="{3EB07EAB-B182-455D-9B07-1997645FC06B}" srcOrd="0" destOrd="0" presId="urn:microsoft.com/office/officeart/2005/8/layout/cycle7"/>
    <dgm:cxn modelId="{A9C4A028-4E21-46B9-BAA8-9CE02F488BD9}" type="presParOf" srcId="{8249D847-EC3F-4CAD-9C0F-AB3E93F3222A}" destId="{393991F9-9A17-499D-BC2B-2F92E6410C85}" srcOrd="4" destOrd="0" presId="urn:microsoft.com/office/officeart/2005/8/layout/cycle7"/>
    <dgm:cxn modelId="{173EEB38-9249-47FD-AF12-223E98784211}" type="presParOf" srcId="{8249D847-EC3F-4CAD-9C0F-AB3E93F3222A}" destId="{4AFA54D6-42FD-4551-BA9A-13DA9F5060A6}" srcOrd="5" destOrd="0" presId="urn:microsoft.com/office/officeart/2005/8/layout/cycle7"/>
    <dgm:cxn modelId="{BA82BD3E-8799-439C-A4F0-1610079DB18E}" type="presParOf" srcId="{4AFA54D6-42FD-4551-BA9A-13DA9F5060A6}" destId="{01F38774-DC1F-4B59-8EAC-F76E40A1C95C}"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CB8C7-CB7C-410D-9212-316071945994}">
      <dsp:nvSpPr>
        <dsp:cNvPr id="0" name=""/>
        <dsp:cNvSpPr/>
      </dsp:nvSpPr>
      <dsp:spPr>
        <a:xfrm>
          <a:off x="731867" y="3919"/>
          <a:ext cx="2190582" cy="131434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kern="1200" dirty="0">
              <a:cs typeface="B Zar" panose="00000400000000000000" pitchFamily="2" charset="-78"/>
            </a:rPr>
            <a:t>ثبت متن و اجزای مربوط در سایت مجله</a:t>
          </a:r>
          <a:endParaRPr lang="en-US" sz="2000" kern="1200" dirty="0">
            <a:cs typeface="B Zar" panose="00000400000000000000" pitchFamily="2" charset="-78"/>
          </a:endParaRPr>
        </a:p>
      </dsp:txBody>
      <dsp:txXfrm>
        <a:off x="770363" y="42415"/>
        <a:ext cx="2113590" cy="1237357"/>
      </dsp:txXfrm>
    </dsp:sp>
    <dsp:sp modelId="{0BAB221F-06A0-4FEC-817F-481DC072AF00}">
      <dsp:nvSpPr>
        <dsp:cNvPr id="0" name=""/>
        <dsp:cNvSpPr/>
      </dsp:nvSpPr>
      <dsp:spPr>
        <a:xfrm>
          <a:off x="3115221" y="389461"/>
          <a:ext cx="464403" cy="54326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cs typeface="B Koodak" panose="00000700000000000000" pitchFamily="2" charset="-78"/>
          </a:endParaRPr>
        </a:p>
      </dsp:txBody>
      <dsp:txXfrm>
        <a:off x="3115221" y="498114"/>
        <a:ext cx="325082" cy="325958"/>
      </dsp:txXfrm>
    </dsp:sp>
    <dsp:sp modelId="{62727CD8-0246-4757-8E2D-FCC39D598691}">
      <dsp:nvSpPr>
        <dsp:cNvPr id="0" name=""/>
        <dsp:cNvSpPr/>
      </dsp:nvSpPr>
      <dsp:spPr>
        <a:xfrm>
          <a:off x="3798682" y="3919"/>
          <a:ext cx="2190582" cy="131434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kern="1200" dirty="0">
              <a:cs typeface="B Zar" panose="00000400000000000000" pitchFamily="2" charset="-78"/>
            </a:rPr>
            <a:t>ارزیابی اولیه توسط دفتر مجله از نظر شکلی</a:t>
          </a:r>
          <a:endParaRPr lang="en-US" sz="2000" kern="1200" dirty="0">
            <a:cs typeface="B Zar" panose="00000400000000000000" pitchFamily="2" charset="-78"/>
          </a:endParaRPr>
        </a:p>
      </dsp:txBody>
      <dsp:txXfrm>
        <a:off x="3837178" y="42415"/>
        <a:ext cx="2113590" cy="1237357"/>
      </dsp:txXfrm>
    </dsp:sp>
    <dsp:sp modelId="{0EA92D68-FDB0-4E8E-9101-095A4D95A203}">
      <dsp:nvSpPr>
        <dsp:cNvPr id="0" name=""/>
        <dsp:cNvSpPr/>
      </dsp:nvSpPr>
      <dsp:spPr>
        <a:xfrm>
          <a:off x="6182036" y="389461"/>
          <a:ext cx="464403" cy="54326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cs typeface="B Koodak" panose="00000700000000000000" pitchFamily="2" charset="-78"/>
          </a:endParaRPr>
        </a:p>
      </dsp:txBody>
      <dsp:txXfrm>
        <a:off x="6182036" y="498114"/>
        <a:ext cx="325082" cy="325958"/>
      </dsp:txXfrm>
    </dsp:sp>
    <dsp:sp modelId="{6FC13451-20EE-41B7-87B1-50E153E56D6B}">
      <dsp:nvSpPr>
        <dsp:cNvPr id="0" name=""/>
        <dsp:cNvSpPr/>
      </dsp:nvSpPr>
      <dsp:spPr>
        <a:xfrm>
          <a:off x="6865497" y="3919"/>
          <a:ext cx="2190582" cy="131434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kern="1200" dirty="0">
              <a:cs typeface="B Zar" panose="00000400000000000000" pitchFamily="2" charset="-78"/>
            </a:rPr>
            <a:t>ارزیابی اولیه محتوا توسط ادیتورهای مجله</a:t>
          </a:r>
          <a:endParaRPr lang="en-US" sz="2000" kern="1200" dirty="0">
            <a:cs typeface="B Zar" panose="00000400000000000000" pitchFamily="2" charset="-78"/>
          </a:endParaRPr>
        </a:p>
      </dsp:txBody>
      <dsp:txXfrm>
        <a:off x="6903993" y="42415"/>
        <a:ext cx="2113590" cy="1237357"/>
      </dsp:txXfrm>
    </dsp:sp>
    <dsp:sp modelId="{75E4906D-B83F-4514-A848-3C814035434C}">
      <dsp:nvSpPr>
        <dsp:cNvPr id="0" name=""/>
        <dsp:cNvSpPr/>
      </dsp:nvSpPr>
      <dsp:spPr>
        <a:xfrm>
          <a:off x="9248851" y="389461"/>
          <a:ext cx="464403" cy="54326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cs typeface="B Koodak" panose="00000700000000000000" pitchFamily="2" charset="-78"/>
          </a:endParaRPr>
        </a:p>
      </dsp:txBody>
      <dsp:txXfrm>
        <a:off x="9248851" y="498114"/>
        <a:ext cx="325082" cy="325958"/>
      </dsp:txXfrm>
    </dsp:sp>
    <dsp:sp modelId="{A2812D17-566D-4179-9158-ACEDB642AF13}">
      <dsp:nvSpPr>
        <dsp:cNvPr id="0" name=""/>
        <dsp:cNvSpPr/>
      </dsp:nvSpPr>
      <dsp:spPr>
        <a:xfrm>
          <a:off x="9932312" y="3919"/>
          <a:ext cx="2190582" cy="131434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kern="1200" dirty="0">
              <a:cs typeface="B Zar" panose="00000400000000000000" pitchFamily="2" charset="-78"/>
            </a:rPr>
            <a:t>ارسال مقاله به داوران</a:t>
          </a:r>
          <a:endParaRPr lang="en-US" sz="2000" kern="1200" dirty="0">
            <a:cs typeface="B Zar" panose="00000400000000000000" pitchFamily="2" charset="-78"/>
          </a:endParaRPr>
        </a:p>
      </dsp:txBody>
      <dsp:txXfrm>
        <a:off x="9970808" y="42415"/>
        <a:ext cx="2113590" cy="1237357"/>
      </dsp:txXfrm>
    </dsp:sp>
    <dsp:sp modelId="{85CF60E5-C3DF-4EC7-9BF2-3F6790810791}">
      <dsp:nvSpPr>
        <dsp:cNvPr id="0" name=""/>
        <dsp:cNvSpPr/>
      </dsp:nvSpPr>
      <dsp:spPr>
        <a:xfrm rot="5400000">
          <a:off x="10795402" y="1471609"/>
          <a:ext cx="464403" cy="54326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cs typeface="B Koodak" panose="00000700000000000000" pitchFamily="2" charset="-78"/>
          </a:endParaRPr>
        </a:p>
      </dsp:txBody>
      <dsp:txXfrm rot="-5400000">
        <a:off x="10864625" y="1511040"/>
        <a:ext cx="325958" cy="325082"/>
      </dsp:txXfrm>
    </dsp:sp>
    <dsp:sp modelId="{7755B068-651F-4C78-8C09-6721F9869553}">
      <dsp:nvSpPr>
        <dsp:cNvPr id="0" name=""/>
        <dsp:cNvSpPr/>
      </dsp:nvSpPr>
      <dsp:spPr>
        <a:xfrm>
          <a:off x="9932312" y="2194501"/>
          <a:ext cx="2190582" cy="131434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kern="1200" dirty="0">
              <a:cs typeface="B Zar" panose="00000400000000000000" pitchFamily="2" charset="-78"/>
            </a:rPr>
            <a:t>تجمیع نظرات داوران در دفتر مجله توسط ادیتور مرتبط</a:t>
          </a:r>
          <a:endParaRPr lang="en-US" sz="2000" kern="1200" dirty="0">
            <a:cs typeface="B Zar" panose="00000400000000000000" pitchFamily="2" charset="-78"/>
          </a:endParaRPr>
        </a:p>
      </dsp:txBody>
      <dsp:txXfrm>
        <a:off x="9970808" y="2232997"/>
        <a:ext cx="2113590" cy="1237357"/>
      </dsp:txXfrm>
    </dsp:sp>
    <dsp:sp modelId="{23CCD830-E216-45EC-A61E-C13E44C0BAEE}">
      <dsp:nvSpPr>
        <dsp:cNvPr id="0" name=""/>
        <dsp:cNvSpPr/>
      </dsp:nvSpPr>
      <dsp:spPr>
        <a:xfrm rot="10800000">
          <a:off x="9275138" y="2580043"/>
          <a:ext cx="464403" cy="54326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cs typeface="B Koodak" panose="00000700000000000000" pitchFamily="2" charset="-78"/>
          </a:endParaRPr>
        </a:p>
      </dsp:txBody>
      <dsp:txXfrm rot="10800000">
        <a:off x="9414459" y="2688696"/>
        <a:ext cx="325082" cy="325958"/>
      </dsp:txXfrm>
    </dsp:sp>
    <dsp:sp modelId="{13EDED33-C624-4173-A821-D40D035072DA}">
      <dsp:nvSpPr>
        <dsp:cNvPr id="0" name=""/>
        <dsp:cNvSpPr/>
      </dsp:nvSpPr>
      <dsp:spPr>
        <a:xfrm>
          <a:off x="6865497" y="2194501"/>
          <a:ext cx="2190582" cy="131434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kern="1200" dirty="0">
              <a:cs typeface="B Zar" panose="00000400000000000000" pitchFamily="2" charset="-78"/>
            </a:rPr>
            <a:t>ارسال نظرات به نویسندگان</a:t>
          </a:r>
        </a:p>
      </dsp:txBody>
      <dsp:txXfrm>
        <a:off x="6903993" y="2232997"/>
        <a:ext cx="2113590" cy="1237357"/>
      </dsp:txXfrm>
    </dsp:sp>
    <dsp:sp modelId="{A8888A5B-AD34-49DF-B085-53B83EE76A93}">
      <dsp:nvSpPr>
        <dsp:cNvPr id="0" name=""/>
        <dsp:cNvSpPr/>
      </dsp:nvSpPr>
      <dsp:spPr>
        <a:xfrm rot="10800000">
          <a:off x="6208323" y="2580043"/>
          <a:ext cx="464403" cy="54326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cs typeface="B Koodak" panose="00000700000000000000" pitchFamily="2" charset="-78"/>
          </a:endParaRPr>
        </a:p>
      </dsp:txBody>
      <dsp:txXfrm rot="10800000">
        <a:off x="6347644" y="2688696"/>
        <a:ext cx="325082" cy="325958"/>
      </dsp:txXfrm>
    </dsp:sp>
    <dsp:sp modelId="{74D966E0-8415-48D2-AB20-170279F9412A}">
      <dsp:nvSpPr>
        <dsp:cNvPr id="0" name=""/>
        <dsp:cNvSpPr/>
      </dsp:nvSpPr>
      <dsp:spPr>
        <a:xfrm>
          <a:off x="3798682" y="2194501"/>
          <a:ext cx="2190582" cy="131434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kern="1200" dirty="0">
              <a:cs typeface="B Zar" panose="00000400000000000000" pitchFamily="2" charset="-78"/>
            </a:rPr>
            <a:t>اصلاح و پاسخ به نقطه نظرات دریافتی  توسط نویسندگان</a:t>
          </a:r>
        </a:p>
      </dsp:txBody>
      <dsp:txXfrm>
        <a:off x="3837178" y="2232997"/>
        <a:ext cx="2113590" cy="1237357"/>
      </dsp:txXfrm>
    </dsp:sp>
    <dsp:sp modelId="{DFA669DB-6305-4BBD-A591-4242066E0807}">
      <dsp:nvSpPr>
        <dsp:cNvPr id="0" name=""/>
        <dsp:cNvSpPr/>
      </dsp:nvSpPr>
      <dsp:spPr>
        <a:xfrm rot="10800000">
          <a:off x="3141508" y="2580043"/>
          <a:ext cx="464403" cy="54326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cs typeface="B Koodak" panose="00000700000000000000" pitchFamily="2" charset="-78"/>
          </a:endParaRPr>
        </a:p>
      </dsp:txBody>
      <dsp:txXfrm rot="10800000">
        <a:off x="3280829" y="2688696"/>
        <a:ext cx="325082" cy="325958"/>
      </dsp:txXfrm>
    </dsp:sp>
    <dsp:sp modelId="{74AADEB3-AB14-4B38-BDE8-3EC710AFFDE0}">
      <dsp:nvSpPr>
        <dsp:cNvPr id="0" name=""/>
        <dsp:cNvSpPr/>
      </dsp:nvSpPr>
      <dsp:spPr>
        <a:xfrm>
          <a:off x="731867" y="2194501"/>
          <a:ext cx="2190582" cy="131434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kern="1200" dirty="0">
              <a:cs typeface="B Zar" panose="00000400000000000000" pitchFamily="2" charset="-78"/>
            </a:rPr>
            <a:t>تایید مقاله توسط ادیتور یا ارسال به داوران برای نظر نهایی</a:t>
          </a:r>
        </a:p>
      </dsp:txBody>
      <dsp:txXfrm>
        <a:off x="770363" y="2232997"/>
        <a:ext cx="2113590" cy="1237357"/>
      </dsp:txXfrm>
    </dsp:sp>
    <dsp:sp modelId="{78E45D10-1771-423F-91F9-BCF71B692B44}">
      <dsp:nvSpPr>
        <dsp:cNvPr id="0" name=""/>
        <dsp:cNvSpPr/>
      </dsp:nvSpPr>
      <dsp:spPr>
        <a:xfrm rot="5400000">
          <a:off x="1594957" y="3662191"/>
          <a:ext cx="464403" cy="54326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cs typeface="B Koodak" panose="00000700000000000000" pitchFamily="2" charset="-78"/>
          </a:endParaRPr>
        </a:p>
      </dsp:txBody>
      <dsp:txXfrm rot="-5400000">
        <a:off x="1664180" y="3701622"/>
        <a:ext cx="325958" cy="325082"/>
      </dsp:txXfrm>
    </dsp:sp>
    <dsp:sp modelId="{63357FCB-F181-4631-99BE-7A002F842716}">
      <dsp:nvSpPr>
        <dsp:cNvPr id="0" name=""/>
        <dsp:cNvSpPr/>
      </dsp:nvSpPr>
      <dsp:spPr>
        <a:xfrm>
          <a:off x="731867" y="4385083"/>
          <a:ext cx="2190582" cy="131434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a-IR" sz="1600" kern="1200" dirty="0">
              <a:cs typeface="B Zar" panose="00000400000000000000" pitchFamily="2" charset="-78"/>
            </a:rPr>
            <a:t>در صورت تایید ارسال تاییدیه  به نویسندگان و شروع فرآیند تنظیم متن برای انتشار</a:t>
          </a:r>
        </a:p>
      </dsp:txBody>
      <dsp:txXfrm>
        <a:off x="770363" y="4423579"/>
        <a:ext cx="2113590" cy="1237357"/>
      </dsp:txXfrm>
    </dsp:sp>
    <dsp:sp modelId="{43902F6B-E6E2-45F4-8DCC-49DA271BF06B}">
      <dsp:nvSpPr>
        <dsp:cNvPr id="0" name=""/>
        <dsp:cNvSpPr/>
      </dsp:nvSpPr>
      <dsp:spPr>
        <a:xfrm>
          <a:off x="3115221" y="4770625"/>
          <a:ext cx="464403" cy="54326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cs typeface="B Koodak" panose="00000700000000000000" pitchFamily="2" charset="-78"/>
          </a:endParaRPr>
        </a:p>
      </dsp:txBody>
      <dsp:txXfrm>
        <a:off x="3115221" y="4879278"/>
        <a:ext cx="325082" cy="325958"/>
      </dsp:txXfrm>
    </dsp:sp>
    <dsp:sp modelId="{BCE2DDF7-ED11-4257-8093-F8493D5CAA09}">
      <dsp:nvSpPr>
        <dsp:cNvPr id="0" name=""/>
        <dsp:cNvSpPr/>
      </dsp:nvSpPr>
      <dsp:spPr>
        <a:xfrm>
          <a:off x="3798682" y="4385083"/>
          <a:ext cx="2190582" cy="131434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kern="1200" dirty="0">
              <a:cs typeface="B Zar" panose="00000400000000000000" pitchFamily="2" charset="-78"/>
            </a:rPr>
            <a:t>تماس با نویسندگان برای تکمیل </a:t>
          </a:r>
          <a:r>
            <a:rPr lang="fa-IR" sz="2000" kern="1200" dirty="0" smtClean="0">
              <a:cs typeface="B Zar" panose="00000400000000000000" pitchFamily="2" charset="-78"/>
            </a:rPr>
            <a:t>فرم‌های </a:t>
          </a:r>
          <a:r>
            <a:rPr lang="fa-IR" sz="2000" kern="1200" dirty="0">
              <a:cs typeface="B Zar" panose="00000400000000000000" pitchFamily="2" charset="-78"/>
            </a:rPr>
            <a:t>خاص و یا پاسخ به نیازهای انتشارات</a:t>
          </a:r>
        </a:p>
      </dsp:txBody>
      <dsp:txXfrm>
        <a:off x="3837178" y="4423579"/>
        <a:ext cx="2113590" cy="1237357"/>
      </dsp:txXfrm>
    </dsp:sp>
    <dsp:sp modelId="{20075F30-B6AE-4BBF-9C0B-F341FB7B07F9}">
      <dsp:nvSpPr>
        <dsp:cNvPr id="0" name=""/>
        <dsp:cNvSpPr/>
      </dsp:nvSpPr>
      <dsp:spPr>
        <a:xfrm>
          <a:off x="6182036" y="4770625"/>
          <a:ext cx="464403" cy="54326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cs typeface="B Koodak" panose="00000700000000000000" pitchFamily="2" charset="-78"/>
          </a:endParaRPr>
        </a:p>
      </dsp:txBody>
      <dsp:txXfrm>
        <a:off x="6182036" y="4879278"/>
        <a:ext cx="325082" cy="325958"/>
      </dsp:txXfrm>
    </dsp:sp>
    <dsp:sp modelId="{85EFFA4A-03E8-485D-A49F-E2BE42D21A02}">
      <dsp:nvSpPr>
        <dsp:cNvPr id="0" name=""/>
        <dsp:cNvSpPr/>
      </dsp:nvSpPr>
      <dsp:spPr>
        <a:xfrm>
          <a:off x="6865497" y="4385083"/>
          <a:ext cx="2190582" cy="131434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kern="1200" dirty="0">
              <a:cs typeface="B Zar" panose="00000400000000000000" pitchFamily="2" charset="-78"/>
            </a:rPr>
            <a:t>انتشار مقاله در سایتهای اصلی ملی و بین‌المللی و در سایت مجله‎‌</a:t>
          </a:r>
        </a:p>
      </dsp:txBody>
      <dsp:txXfrm>
        <a:off x="6903993" y="4423579"/>
        <a:ext cx="2113590" cy="1237357"/>
      </dsp:txXfrm>
    </dsp:sp>
    <dsp:sp modelId="{8F527933-A8DA-41A3-AC4F-839ADDFC5120}">
      <dsp:nvSpPr>
        <dsp:cNvPr id="0" name=""/>
        <dsp:cNvSpPr/>
      </dsp:nvSpPr>
      <dsp:spPr>
        <a:xfrm>
          <a:off x="9248851" y="4770625"/>
          <a:ext cx="464403" cy="54326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cs typeface="B Koodak" panose="00000700000000000000" pitchFamily="2" charset="-78"/>
          </a:endParaRPr>
        </a:p>
      </dsp:txBody>
      <dsp:txXfrm>
        <a:off x="9248851" y="4879278"/>
        <a:ext cx="325082" cy="325958"/>
      </dsp:txXfrm>
    </dsp:sp>
    <dsp:sp modelId="{A3629F4F-74E3-4059-9681-83D263929FBE}">
      <dsp:nvSpPr>
        <dsp:cNvPr id="0" name=""/>
        <dsp:cNvSpPr/>
      </dsp:nvSpPr>
      <dsp:spPr>
        <a:xfrm>
          <a:off x="9932312" y="4385083"/>
          <a:ext cx="2190582" cy="131434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cs typeface="B Zar" panose="00000400000000000000" pitchFamily="2" charset="-78"/>
            </a:rPr>
            <a:t>پیگیری‌های </a:t>
          </a:r>
          <a:r>
            <a:rPr lang="fa-IR" sz="1800" kern="1200" dirty="0">
              <a:cs typeface="B Zar" panose="00000400000000000000" pitchFamily="2" charset="-78"/>
            </a:rPr>
            <a:t>بعد از انتشار مانند پاسخ به سوالات و یا مقالات کامنتری که در خصوص مقاله نوشته می‌شود</a:t>
          </a:r>
        </a:p>
      </dsp:txBody>
      <dsp:txXfrm>
        <a:off x="9970808" y="4423579"/>
        <a:ext cx="2113590" cy="12373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B15D4-BD86-4F54-A0B1-F052C20BF858}">
      <dsp:nvSpPr>
        <dsp:cNvPr id="0" name=""/>
        <dsp:cNvSpPr/>
      </dsp:nvSpPr>
      <dsp:spPr>
        <a:xfrm>
          <a:off x="4591420" y="1647"/>
          <a:ext cx="2753978" cy="1376989"/>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a-IR" sz="3600" kern="1200" dirty="0">
              <a:cs typeface="B Zar" panose="00000400000000000000" pitchFamily="2" charset="-78"/>
            </a:rPr>
            <a:t>حقوق مجله</a:t>
          </a:r>
          <a:endParaRPr lang="en-US" sz="3600" kern="1200" dirty="0">
            <a:cs typeface="B Zar" panose="00000400000000000000" pitchFamily="2" charset="-78"/>
          </a:endParaRPr>
        </a:p>
      </dsp:txBody>
      <dsp:txXfrm>
        <a:off x="4631751" y="41978"/>
        <a:ext cx="2673316" cy="1296327"/>
      </dsp:txXfrm>
    </dsp:sp>
    <dsp:sp modelId="{D816B080-65F5-4BAC-90E2-B714E4235B07}">
      <dsp:nvSpPr>
        <dsp:cNvPr id="0" name=""/>
        <dsp:cNvSpPr/>
      </dsp:nvSpPr>
      <dsp:spPr>
        <a:xfrm rot="3600000">
          <a:off x="6387716" y="2418753"/>
          <a:ext cx="1435666" cy="481946"/>
        </a:xfrm>
        <a:prstGeom prst="leftRightArrow">
          <a:avLst>
            <a:gd name="adj1" fmla="val 60000"/>
            <a:gd name="adj2" fmla="val 50000"/>
          </a:avLst>
        </a:prstGeom>
        <a:solidFill>
          <a:schemeClr val="accent4">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cs typeface="B Koodak" panose="00000700000000000000" pitchFamily="2" charset="-78"/>
          </a:endParaRPr>
        </a:p>
      </dsp:txBody>
      <dsp:txXfrm>
        <a:off x="6532300" y="2515142"/>
        <a:ext cx="1146498" cy="289168"/>
      </dsp:txXfrm>
    </dsp:sp>
    <dsp:sp modelId="{1593A56B-89F7-4440-A452-26BA25DDEFFB}">
      <dsp:nvSpPr>
        <dsp:cNvPr id="0" name=""/>
        <dsp:cNvSpPr/>
      </dsp:nvSpPr>
      <dsp:spPr>
        <a:xfrm>
          <a:off x="6865700" y="3940817"/>
          <a:ext cx="2753978" cy="1376989"/>
        </a:xfrm>
        <a:prstGeom prst="roundRect">
          <a:avLst>
            <a:gd name="adj" fmla="val 10000"/>
          </a:avLst>
        </a:prstGeom>
        <a:gradFill rotWithShape="0">
          <a:gsLst>
            <a:gs pos="0">
              <a:schemeClr val="accent4">
                <a:hueOff val="4900445"/>
                <a:satOff val="-20388"/>
                <a:lumOff val="4804"/>
                <a:alphaOff val="0"/>
                <a:satMod val="103000"/>
                <a:lumMod val="102000"/>
                <a:tint val="94000"/>
              </a:schemeClr>
            </a:gs>
            <a:gs pos="50000">
              <a:schemeClr val="accent4">
                <a:hueOff val="4900445"/>
                <a:satOff val="-20388"/>
                <a:lumOff val="4804"/>
                <a:alphaOff val="0"/>
                <a:satMod val="110000"/>
                <a:lumMod val="100000"/>
                <a:shade val="100000"/>
              </a:schemeClr>
            </a:gs>
            <a:gs pos="100000">
              <a:schemeClr val="accent4">
                <a:hueOff val="4900445"/>
                <a:satOff val="-20388"/>
                <a:lumOff val="480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a-IR" sz="3600" kern="1200" dirty="0">
              <a:cs typeface="B Zar" panose="00000400000000000000" pitchFamily="2" charset="-78"/>
            </a:rPr>
            <a:t>حقوق انتشارات</a:t>
          </a:r>
          <a:endParaRPr lang="en-US" sz="3600" kern="1200" dirty="0">
            <a:cs typeface="B Zar" panose="00000400000000000000" pitchFamily="2" charset="-78"/>
          </a:endParaRPr>
        </a:p>
      </dsp:txBody>
      <dsp:txXfrm>
        <a:off x="6906031" y="3981148"/>
        <a:ext cx="2673316" cy="1296327"/>
      </dsp:txXfrm>
    </dsp:sp>
    <dsp:sp modelId="{5F42F08D-B238-499C-82DB-850C3760FF4C}">
      <dsp:nvSpPr>
        <dsp:cNvPr id="0" name=""/>
        <dsp:cNvSpPr/>
      </dsp:nvSpPr>
      <dsp:spPr>
        <a:xfrm rot="10800000">
          <a:off x="5250576" y="4388338"/>
          <a:ext cx="1435666" cy="481946"/>
        </a:xfrm>
        <a:prstGeom prst="leftRightArrow">
          <a:avLst>
            <a:gd name="adj1" fmla="val 60000"/>
            <a:gd name="adj2" fmla="val 50000"/>
          </a:avLst>
        </a:prstGeom>
        <a:solidFill>
          <a:schemeClr val="accent4">
            <a:hueOff val="4900445"/>
            <a:satOff val="-20388"/>
            <a:lumOff val="4804"/>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cs typeface="B Koodak" panose="00000700000000000000" pitchFamily="2" charset="-78"/>
          </a:endParaRPr>
        </a:p>
      </dsp:txBody>
      <dsp:txXfrm rot="10800000">
        <a:off x="5395160" y="4484727"/>
        <a:ext cx="1146498" cy="289168"/>
      </dsp:txXfrm>
    </dsp:sp>
    <dsp:sp modelId="{393991F9-9A17-499D-BC2B-2F92E6410C85}">
      <dsp:nvSpPr>
        <dsp:cNvPr id="0" name=""/>
        <dsp:cNvSpPr/>
      </dsp:nvSpPr>
      <dsp:spPr>
        <a:xfrm>
          <a:off x="2317140" y="3940817"/>
          <a:ext cx="2753978" cy="1376989"/>
        </a:xfrm>
        <a:prstGeom prst="roundRect">
          <a:avLst>
            <a:gd name="adj" fmla="val 10000"/>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a-IR" sz="3600" kern="1200" dirty="0">
              <a:cs typeface="B Zar" panose="00000400000000000000" pitchFamily="2" charset="-78"/>
            </a:rPr>
            <a:t>حقوق نویسندگان</a:t>
          </a:r>
          <a:endParaRPr lang="en-US" sz="3600" kern="1200" dirty="0">
            <a:cs typeface="B Zar" panose="00000400000000000000" pitchFamily="2" charset="-78"/>
          </a:endParaRPr>
        </a:p>
      </dsp:txBody>
      <dsp:txXfrm>
        <a:off x="2357471" y="3981148"/>
        <a:ext cx="2673316" cy="1296327"/>
      </dsp:txXfrm>
    </dsp:sp>
    <dsp:sp modelId="{4AFA54D6-42FD-4551-BA9A-13DA9F5060A6}">
      <dsp:nvSpPr>
        <dsp:cNvPr id="0" name=""/>
        <dsp:cNvSpPr/>
      </dsp:nvSpPr>
      <dsp:spPr>
        <a:xfrm rot="18000000">
          <a:off x="4113436" y="2418753"/>
          <a:ext cx="1435666" cy="481946"/>
        </a:xfrm>
        <a:prstGeom prst="leftRightArrow">
          <a:avLst>
            <a:gd name="adj1" fmla="val 60000"/>
            <a:gd name="adj2" fmla="val 50000"/>
          </a:avLst>
        </a:prstGeom>
        <a:solidFill>
          <a:schemeClr val="accent4">
            <a:hueOff val="9800891"/>
            <a:satOff val="-40777"/>
            <a:lumOff val="9608"/>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cs typeface="B Koodak" panose="00000700000000000000" pitchFamily="2" charset="-78"/>
          </a:endParaRPr>
        </a:p>
      </dsp:txBody>
      <dsp:txXfrm>
        <a:off x="4258020" y="2515142"/>
        <a:ext cx="1146498" cy="289168"/>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C101DA-3986-4553-9A30-6681B488DB08}" type="datetimeFigureOut">
              <a:rPr lang="en-US" smtClean="0"/>
              <a:t>4/23/2023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ECE65A-CA69-4FBA-B872-29DCB8D1D404}" type="slidenum">
              <a:rPr lang="en-US" smtClean="0"/>
              <a:t>‹#›</a:t>
            </a:fld>
            <a:endParaRPr lang="en-US"/>
          </a:p>
        </p:txBody>
      </p:sp>
    </p:spTree>
    <p:extLst>
      <p:ext uri="{BB962C8B-B14F-4D97-AF65-F5344CB8AC3E}">
        <p14:creationId xmlns:p14="http://schemas.microsoft.com/office/powerpoint/2010/main" val="4051571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ECE65A-CA69-4FBA-B872-29DCB8D1D404}" type="slidenum">
              <a:rPr lang="en-US" smtClean="0"/>
              <a:t>4</a:t>
            </a:fld>
            <a:endParaRPr lang="en-US"/>
          </a:p>
        </p:txBody>
      </p:sp>
    </p:spTree>
    <p:extLst>
      <p:ext uri="{BB962C8B-B14F-4D97-AF65-F5344CB8AC3E}">
        <p14:creationId xmlns:p14="http://schemas.microsoft.com/office/powerpoint/2010/main" val="942579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6BD845-6291-4783-A442-C11663DC9EF4}"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18246"/>
      </p:ext>
    </p:extLst>
  </p:cSld>
  <p:clrMapOvr>
    <a:masterClrMapping/>
  </p:clrMapOvr>
  <p:transition advTm="10992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6BD845-6291-4783-A442-C11663DC9EF4}"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375173"/>
      </p:ext>
    </p:extLst>
  </p:cSld>
  <p:clrMapOvr>
    <a:masterClrMapping/>
  </p:clrMapOvr>
  <p:transition advTm="10992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6BD845-6291-4783-A442-C11663DC9EF4}"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1595622"/>
      </p:ext>
    </p:extLst>
  </p:cSld>
  <p:clrMapOvr>
    <a:masterClrMapping/>
  </p:clrMapOvr>
  <p:transition advTm="10992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61983A-3A5B-4315-9143-1430A655E2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3EA60FC-34E2-40F1-86EE-752241AF8C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ACE7B16-166C-4246-914F-F2CB8203E16B}"/>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1A3AFEC-DF2C-4F93-849F-742F5041424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4A3870F2-1CC0-45C7-BB5D-5F939A98313B}"/>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384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ABB58F-6196-4883-934F-0CCAD03A25C1}"/>
              </a:ext>
            </a:extLst>
          </p:cNvPr>
          <p:cNvSpPr>
            <a:spLocks noGrp="1"/>
          </p:cNvSpPr>
          <p:nvPr>
            <p:ph type="title"/>
          </p:nvPr>
        </p:nvSpPr>
        <p:spPr/>
        <p:txBody>
          <a:bodyPr/>
          <a:lstStyle>
            <a:lvl1pPr algn="r" rtl="1">
              <a:defRPr>
                <a:solidFill>
                  <a:srgbClr val="FF0000"/>
                </a:solidFill>
                <a:effectLst>
                  <a:outerShdw blurRad="38100" dist="38100" dir="2700000" algn="tl">
                    <a:srgbClr val="000000">
                      <a:alpha val="43137"/>
                    </a:srgbClr>
                  </a:outerShdw>
                </a:effectLst>
                <a:cs typeface="B Titr" panose="00000700000000000000" pitchFamily="2" charset="-78"/>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81D843BD-240B-49D9-B8B7-478DDD801375}"/>
              </a:ext>
            </a:extLst>
          </p:cNvPr>
          <p:cNvSpPr>
            <a:spLocks noGrp="1"/>
          </p:cNvSpPr>
          <p:nvPr>
            <p:ph idx="1"/>
          </p:nvPr>
        </p:nvSpPr>
        <p:spPr/>
        <p:txBody>
          <a:bodyPr/>
          <a:lstStyle>
            <a:lvl1pPr algn="r" rtl="1">
              <a:defRPr>
                <a:cs typeface="B Koodak" panose="00000700000000000000" pitchFamily="2" charset="-78"/>
              </a:defRPr>
            </a:lvl1pPr>
            <a:lvl2pPr algn="r" rtl="1">
              <a:defRPr>
                <a:cs typeface="B Koodak" panose="00000700000000000000" pitchFamily="2" charset="-78"/>
              </a:defRPr>
            </a:lvl2pPr>
            <a:lvl3pPr algn="r" rtl="1">
              <a:defRPr>
                <a:cs typeface="B Koodak" panose="00000700000000000000" pitchFamily="2" charset="-78"/>
              </a:defRPr>
            </a:lvl3pPr>
            <a:lvl4pPr algn="r" rtl="1">
              <a:defRPr>
                <a:cs typeface="B Koodak" panose="00000700000000000000" pitchFamily="2" charset="-78"/>
              </a:defRPr>
            </a:lvl4pPr>
            <a:lvl5pPr algn="r" rtl="1">
              <a:defRPr>
                <a:cs typeface="B Koodak" panose="00000700000000000000" pitchFamily="2" charset="-7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5F4F660-9E07-4175-9F63-778D321AC179}"/>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31F15FB-FB79-4F18-86F8-54E2D635F42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8EBDBA2-C630-4BCD-95B5-474E8A2AF513}"/>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0203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BB4F1B-5B97-4D12-BEC9-55DA385E80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7F39B66-4EED-45ED-942B-0BB3D20EEE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2DED0B2-4200-4133-818A-F3968DD0AEF0}"/>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9E934D6-ABA5-43F4-A2ED-53B0AB0AAC2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AD31234-8007-47C9-9D61-7E271D7C2BDB}"/>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53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12E009-6423-4F5C-A7BB-E81C605203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2D25D68-B07B-42AF-BAC5-975907B8CC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11754AB-00A3-4904-975C-AEF4529893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026C0C0-85C7-4206-84C6-3A659DD0E846}"/>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C73AE913-1851-4073-8AA4-36757B59F93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EF7DBAB2-60D8-4002-B766-DF2135F55A9A}"/>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7091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2F6572-7BE4-43E2-BB20-0DA42504CD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C6DE3FD-9667-445B-A6BD-AD99335009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9A501E8-858B-4935-BDA6-708859F2D1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15EF72D-8CCD-4D46-8BCF-DD15E79359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19AB4AC-4627-419A-9975-A721E30F68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FAA118E-FA39-49A5-BED9-A9CAFF9A71BE}"/>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4/23/2023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470559B6-1C3E-45C5-A831-E7927AD46204}"/>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F37E1113-CF71-4DE7-8713-211775688BAF}"/>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3538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356C3A-262C-4FA8-B84B-5D99D4514A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57A70F4-4CCA-4E63-8DEB-8B2C800528FD}"/>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4/23/2023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53D0CF6-18C8-485C-902E-7661477E7E1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DC8D81E1-AA50-46F5-9C52-CFCFB1855208}"/>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3819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C578985-32F7-42ED-AD7E-F8133596E4B7}"/>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4/23/2023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E6A548CD-B2E9-4C4C-9ABA-AF879B47EF41}"/>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65DC8D7B-E33E-4B3E-8609-FEA8F6DF9B74}"/>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586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E00EC2-FA66-450D-AAE5-86961EFCC6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BC1DE4D-4CBD-4807-BE6D-04B70A5AD1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0D26789-49A3-4D7D-8753-35AA5029AD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656B9B4-F19D-47D2-8C42-EAFBAB22FAD3}"/>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A4016BC8-0ED7-4C3C-8F2E-6F23CEB53AA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D3BD9D21-8CE3-4F2F-A16B-C9174F733FED}"/>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98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r" rtl="1">
              <a:defRPr sz="4000">
                <a:solidFill>
                  <a:srgbClr val="C00000"/>
                </a:solidFill>
                <a:effectLst>
                  <a:outerShdw blurRad="38100" dist="38100" dir="2700000" algn="tl">
                    <a:srgbClr val="000000">
                      <a:alpha val="43137"/>
                    </a:srgbClr>
                  </a:outerShdw>
                </a:effectLst>
                <a:cs typeface="B Titr" panose="00000700000000000000" pitchFamily="2" charset="-78"/>
              </a:defRPr>
            </a:lvl1pPr>
          </a:lstStyle>
          <a:p>
            <a:r>
              <a:rPr lang="en-US"/>
              <a:t>Click to edit Master title style</a:t>
            </a:r>
          </a:p>
        </p:txBody>
      </p:sp>
      <p:sp>
        <p:nvSpPr>
          <p:cNvPr id="3" name="Content Placeholder 2"/>
          <p:cNvSpPr>
            <a:spLocks noGrp="1"/>
          </p:cNvSpPr>
          <p:nvPr>
            <p:ph idx="1"/>
          </p:nvPr>
        </p:nvSpPr>
        <p:spPr/>
        <p:txBody>
          <a:bodyPr/>
          <a:lstStyle>
            <a:lvl1pPr algn="r" rtl="1">
              <a:defRPr>
                <a:cs typeface="B Koodak" panose="00000700000000000000" pitchFamily="2" charset="-78"/>
              </a:defRPr>
            </a:lvl1pPr>
            <a:lvl2pPr algn="r" rtl="1">
              <a:defRPr>
                <a:cs typeface="B Koodak" panose="00000700000000000000" pitchFamily="2" charset="-78"/>
              </a:defRPr>
            </a:lvl2pPr>
            <a:lvl3pPr algn="r" rtl="1">
              <a:defRPr>
                <a:cs typeface="B Koodak" panose="00000700000000000000" pitchFamily="2" charset="-78"/>
              </a:defRPr>
            </a:lvl3pPr>
            <a:lvl4pPr algn="r" rtl="1">
              <a:defRPr>
                <a:cs typeface="B Koodak" panose="00000700000000000000" pitchFamily="2" charset="-78"/>
              </a:defRPr>
            </a:lvl4pPr>
            <a:lvl5pPr algn="r" rtl="1">
              <a:defRPr>
                <a:cs typeface="B Koodak" panose="00000700000000000000" pitchFamily="2"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76BD845-6291-4783-A442-C11663DC9EF4}"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252656"/>
      </p:ext>
    </p:extLst>
  </p:cSld>
  <p:clrMapOvr>
    <a:masterClrMapping/>
  </p:clrMapOvr>
  <p:transition advTm="1099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56A11F-CB0A-470F-AA4B-32B88D5E11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9CD3D2B-7170-41E8-BBF3-EBBDB8C0B2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53EFDE8-E507-4895-8A3A-D10547FA84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0A54ED9-C590-4543-B627-EA84931A1ECA}"/>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A14FDD17-97F2-4FA8-82A4-69D73E97A89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B2B10B82-D34B-4973-A0F1-5D66F0D64581}"/>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87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5E05CF-FC19-446E-8D81-8B55D717CB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EF67D39-94F6-4B3E-98AC-4E14E93FE0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4F8C42F-3A14-486E-BF2C-F63E2628E948}"/>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5D30947-7DF9-41FD-8837-B668B88A004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74DB4B9-7747-4F0D-8E24-FCD667A680D7}"/>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2072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7004C00-5B2B-4934-9D42-F20E7CA807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33C9CCB-230C-40D6-A2B5-F2D4675FAA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854A485-E65B-41AE-9A62-629809F2E46B}"/>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A512583-D4A3-43F5-A4B0-F904B1C677C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40B1F3E9-684D-4E53-A0F0-E2B3BC2FE830}"/>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328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6BD845-6291-4783-A442-C11663DC9EF4}"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2103153"/>
      </p:ext>
    </p:extLst>
  </p:cSld>
  <p:clrMapOvr>
    <a:masterClrMapping/>
  </p:clrMapOvr>
  <p:transition advTm="10992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6BD845-6291-4783-A442-C11663DC9EF4}"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193466"/>
      </p:ext>
    </p:extLst>
  </p:cSld>
  <p:clrMapOvr>
    <a:masterClrMapping/>
  </p:clrMapOvr>
  <p:transition advTm="10992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6BD845-6291-4783-A442-C11663DC9EF4}" type="datetimeFigureOut">
              <a:rPr lang="en-US" smtClean="0">
                <a:solidFill>
                  <a:prstClr val="black">
                    <a:tint val="75000"/>
                  </a:prstClr>
                </a:solidFill>
              </a:rPr>
              <a:pPr/>
              <a:t>4/23/2023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554366"/>
      </p:ext>
    </p:extLst>
  </p:cSld>
  <p:clrMapOvr>
    <a:masterClrMapping/>
  </p:clrMapOvr>
  <p:transition advTm="10992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6BD845-6291-4783-A442-C11663DC9EF4}" type="datetimeFigureOut">
              <a:rPr lang="en-US" smtClean="0">
                <a:solidFill>
                  <a:prstClr val="black">
                    <a:tint val="75000"/>
                  </a:prstClr>
                </a:solidFill>
              </a:rPr>
              <a:pPr/>
              <a:t>4/23/2023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0721387"/>
      </p:ext>
    </p:extLst>
  </p:cSld>
  <p:clrMapOvr>
    <a:masterClrMapping/>
  </p:clrMapOvr>
  <p:transition advTm="10992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BD845-6291-4783-A442-C11663DC9EF4}" type="datetimeFigureOut">
              <a:rPr lang="en-US" smtClean="0">
                <a:solidFill>
                  <a:prstClr val="black">
                    <a:tint val="75000"/>
                  </a:prstClr>
                </a:solidFill>
              </a:rPr>
              <a:pPr/>
              <a:t>4/23/2023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766986"/>
      </p:ext>
    </p:extLst>
  </p:cSld>
  <p:clrMapOvr>
    <a:masterClrMapping/>
  </p:clrMapOvr>
  <p:transition advTm="10992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6BD845-6291-4783-A442-C11663DC9EF4}"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293849"/>
      </p:ext>
    </p:extLst>
  </p:cSld>
  <p:clrMapOvr>
    <a:masterClrMapping/>
  </p:clrMapOvr>
  <p:transition advTm="10992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6BD845-6291-4783-A442-C11663DC9EF4}"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203696"/>
      </p:ext>
    </p:extLst>
  </p:cSld>
  <p:clrMapOvr>
    <a:masterClrMapping/>
  </p:clrMapOvr>
  <p:transition advTm="10992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BD845-6291-4783-A442-C11663DC9EF4}"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1897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Tm="10992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71A0AB0-793B-45F1-ADA5-27149F0991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06619A7-859E-4BC5-9804-433F62265C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F35623B-39E8-439F-80A1-2424F2BEB9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B03365-C1FF-4C40-824B-ED0FE5C192C4}"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2E5E03B-5E45-4A08-8936-9F28FE97CA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A741504-BDD4-42D2-9A33-DD85ECDF28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9168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hyperlink" Target="https://jane.biosemantics.org/suggestions.php" TargetMode="External"/><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hyperlink" Target="https://journalfinder.wiley.com/" TargetMode="External"/><Relationship Id="rId5" Type="http://schemas.openxmlformats.org/officeDocument/2006/relationships/hyperlink" Target="https://journalfinder.elsevier.com/" TargetMode="External"/><Relationship Id="rId4" Type="http://schemas.openxmlformats.org/officeDocument/2006/relationships/hyperlink" Target="https://journalsuggester.springer.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eigenfactor.org/" TargetMode="External"/><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hyperlink" Target="http://ulrichsweb.serialssolutions.com/" TargetMode="External"/><Relationship Id="rId4" Type="http://schemas.openxmlformats.org/officeDocument/2006/relationships/hyperlink" Target="https://www.scopus.com/source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qoam.eu/journals" TargetMode="External"/><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hyperlink" Target="https://acrl.libguides.com/scholcomm/toolkit/evaluating" TargetMode="External"/><Relationship Id="rId5" Type="http://schemas.openxmlformats.org/officeDocument/2006/relationships/hyperlink" Target="https://oaspa.org/" TargetMode="External"/><Relationship Id="rId4" Type="http://schemas.openxmlformats.org/officeDocument/2006/relationships/hyperlink" Target="https://doaj.or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4145150"/>
      </p:ext>
    </p:extLst>
  </p:cSld>
  <p:clrMapOvr>
    <a:masterClrMapping/>
  </p:clrMapOvr>
  <p:transition advTm="109920"/>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716537A-ACBA-4C38-BC46-55B1430ABB45}"/>
              </a:ext>
            </a:extLst>
          </p:cNvPr>
          <p:cNvSpPr>
            <a:spLocks noGrp="1"/>
          </p:cNvSpPr>
          <p:nvPr>
            <p:ph idx="1"/>
          </p:nvPr>
        </p:nvSpPr>
        <p:spPr>
          <a:xfrm>
            <a:off x="569626" y="1253331"/>
            <a:ext cx="10912840" cy="5402302"/>
          </a:xfrm>
        </p:spPr>
        <p:txBody>
          <a:bodyPr>
            <a:normAutofit fontScale="70000" lnSpcReduction="20000"/>
          </a:bodyPr>
          <a:lstStyle/>
          <a:p>
            <a:pPr marL="0" indent="0" algn="just" rtl="0">
              <a:buNone/>
            </a:pPr>
            <a:r>
              <a:rPr lang="en-US" b="1" dirty="0">
                <a:latin typeface="Times New Roman" panose="02020603050405020304" pitchFamily="18" charset="0"/>
                <a:cs typeface="Times New Roman" panose="02020603050405020304" pitchFamily="18" charset="0"/>
              </a:rPr>
              <a:t>Dear Editor:</a:t>
            </a:r>
            <a:endParaRPr lang="en-US" dirty="0">
              <a:latin typeface="Times New Roman" panose="02020603050405020304" pitchFamily="18" charset="0"/>
              <a:cs typeface="Times New Roman" panose="02020603050405020304" pitchFamily="18" charset="0"/>
            </a:endParaRPr>
          </a:p>
          <a:p>
            <a:pPr marL="0" indent="0" algn="just" rtl="0">
              <a:buNone/>
            </a:pPr>
            <a:r>
              <a:rPr lang="en-US" dirty="0">
                <a:latin typeface="Times New Roman" panose="02020603050405020304" pitchFamily="18" charset="0"/>
                <a:cs typeface="Times New Roman" panose="02020603050405020304" pitchFamily="18" charset="0"/>
              </a:rPr>
              <a:t>We are pleased to submit a manuscript entitled " </a:t>
            </a:r>
            <a:r>
              <a:rPr lang="en-US" b="1" dirty="0">
                <a:latin typeface="Times New Roman" panose="02020603050405020304" pitchFamily="18" charset="0"/>
                <a:cs typeface="Times New Roman" panose="02020603050405020304" pitchFamily="18" charset="0"/>
              </a:rPr>
              <a:t>Opium use and the risk of cataract: a hospital-based, group matched, case-control study in Iran" </a:t>
            </a:r>
            <a:r>
              <a:rPr lang="en-US" dirty="0">
                <a:latin typeface="Times New Roman" panose="02020603050405020304" pitchFamily="18" charset="0"/>
                <a:cs typeface="Times New Roman" panose="02020603050405020304" pitchFamily="18" charset="0"/>
              </a:rPr>
              <a:t>for possible publication in </a:t>
            </a:r>
            <a:r>
              <a:rPr lang="en-US" i="1" dirty="0">
                <a:latin typeface="Times New Roman" panose="02020603050405020304" pitchFamily="18" charset="0"/>
                <a:cs typeface="Times New Roman" panose="02020603050405020304" pitchFamily="18" charset="0"/>
              </a:rPr>
              <a:t>Ophthalmic Epidemiology </a:t>
            </a:r>
            <a:r>
              <a:rPr lang="en-US" dirty="0">
                <a:latin typeface="Times New Roman" panose="02020603050405020304" pitchFamily="18" charset="0"/>
                <a:cs typeface="Times New Roman" panose="02020603050405020304" pitchFamily="18" charset="0"/>
              </a:rPr>
              <a:t>as an original article.</a:t>
            </a:r>
          </a:p>
          <a:p>
            <a:pPr marL="0" indent="0" algn="just" rtl="0">
              <a:buNone/>
            </a:pPr>
            <a:r>
              <a:rPr lang="en-US" dirty="0">
                <a:latin typeface="Times New Roman" panose="02020603050405020304" pitchFamily="18" charset="0"/>
                <a:cs typeface="Times New Roman" panose="02020603050405020304" pitchFamily="18" charset="0"/>
              </a:rPr>
              <a:t>In this manuscript, using a hospital-based group-matched case-control study, we evaluated the impact of opium use and the risk of cataract in Iran. Although studies have identified risk factors for cataract, its association with opium use has not been studied. Opium use increases the risk of several diseases, including pancreatic cancer, bladder cancer, and coronary artery disease. </a:t>
            </a:r>
          </a:p>
          <a:p>
            <a:pPr marL="0" indent="0" algn="just" rtl="0">
              <a:buNone/>
            </a:pPr>
            <a:r>
              <a:rPr lang="en-US" dirty="0">
                <a:latin typeface="Times New Roman" panose="02020603050405020304" pitchFamily="18" charset="0"/>
                <a:cs typeface="Times New Roman" panose="02020603050405020304" pitchFamily="18" charset="0"/>
              </a:rPr>
              <a:t>We believe that our findings will be of great interest to the </a:t>
            </a:r>
            <a:r>
              <a:rPr lang="en-US" i="1" dirty="0">
                <a:latin typeface="Times New Roman" panose="02020603050405020304" pitchFamily="18" charset="0"/>
                <a:cs typeface="Times New Roman" panose="02020603050405020304" pitchFamily="18" charset="0"/>
              </a:rPr>
              <a:t>Ophthalmic Epidemiology </a:t>
            </a:r>
            <a:r>
              <a:rPr lang="en-US" dirty="0">
                <a:latin typeface="Times New Roman" panose="02020603050405020304" pitchFamily="18" charset="0"/>
                <a:cs typeface="Times New Roman" panose="02020603050405020304" pitchFamily="18" charset="0"/>
              </a:rPr>
              <a:t>readership, given the interest in the studying the impact of opium use on the cataract. As is customary, this letter will certify that the enclosed manuscript is not being considered for publication by any other journal. We also confirm the manuscript is not available as a preprint. Authors also declare no conflict of interest, real or perceived. This letter will also certify that if the enclosed manuscript be accepted for publication, we turn the entire copyright to it over to </a:t>
            </a:r>
            <a:r>
              <a:rPr lang="en-US" i="1" dirty="0">
                <a:latin typeface="Times New Roman" panose="02020603050405020304" pitchFamily="18" charset="0"/>
                <a:cs typeface="Times New Roman" panose="02020603050405020304" pitchFamily="18" charset="0"/>
              </a:rPr>
              <a:t>Ophthalmic Epidemiology</a:t>
            </a:r>
            <a:r>
              <a:rPr lang="en-US" dirty="0">
                <a:latin typeface="Times New Roman" panose="02020603050405020304" pitchFamily="18" charset="0"/>
                <a:cs typeface="Times New Roman" panose="02020603050405020304" pitchFamily="18" charset="0"/>
              </a:rPr>
              <a:t>. The corresponding authors confirm the full access to all pieces of the project and take the responsibility for the manuscript. We confirm that all authors have approved the manuscript for submission. If there is any other information you require, please do not hesitate to ask.</a:t>
            </a:r>
          </a:p>
          <a:p>
            <a:pPr marL="0" indent="0" algn="just" rtl="0">
              <a:buNone/>
            </a:pPr>
            <a:r>
              <a:rPr lang="en-US" dirty="0">
                <a:latin typeface="Times New Roman" panose="02020603050405020304" pitchFamily="18" charset="0"/>
                <a:cs typeface="Times New Roman" panose="02020603050405020304" pitchFamily="18" charset="0"/>
              </a:rPr>
              <a:t>personal full access to all aspects of the research and writing process, and taking final responsibility for the paper.</a:t>
            </a:r>
          </a:p>
          <a:p>
            <a:pPr marL="0" indent="0" algn="just" rtl="0">
              <a:buNone/>
            </a:pPr>
            <a:r>
              <a:rPr lang="en-US" dirty="0">
                <a:latin typeface="Times New Roman" panose="02020603050405020304" pitchFamily="18" charset="0"/>
                <a:cs typeface="Times New Roman" panose="02020603050405020304" pitchFamily="18" charset="0"/>
              </a:rPr>
              <a:t>Thank you for your consideration.</a:t>
            </a:r>
          </a:p>
        </p:txBody>
      </p:sp>
    </p:spTree>
    <p:extLst>
      <p:ext uri="{BB962C8B-B14F-4D97-AF65-F5344CB8AC3E}">
        <p14:creationId xmlns:p14="http://schemas.microsoft.com/office/powerpoint/2010/main" val="488642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716537A-ACBA-4C38-BC46-55B1430ABB45}"/>
              </a:ext>
            </a:extLst>
          </p:cNvPr>
          <p:cNvSpPr>
            <a:spLocks noGrp="1"/>
          </p:cNvSpPr>
          <p:nvPr>
            <p:ph idx="1"/>
          </p:nvPr>
        </p:nvSpPr>
        <p:spPr>
          <a:xfrm>
            <a:off x="914400" y="1364106"/>
            <a:ext cx="10363200" cy="5055744"/>
          </a:xfrm>
        </p:spPr>
        <p:txBody>
          <a:bodyPr>
            <a:normAutofit/>
          </a:bodyPr>
          <a:lstStyle/>
          <a:p>
            <a:pPr algn="just"/>
            <a:r>
              <a:rPr lang="fa-IR" dirty="0">
                <a:cs typeface="B Zar" panose="00000400000000000000" pitchFamily="2" charset="-78"/>
              </a:rPr>
              <a:t>پس از سابمیت مقاله، ادیتور مجله </a:t>
            </a:r>
            <a:r>
              <a:rPr lang="en-US" sz="2400" dirty="0">
                <a:latin typeface="Times New Roman" panose="02020603050405020304" pitchFamily="18" charset="0"/>
                <a:cs typeface="Times New Roman" panose="02020603050405020304" pitchFamily="18" charset="0"/>
              </a:rPr>
              <a:t>Cover</a:t>
            </a:r>
            <a:r>
              <a:rPr lang="en-US" sz="2400" dirty="0">
                <a:cs typeface="B Zar" panose="00000400000000000000" pitchFamily="2" charset="-78"/>
              </a:rPr>
              <a:t> </a:t>
            </a:r>
            <a:r>
              <a:rPr lang="en-US" sz="2400" dirty="0">
                <a:latin typeface="Times New Roman" panose="02020603050405020304" pitchFamily="18" charset="0"/>
                <a:cs typeface="Times New Roman" panose="02020603050405020304" pitchFamily="18" charset="0"/>
              </a:rPr>
              <a:t>letter</a:t>
            </a:r>
            <a:r>
              <a:rPr lang="fa-IR" sz="2400" dirty="0">
                <a:cs typeface="B Zar" panose="00000400000000000000" pitchFamily="2" charset="-78"/>
              </a:rPr>
              <a:t> </a:t>
            </a:r>
            <a:r>
              <a:rPr lang="fa-IR" dirty="0">
                <a:cs typeface="B Zar" panose="00000400000000000000" pitchFamily="2" charset="-78"/>
              </a:rPr>
              <a:t>، عنوان مقاله و چکیده را بررسی می‌کند و تصمیم می‌گیرد که آیا مقاله برای مجله مناسب است یا خیر. </a:t>
            </a:r>
          </a:p>
          <a:p>
            <a:pPr algn="just"/>
            <a:r>
              <a:rPr lang="fa-IR" dirty="0">
                <a:cs typeface="B Zar" panose="00000400000000000000" pitchFamily="2" charset="-78"/>
              </a:rPr>
              <a:t>درصورتی که ادیتور تشخیص دهد که مقاله با اهداف و حیطه کاری مجله همخوانی دارد مقاله را برای داوری (</a:t>
            </a:r>
            <a:r>
              <a:rPr lang="en-US" dirty="0">
                <a:latin typeface="Times New Roman" panose="02020603050405020304" pitchFamily="18" charset="0"/>
                <a:cs typeface="Times New Roman" panose="02020603050405020304" pitchFamily="18" charset="0"/>
              </a:rPr>
              <a:t>peer review</a:t>
            </a:r>
            <a:r>
              <a:rPr lang="fa-IR" dirty="0">
                <a:cs typeface="B Zar" panose="00000400000000000000" pitchFamily="2" charset="-78"/>
              </a:rPr>
              <a:t>) ارسال می‌کند. </a:t>
            </a:r>
          </a:p>
          <a:p>
            <a:pPr algn="just"/>
            <a:r>
              <a:rPr lang="fa-IR" dirty="0">
                <a:cs typeface="B Zar" panose="00000400000000000000" pitchFamily="2" charset="-78"/>
              </a:rPr>
              <a:t>درصورتی که ادیتور تشخیص دهد که مقاله با اهداف و حیطه کاری مجله همخوانی ندارد ممکن است مقاله مجله جایگزینی را برای سابمیت پیشنهاد دهد یا مقاله را رد کند (</a:t>
            </a:r>
            <a:r>
              <a:rPr lang="en-US" dirty="0">
                <a:latin typeface="Times New Roman" panose="02020603050405020304" pitchFamily="18" charset="0"/>
                <a:cs typeface="Times New Roman" panose="02020603050405020304" pitchFamily="18" charset="0"/>
              </a:rPr>
              <a:t>fast rejection</a:t>
            </a:r>
            <a:r>
              <a:rPr lang="fa-IR" dirty="0">
                <a:cs typeface="B Zar" panose="00000400000000000000" pitchFamily="2" charset="-78"/>
              </a:rPr>
              <a:t>). </a:t>
            </a:r>
          </a:p>
          <a:p>
            <a:pPr algn="just"/>
            <a:endParaRPr lang="en-US" dirty="0">
              <a:cs typeface="B Zar" panose="00000400000000000000" pitchFamily="2" charset="-78"/>
            </a:endParaRPr>
          </a:p>
        </p:txBody>
      </p:sp>
    </p:spTree>
    <p:extLst>
      <p:ext uri="{BB962C8B-B14F-4D97-AF65-F5344CB8AC3E}">
        <p14:creationId xmlns:p14="http://schemas.microsoft.com/office/powerpoint/2010/main" val="31535620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716537A-ACBA-4C38-BC46-55B1430ABB45}"/>
              </a:ext>
            </a:extLst>
          </p:cNvPr>
          <p:cNvSpPr>
            <a:spLocks noGrp="1"/>
          </p:cNvSpPr>
          <p:nvPr>
            <p:ph idx="1"/>
          </p:nvPr>
        </p:nvSpPr>
        <p:spPr>
          <a:xfrm>
            <a:off x="914400" y="1364106"/>
            <a:ext cx="10363200" cy="5055744"/>
          </a:xfrm>
        </p:spPr>
        <p:txBody>
          <a:bodyPr>
            <a:normAutofit/>
          </a:bodyPr>
          <a:lstStyle/>
          <a:p>
            <a:pPr algn="just"/>
            <a:r>
              <a:rPr lang="fa-IR" b="1" dirty="0">
                <a:cs typeface="B Zar" panose="00000400000000000000" pitchFamily="2" charset="-78"/>
              </a:rPr>
              <a:t>بررسی کیفیت اولیه</a:t>
            </a:r>
            <a:r>
              <a:rPr lang="fa-IR" dirty="0">
                <a:cs typeface="B Zar" panose="00000400000000000000" pitchFamily="2" charset="-78"/>
              </a:rPr>
              <a:t>: ادیتور مجله مقاله را از نظر سیاست‌های مجله و موارد کیفیتی مورد ارزیابی و بررسی قرار می‌دهد. این مورد می‌تواند شامل بررسی نویسندگان، تضاد منافع، ملاحظات اخلاقی، سرقت علمی و همخوانی فرمت مقاله با دستورالعمل‌های مجله باشد. </a:t>
            </a:r>
          </a:p>
          <a:p>
            <a:pPr algn="just"/>
            <a:r>
              <a:rPr lang="fa-IR" b="1" dirty="0">
                <a:cs typeface="B Zar" panose="00000400000000000000" pitchFamily="2" charset="-78"/>
              </a:rPr>
              <a:t>ارزیابی توسط هیئت تحریریه</a:t>
            </a:r>
            <a:r>
              <a:rPr lang="fa-IR" dirty="0">
                <a:cs typeface="B Zar" panose="00000400000000000000" pitchFamily="2" charset="-78"/>
              </a:rPr>
              <a:t>: در صورتی که مقاله از نظر کیفیت در مرحله اول مورد پذیرش واقع گردد، یک نفر از اعضای هیئت تحریریه که در حیطه مقاله فعال باشد مقاله را ارزیابی کرده و از یک تا چند نفر (براساس سیاست‌های مجله) برای داوری مقاله دعوت به عمل می‌آورد. </a:t>
            </a:r>
          </a:p>
          <a:p>
            <a:pPr algn="just"/>
            <a:r>
              <a:rPr lang="fa-IR" b="1" dirty="0">
                <a:cs typeface="B Zar" panose="00000400000000000000" pitchFamily="2" charset="-78"/>
              </a:rPr>
              <a:t>داوری مقاله</a:t>
            </a:r>
            <a:r>
              <a:rPr lang="fa-IR" dirty="0">
                <a:cs typeface="B Zar" panose="00000400000000000000" pitchFamily="2" charset="-78"/>
              </a:rPr>
              <a:t>: داوران، مقاله را از جوانب مختلفی مثل روش کار، مباحث اخلاقی، آنالیزهای آماری انجام شده، تفاسیر صورت گرفته و . . . مورد ارزیابی قرار می‌دهند و پاسخ خود را برای هیئت تحریره مجله ارسال می‌کنند.</a:t>
            </a:r>
          </a:p>
          <a:p>
            <a:pPr algn="just"/>
            <a:r>
              <a:rPr lang="fa-IR" b="1" dirty="0">
                <a:cs typeface="B Zar" panose="00000400000000000000" pitchFamily="2" charset="-78"/>
              </a:rPr>
              <a:t>تصمیم‌گیری</a:t>
            </a:r>
            <a:r>
              <a:rPr lang="fa-IR" dirty="0">
                <a:cs typeface="B Zar" panose="00000400000000000000" pitchFamily="2" charset="-78"/>
              </a:rPr>
              <a:t>: هیئت تحریریه مجله براساس پاسخ داوران درمورد مقاله تصمیم‌گیری می‌کنند. </a:t>
            </a:r>
            <a:endParaRPr lang="en-US" dirty="0">
              <a:cs typeface="B Zar" panose="00000400000000000000" pitchFamily="2" charset="-78"/>
            </a:endParaRPr>
          </a:p>
        </p:txBody>
      </p:sp>
    </p:spTree>
    <p:extLst>
      <p:ext uri="{BB962C8B-B14F-4D97-AF65-F5344CB8AC3E}">
        <p14:creationId xmlns:p14="http://schemas.microsoft.com/office/powerpoint/2010/main" val="2401356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DA3E383-493F-54EB-B3ED-4EDB3D084693}"/>
              </a:ext>
            </a:extLst>
          </p:cNvPr>
          <p:cNvSpPr>
            <a:spLocks noGrp="1"/>
          </p:cNvSpPr>
          <p:nvPr>
            <p:ph idx="1"/>
          </p:nvPr>
        </p:nvSpPr>
        <p:spPr>
          <a:xfrm>
            <a:off x="936259" y="1300556"/>
            <a:ext cx="10319479" cy="5165558"/>
          </a:xfrm>
        </p:spPr>
        <p:txBody>
          <a:bodyPr>
            <a:normAutofit/>
          </a:bodyPr>
          <a:lstStyle/>
          <a:p>
            <a:pPr algn="just"/>
            <a:r>
              <a:rPr lang="fa-IR" dirty="0">
                <a:cs typeface="B Zar" panose="00000400000000000000" pitchFamily="2" charset="-78"/>
              </a:rPr>
              <a:t>داوران طی مدت زمانی که در اختیار آن‌ها قرار داده شده است مقاله را مطالعه کرده و پاسخ خود را درمورد مقاله به ادیتور مجله ارسال خواهند کرد. </a:t>
            </a:r>
          </a:p>
          <a:p>
            <a:pPr algn="just"/>
            <a:endParaRPr lang="fa-IR" dirty="0">
              <a:cs typeface="B Zar" panose="00000400000000000000" pitchFamily="2" charset="-78"/>
            </a:endParaRPr>
          </a:p>
          <a:p>
            <a:pPr algn="just"/>
            <a:r>
              <a:rPr lang="fa-IR" dirty="0">
                <a:cs typeface="B Zar" panose="00000400000000000000" pitchFamily="2" charset="-78"/>
              </a:rPr>
              <a:t>داوران پاسخ خود را در یکی از سه حالت زیر ارسال می‌کنند:</a:t>
            </a:r>
            <a:endParaRPr lang="en-US" dirty="0">
              <a:cs typeface="B Zar" panose="00000400000000000000" pitchFamily="2" charset="-78"/>
            </a:endParaRPr>
          </a:p>
          <a:p>
            <a:pPr algn="just"/>
            <a:endParaRPr lang="fa-IR" dirty="0">
              <a:cs typeface="B Zar" panose="00000400000000000000" pitchFamily="2" charset="-78"/>
            </a:endParaRPr>
          </a:p>
          <a:p>
            <a:pPr algn="just"/>
            <a:r>
              <a:rPr lang="en-US" dirty="0">
                <a:latin typeface="Times New Roman" panose="02020603050405020304" pitchFamily="18" charset="0"/>
                <a:cs typeface="Times New Roman" panose="02020603050405020304" pitchFamily="18" charset="0"/>
              </a:rPr>
              <a:t>Acceptance</a:t>
            </a:r>
            <a:r>
              <a:rPr lang="fa-IR" dirty="0">
                <a:cs typeface="B Zar" panose="00000400000000000000" pitchFamily="2" charset="-78"/>
              </a:rPr>
              <a:t> (به ندرت رخ می‌دهد)</a:t>
            </a:r>
            <a:endParaRPr lang="en-US" dirty="0">
              <a:cs typeface="B Zar" panose="00000400000000000000" pitchFamily="2" charset="-78"/>
            </a:endParaRPr>
          </a:p>
          <a:p>
            <a:pPr algn="just"/>
            <a:endParaRPr lang="fa-IR" dirty="0">
              <a:cs typeface="B Zar" panose="00000400000000000000" pitchFamily="2" charset="-78"/>
            </a:endParaRPr>
          </a:p>
          <a:p>
            <a:pPr algn="just"/>
            <a:r>
              <a:rPr lang="en-US" dirty="0">
                <a:latin typeface="Times New Roman" panose="02020603050405020304" pitchFamily="18" charset="0"/>
                <a:cs typeface="Times New Roman" panose="02020603050405020304" pitchFamily="18" charset="0"/>
              </a:rPr>
              <a:t>Acceptance with minor/major revision</a:t>
            </a:r>
          </a:p>
          <a:p>
            <a:pPr algn="just"/>
            <a:endParaRPr lang="fa-IR" dirty="0">
              <a:cs typeface="B Zar" panose="00000400000000000000" pitchFamily="2" charset="-78"/>
            </a:endParaRPr>
          </a:p>
          <a:p>
            <a:pPr algn="just"/>
            <a:r>
              <a:rPr lang="en-US" dirty="0">
                <a:latin typeface="Times New Roman" panose="02020603050405020304" pitchFamily="18" charset="0"/>
                <a:cs typeface="Times New Roman" panose="02020603050405020304" pitchFamily="18" charset="0"/>
              </a:rPr>
              <a:t>Rejection</a:t>
            </a:r>
          </a:p>
          <a:p>
            <a:pPr algn="just"/>
            <a:endParaRPr lang="en-US" dirty="0">
              <a:cs typeface="B Zar" panose="00000400000000000000" pitchFamily="2" charset="-78"/>
            </a:endParaRPr>
          </a:p>
        </p:txBody>
      </p:sp>
    </p:spTree>
    <p:extLst>
      <p:ext uri="{BB962C8B-B14F-4D97-AF65-F5344CB8AC3E}">
        <p14:creationId xmlns:p14="http://schemas.microsoft.com/office/powerpoint/2010/main" val="1343676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DA3E383-493F-54EB-B3ED-4EDB3D084693}"/>
              </a:ext>
            </a:extLst>
          </p:cNvPr>
          <p:cNvSpPr>
            <a:spLocks noGrp="1"/>
          </p:cNvSpPr>
          <p:nvPr>
            <p:ph idx="1"/>
          </p:nvPr>
        </p:nvSpPr>
        <p:spPr>
          <a:xfrm>
            <a:off x="976453" y="1408356"/>
            <a:ext cx="10319479" cy="5165558"/>
          </a:xfrm>
        </p:spPr>
        <p:txBody>
          <a:bodyPr>
            <a:normAutofit/>
          </a:bodyPr>
          <a:lstStyle/>
          <a:p>
            <a:pPr algn="just"/>
            <a:r>
              <a:rPr lang="fa-IR" dirty="0">
                <a:cs typeface="B Zar" panose="00000400000000000000" pitchFamily="2" charset="-78"/>
              </a:rPr>
              <a:t>ادیتور مجله براساس پاسخ داوران درمورد مقاله تصمیم‌گیری می‌کند. </a:t>
            </a:r>
          </a:p>
          <a:p>
            <a:pPr algn="just"/>
            <a:endParaRPr lang="fa-IR" dirty="0">
              <a:cs typeface="B Zar" panose="00000400000000000000" pitchFamily="2" charset="-78"/>
            </a:endParaRPr>
          </a:p>
          <a:p>
            <a:pPr algn="just"/>
            <a:r>
              <a:rPr lang="en-US" dirty="0">
                <a:latin typeface="Times New Roman" panose="02020603050405020304" pitchFamily="18" charset="0"/>
                <a:cs typeface="Times New Roman" panose="02020603050405020304" pitchFamily="18" charset="0"/>
              </a:rPr>
              <a:t>Acceptance without changes</a:t>
            </a:r>
            <a:r>
              <a:rPr lang="fa-IR" dirty="0">
                <a:cs typeface="B Zar" panose="00000400000000000000" pitchFamily="2" charset="-78"/>
              </a:rPr>
              <a:t> (به ندرت رخ می‌دهد)</a:t>
            </a:r>
          </a:p>
          <a:p>
            <a:pPr algn="just"/>
            <a:r>
              <a:rPr lang="en-US" dirty="0">
                <a:latin typeface="Times New Roman" panose="02020603050405020304" pitchFamily="18" charset="0"/>
                <a:cs typeface="Times New Roman" panose="02020603050405020304" pitchFamily="18" charset="0"/>
              </a:rPr>
              <a:t>Conditional acceptance</a:t>
            </a:r>
            <a:r>
              <a:rPr lang="fa-IR" dirty="0">
                <a:cs typeface="B Zar" panose="00000400000000000000" pitchFamily="2" charset="-78"/>
              </a:rPr>
              <a:t>: در صورتی که ایرادات مطرح شده توسط داوران به شکل مناسبی اصلاح گردد مقاله مورد پذیرش قرار می‌گیرد.</a:t>
            </a:r>
          </a:p>
          <a:p>
            <a:pPr algn="just"/>
            <a:r>
              <a:rPr lang="fa-IR" dirty="0">
                <a:cs typeface="B Zar" panose="00000400000000000000" pitchFamily="2" charset="-78"/>
              </a:rPr>
              <a:t>نویسنده باید به هر یک از نظرات داوران پاسخ دهد و در صورت لزوم مقاله را اصلاح نماید.</a:t>
            </a:r>
          </a:p>
          <a:p>
            <a:pPr algn="just"/>
            <a:r>
              <a:rPr lang="fa-IR" dirty="0">
                <a:cs typeface="B Zar" panose="00000400000000000000" pitchFamily="2" charset="-78"/>
              </a:rPr>
              <a:t>مقاله اصلاح‌شده همراه با پاسخ به داوران برای داوری مجدد نزد آن‌ها ارسال می‌شود. </a:t>
            </a:r>
          </a:p>
          <a:p>
            <a:pPr algn="just"/>
            <a:r>
              <a:rPr lang="en-US" dirty="0">
                <a:latin typeface="Times New Roman" panose="02020603050405020304" pitchFamily="18" charset="0"/>
                <a:cs typeface="Times New Roman" panose="02020603050405020304" pitchFamily="18" charset="0"/>
              </a:rPr>
              <a:t>Rejection</a:t>
            </a:r>
            <a:r>
              <a:rPr lang="fa-IR"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768011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AB1B391-4C72-4866-9C58-7F8207879026}"/>
              </a:ext>
            </a:extLst>
          </p:cNvPr>
          <p:cNvSpPr>
            <a:spLocks noGrp="1"/>
          </p:cNvSpPr>
          <p:nvPr>
            <p:ph idx="1"/>
          </p:nvPr>
        </p:nvSpPr>
        <p:spPr/>
        <p:txBody>
          <a:bodyPr/>
          <a:lstStyle/>
          <a:p>
            <a:pPr>
              <a:lnSpc>
                <a:spcPct val="150000"/>
              </a:lnSpc>
            </a:pPr>
            <a:r>
              <a:rPr lang="fa-IR" dirty="0">
                <a:cs typeface="B Zar" panose="00000400000000000000" pitchFamily="2" charset="-78"/>
              </a:rPr>
              <a:t>مراحل انتشار و اصلاحات ویرایشی</a:t>
            </a:r>
          </a:p>
          <a:p>
            <a:pPr>
              <a:lnSpc>
                <a:spcPct val="150000"/>
              </a:lnSpc>
            </a:pPr>
            <a:r>
              <a:rPr lang="fa-IR" dirty="0">
                <a:cs typeface="B Zar" panose="00000400000000000000" pitchFamily="2" charset="-78"/>
              </a:rPr>
              <a:t>مراحل پاسخگویی به نقدهای علمی مرتبط به متن</a:t>
            </a:r>
          </a:p>
          <a:p>
            <a:pPr>
              <a:lnSpc>
                <a:spcPct val="150000"/>
              </a:lnSpc>
            </a:pPr>
            <a:r>
              <a:rPr lang="fa-IR" dirty="0">
                <a:cs typeface="B Zar" panose="00000400000000000000" pitchFamily="2" charset="-78"/>
              </a:rPr>
              <a:t>مراحل پاسخگویی به درخواستهای سایرین از نویسندگان/نویسنده مسئول</a:t>
            </a:r>
          </a:p>
          <a:p>
            <a:pPr>
              <a:lnSpc>
                <a:spcPct val="150000"/>
              </a:lnSpc>
            </a:pPr>
            <a:r>
              <a:rPr lang="fa-IR" dirty="0">
                <a:cs typeface="B Zar" panose="00000400000000000000" pitchFamily="2" charset="-78"/>
              </a:rPr>
              <a:t>پذیرش مسئولیت در خصوص خطاها و اشکالات علمی و یا اخلاقی که بعد از انتشار ممکن است مطرح شود</a:t>
            </a:r>
          </a:p>
          <a:p>
            <a:pPr>
              <a:lnSpc>
                <a:spcPct val="150000"/>
              </a:lnSpc>
            </a:pPr>
            <a:endParaRPr lang="en-US" dirty="0">
              <a:cs typeface="B Zar" panose="00000400000000000000" pitchFamily="2" charset="-78"/>
            </a:endParaRPr>
          </a:p>
        </p:txBody>
      </p:sp>
    </p:spTree>
    <p:extLst>
      <p:ext uri="{BB962C8B-B14F-4D97-AF65-F5344CB8AC3E}">
        <p14:creationId xmlns:p14="http://schemas.microsoft.com/office/powerpoint/2010/main" val="36096805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A9C5F233-CFCC-4343-98C7-B5F915A51171}"/>
              </a:ext>
            </a:extLst>
          </p:cNvPr>
          <p:cNvGraphicFramePr>
            <a:graphicFrameLocks noGrp="1"/>
          </p:cNvGraphicFramePr>
          <p:nvPr>
            <p:ph idx="1"/>
            <p:extLst>
              <p:ext uri="{D42A27DB-BD31-4B8C-83A1-F6EECF244321}">
                <p14:modId xmlns:p14="http://schemas.microsoft.com/office/powerpoint/2010/main" val="4273473827"/>
              </p:ext>
            </p:extLst>
          </p:nvPr>
        </p:nvGraphicFramePr>
        <p:xfrm>
          <a:off x="255181" y="1432220"/>
          <a:ext cx="11936819" cy="5319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2482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716537A-ACBA-4C38-BC46-55B1430ABB45}"/>
              </a:ext>
            </a:extLst>
          </p:cNvPr>
          <p:cNvSpPr>
            <a:spLocks noGrp="1"/>
          </p:cNvSpPr>
          <p:nvPr>
            <p:ph idx="1"/>
          </p:nvPr>
        </p:nvSpPr>
        <p:spPr>
          <a:xfrm>
            <a:off x="5165558" y="1484026"/>
            <a:ext cx="6175304" cy="5063023"/>
          </a:xfrm>
        </p:spPr>
        <p:txBody>
          <a:bodyPr>
            <a:normAutofit/>
          </a:bodyPr>
          <a:lstStyle/>
          <a:p>
            <a:pPr marL="342900" indent="-342900" algn="just" rtl="1">
              <a:buFont typeface="Arial" panose="020B0604020202020204" pitchFamily="34" charset="0"/>
              <a:buChar char="•"/>
            </a:pPr>
            <a:r>
              <a:rPr lang="fa-IR" sz="2800" dirty="0">
                <a:cs typeface="B Zar" panose="00000400000000000000" pitchFamily="2" charset="-78"/>
              </a:rPr>
              <a:t>بررسی کنید که مقاله شما تا چه حد تخصصی یا بین رشته‌ای است. </a:t>
            </a:r>
          </a:p>
          <a:p>
            <a:pPr marL="342900" indent="-342900" algn="just" rtl="1">
              <a:buFont typeface="Arial" panose="020B0604020202020204" pitchFamily="34" charset="0"/>
              <a:buChar char="•"/>
            </a:pPr>
            <a:r>
              <a:rPr lang="fa-IR" sz="2800" dirty="0">
                <a:cs typeface="B Zar" panose="00000400000000000000" pitchFamily="2" charset="-78"/>
              </a:rPr>
              <a:t>نظر همکاران خود را در</a:t>
            </a:r>
            <a:r>
              <a:rPr lang="fa-IR" dirty="0">
                <a:cs typeface="B Zar" panose="00000400000000000000" pitchFamily="2" charset="-78"/>
              </a:rPr>
              <a:t>باره مجلات مناسب برای مقاله خود جویا شوید. </a:t>
            </a:r>
          </a:p>
          <a:p>
            <a:pPr marL="342900" indent="-342900" algn="just" rtl="1">
              <a:buFont typeface="Arial" panose="020B0604020202020204" pitchFamily="34" charset="0"/>
              <a:buChar char="•"/>
            </a:pPr>
            <a:r>
              <a:rPr lang="fa-IR" sz="2800" dirty="0">
                <a:cs typeface="B Zar" panose="00000400000000000000" pitchFamily="2" charset="-78"/>
              </a:rPr>
              <a:t>به مجلاتی که مقالات آ</a:t>
            </a:r>
            <a:r>
              <a:rPr lang="fa-IR" dirty="0">
                <a:cs typeface="B Zar" panose="00000400000000000000" pitchFamily="2" charset="-78"/>
              </a:rPr>
              <a:t>ن‌ها را می‌خوانید فکر کنید و بررسی کنید که آیا انتخاب مناسبی برای مقاله شما هستند؟</a:t>
            </a:r>
          </a:p>
          <a:p>
            <a:pPr marL="342900" indent="-342900" algn="just" rtl="1">
              <a:buFont typeface="Arial" panose="020B0604020202020204" pitchFamily="34" charset="0"/>
              <a:buChar char="•"/>
            </a:pPr>
            <a:r>
              <a:rPr lang="fa-IR" dirty="0">
                <a:cs typeface="B Zar" panose="00000400000000000000" pitchFamily="2" charset="-78"/>
              </a:rPr>
              <a:t>مجلات موجود در فهرست منابع خود را بررسی کنید. </a:t>
            </a:r>
          </a:p>
          <a:p>
            <a:pPr marL="342900" indent="-342900" algn="just" rtl="1">
              <a:buFont typeface="Arial" panose="020B0604020202020204" pitchFamily="34" charset="0"/>
              <a:buChar char="•"/>
            </a:pPr>
            <a:endParaRPr lang="fa-IR" sz="2800" dirty="0">
              <a:cs typeface="B Zar" panose="00000400000000000000" pitchFamily="2" charset="-78"/>
            </a:endParaRPr>
          </a:p>
          <a:p>
            <a:pPr marL="342900" indent="-342900" algn="just" rtl="1">
              <a:buFont typeface="Arial" panose="020B0604020202020204" pitchFamily="34" charset="0"/>
              <a:buChar char="•"/>
            </a:pPr>
            <a:endParaRPr lang="en-US" sz="2800" dirty="0">
              <a:cs typeface="B Zar" panose="00000400000000000000" pitchFamily="2" charset="-78"/>
            </a:endParaRPr>
          </a:p>
        </p:txBody>
      </p:sp>
    </p:spTree>
    <p:extLst>
      <p:ext uri="{BB962C8B-B14F-4D97-AF65-F5344CB8AC3E}">
        <p14:creationId xmlns:p14="http://schemas.microsoft.com/office/powerpoint/2010/main" val="42764397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0A188BC-6629-48EE-914C-37E0260D90E2}"/>
              </a:ext>
            </a:extLst>
          </p:cNvPr>
          <p:cNvSpPr>
            <a:spLocks noGrp="1"/>
          </p:cNvSpPr>
          <p:nvPr>
            <p:ph idx="1"/>
          </p:nvPr>
        </p:nvSpPr>
        <p:spPr/>
        <p:txBody>
          <a:bodyPr/>
          <a:lstStyle/>
          <a:p>
            <a:pPr algn="just">
              <a:spcBef>
                <a:spcPts val="2400"/>
              </a:spcBef>
            </a:pPr>
            <a:r>
              <a:rPr lang="fa-IR" dirty="0">
                <a:cs typeface="B Zar" panose="00000400000000000000" pitchFamily="2" charset="-78"/>
              </a:rPr>
              <a:t>مجلاتی که وابسته به یک سازمان حامی مانند </a:t>
            </a:r>
            <a:r>
              <a:rPr lang="fa-IR" dirty="0" smtClean="0">
                <a:cs typeface="B Zar" panose="00000400000000000000" pitchFamily="2" charset="-78"/>
              </a:rPr>
              <a:t>دانشگاه‌ها </a:t>
            </a:r>
            <a:r>
              <a:rPr lang="fa-IR" dirty="0">
                <a:cs typeface="B Zar" panose="00000400000000000000" pitchFamily="2" charset="-78"/>
              </a:rPr>
              <a:t>یا </a:t>
            </a:r>
            <a:r>
              <a:rPr lang="fa-IR" dirty="0" smtClean="0">
                <a:cs typeface="B Zar" panose="00000400000000000000" pitchFamily="2" charset="-78"/>
              </a:rPr>
              <a:t>سازمان‌های </a:t>
            </a:r>
            <a:r>
              <a:rPr lang="fa-IR" dirty="0">
                <a:cs typeface="B Zar" panose="00000400000000000000" pitchFamily="2" charset="-78"/>
              </a:rPr>
              <a:t>بین‌المللی هستند و منابع مالی </a:t>
            </a:r>
            <a:r>
              <a:rPr lang="fa-IR" dirty="0" smtClean="0">
                <a:cs typeface="B Zar" panose="00000400000000000000" pitchFamily="2" charset="-78"/>
              </a:rPr>
              <a:t>آن‌ها </a:t>
            </a:r>
            <a:r>
              <a:rPr lang="fa-IR" dirty="0">
                <a:cs typeface="B Zar" panose="00000400000000000000" pitchFamily="2" charset="-78"/>
              </a:rPr>
              <a:t>توسط حامیان تامین </a:t>
            </a:r>
            <a:r>
              <a:rPr lang="fa-IR" dirty="0" smtClean="0">
                <a:cs typeface="B Zar" panose="00000400000000000000" pitchFamily="2" charset="-78"/>
              </a:rPr>
              <a:t>می‌شود.</a:t>
            </a:r>
          </a:p>
          <a:p>
            <a:pPr algn="just">
              <a:spcBef>
                <a:spcPts val="2400"/>
              </a:spcBef>
            </a:pPr>
            <a:endParaRPr lang="fa-IR" dirty="0">
              <a:cs typeface="B Zar" panose="00000400000000000000" pitchFamily="2" charset="-78"/>
            </a:endParaRPr>
          </a:p>
          <a:p>
            <a:pPr algn="just">
              <a:spcBef>
                <a:spcPts val="2400"/>
              </a:spcBef>
            </a:pPr>
            <a:r>
              <a:rPr lang="fa-IR" dirty="0">
                <a:cs typeface="B Zar" panose="00000400000000000000" pitchFamily="2" charset="-78"/>
              </a:rPr>
              <a:t>مجلاتی که وابسته به انتشارات جهانی مانند اشپرینگر یا الزویر هستند و معمولاً هزینه چاپ مقالات را انتشارات از نویسندگان و یا خوانندگان دریافت </a:t>
            </a:r>
            <a:r>
              <a:rPr lang="fa-IR" dirty="0" smtClean="0">
                <a:cs typeface="B Zar" panose="00000400000000000000" pitchFamily="2" charset="-78"/>
              </a:rPr>
              <a:t>می‌کند.</a:t>
            </a:r>
          </a:p>
          <a:p>
            <a:pPr algn="just">
              <a:spcBef>
                <a:spcPts val="2400"/>
              </a:spcBef>
            </a:pPr>
            <a:endParaRPr lang="fa-IR" dirty="0">
              <a:cs typeface="B Zar" panose="00000400000000000000" pitchFamily="2" charset="-78"/>
            </a:endParaRPr>
          </a:p>
          <a:p>
            <a:pPr algn="just">
              <a:spcBef>
                <a:spcPts val="2400"/>
              </a:spcBef>
            </a:pPr>
            <a:r>
              <a:rPr lang="fa-IR" dirty="0">
                <a:cs typeface="B Zar" panose="00000400000000000000" pitchFamily="2" charset="-78"/>
              </a:rPr>
              <a:t>مجلات مستقلی که معمولاً با دریافت وجه از نویسندگان اداره </a:t>
            </a:r>
            <a:r>
              <a:rPr lang="fa-IR" dirty="0" smtClean="0">
                <a:cs typeface="B Zar" panose="00000400000000000000" pitchFamily="2" charset="-78"/>
              </a:rPr>
              <a:t>می‌شوند.</a:t>
            </a:r>
            <a:endParaRPr lang="fa-IR" dirty="0">
              <a:cs typeface="B Zar" panose="00000400000000000000" pitchFamily="2" charset="-78"/>
            </a:endParaRPr>
          </a:p>
        </p:txBody>
      </p:sp>
    </p:spTree>
    <p:extLst>
      <p:ext uri="{BB962C8B-B14F-4D97-AF65-F5344CB8AC3E}">
        <p14:creationId xmlns:p14="http://schemas.microsoft.com/office/powerpoint/2010/main" val="323894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CB62B742-53C2-4153-A756-67E66BE5C80E}"/>
              </a:ext>
            </a:extLst>
          </p:cNvPr>
          <p:cNvGraphicFramePr>
            <a:graphicFrameLocks noGrp="1"/>
          </p:cNvGraphicFramePr>
          <p:nvPr>
            <p:ph idx="1"/>
            <p:extLst>
              <p:ext uri="{D42A27DB-BD31-4B8C-83A1-F6EECF244321}">
                <p14:modId xmlns:p14="http://schemas.microsoft.com/office/powerpoint/2010/main" val="3412993835"/>
              </p:ext>
            </p:extLst>
          </p:nvPr>
        </p:nvGraphicFramePr>
        <p:xfrm>
          <a:off x="-428848" y="1069588"/>
          <a:ext cx="12854763" cy="57033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778515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1E1CB8C7-CB7C-410D-9212-31607194599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0BAB221F-06A0-4FEC-817F-481DC072AF00}"/>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62727CD8-0246-4757-8E2D-FCC39D598691}"/>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0EA92D68-FDB0-4E8E-9101-095A4D95A203}"/>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6FC13451-20EE-41B7-87B1-50E153E56D6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75E4906D-B83F-4514-A848-3C814035434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A2812D17-566D-4179-9158-ACEDB642AF1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85CF60E5-C3DF-4EC7-9BF2-3F6790810791}"/>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7755B068-651F-4C78-8C09-6721F9869553}"/>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23CCD830-E216-45EC-A61E-C13E44C0BAEE}"/>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13EDED33-C624-4173-A821-D40D035072DA}"/>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graphicEl>
                                              <a:dgm id="{A8888A5B-AD34-49DF-B085-53B83EE76A93}"/>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graphicEl>
                                              <a:dgm id="{74D966E0-8415-48D2-AB20-170279F9412A}"/>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graphicEl>
                                              <a:dgm id="{DFA669DB-6305-4BBD-A591-4242066E0807}"/>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graphicEl>
                                              <a:dgm id="{74AADEB3-AB14-4B38-BDE8-3EC710AFFDE0}"/>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graphicEl>
                                              <a:dgm id="{78E45D10-1771-423F-91F9-BCF71B692B44}"/>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
                                            <p:graphicEl>
                                              <a:dgm id="{63357FCB-F181-4631-99BE-7A002F842716}"/>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graphicEl>
                                              <a:dgm id="{43902F6B-E6E2-45F4-8DCC-49DA271BF06B}"/>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
                                            <p:graphicEl>
                                              <a:dgm id="{BCE2DDF7-ED11-4257-8093-F8493D5CAA09}"/>
                                            </p:graphic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
                                            <p:graphicEl>
                                              <a:dgm id="{20075F30-B6AE-4BBF-9C0B-F341FB7B07F9}"/>
                                            </p:graphic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
                                            <p:graphicEl>
                                              <a:dgm id="{85EFFA4A-03E8-485D-A49F-E2BE42D21A02}"/>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
                                            <p:graphicEl>
                                              <a:dgm id="{8F527933-A8DA-41A3-AC4F-839ADDFC5120}"/>
                                            </p:graphic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
                                            <p:graphicEl>
                                              <a:dgm id="{A3629F4F-74E3-4059-9681-83D263929FB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716537A-ACBA-4C38-BC46-55B1430ABB45}"/>
              </a:ext>
            </a:extLst>
          </p:cNvPr>
          <p:cNvSpPr>
            <a:spLocks noGrp="1"/>
          </p:cNvSpPr>
          <p:nvPr>
            <p:ph idx="1"/>
          </p:nvPr>
        </p:nvSpPr>
        <p:spPr>
          <a:xfrm>
            <a:off x="5054320" y="1112237"/>
            <a:ext cx="7003702" cy="5063023"/>
          </a:xfrm>
        </p:spPr>
        <p:txBody>
          <a:bodyPr>
            <a:normAutofit/>
          </a:bodyPr>
          <a:lstStyle/>
          <a:p>
            <a:pPr marL="342900" indent="-342900" algn="just" rtl="1">
              <a:buFont typeface="Arial" panose="020B0604020202020204" pitchFamily="34" charset="0"/>
              <a:buChar char="•"/>
            </a:pPr>
            <a:r>
              <a:rPr lang="fa-IR" dirty="0">
                <a:cs typeface="B Zar" panose="00000400000000000000" pitchFamily="2" charset="-78"/>
              </a:rPr>
              <a:t> می‌توانید از وب‌سایت‌هایی که مجلات مناسب را به شما پیشنهاد می‌کنند استفاده کنید</a:t>
            </a:r>
            <a:endParaRPr lang="en-US" dirty="0">
              <a:cs typeface="B Zar" panose="00000400000000000000" pitchFamily="2" charset="-78"/>
            </a:endParaRPr>
          </a:p>
          <a:p>
            <a:pPr marL="342900" indent="-342900" algn="just" rtl="0">
              <a:buFont typeface="Arial" panose="020B0604020202020204" pitchFamily="34" charset="0"/>
              <a:buChar char="•"/>
            </a:pPr>
            <a:endParaRPr lang="fa-IR" dirty="0">
              <a:cs typeface="+mj-cs"/>
            </a:endParaRPr>
          </a:p>
          <a:p>
            <a:pPr marL="342900" indent="-342900" algn="just" rtl="0"/>
            <a:r>
              <a:rPr lang="en-US" dirty="0">
                <a:latin typeface="Times New Roman" panose="02020603050405020304" pitchFamily="18" charset="0"/>
                <a:cs typeface="Times New Roman" panose="02020603050405020304" pitchFamily="18" charset="0"/>
                <a:hlinkClick r:id="rId3"/>
              </a:rPr>
              <a:t>https://jane.biosemantics.org/suggestions.php</a:t>
            </a:r>
            <a:endParaRPr lang="en-US" dirty="0">
              <a:latin typeface="Times New Roman" panose="02020603050405020304" pitchFamily="18" charset="0"/>
              <a:cs typeface="Times New Roman" panose="02020603050405020304" pitchFamily="18" charset="0"/>
            </a:endParaRPr>
          </a:p>
          <a:p>
            <a:pPr marL="342900" indent="-342900" algn="just" rtl="0"/>
            <a:endParaRPr lang="fa-IR" sz="2400" dirty="0">
              <a:latin typeface="Times New Roman" panose="02020603050405020304" pitchFamily="18" charset="0"/>
              <a:cs typeface="Times New Roman" panose="02020603050405020304" pitchFamily="18" charset="0"/>
            </a:endParaRPr>
          </a:p>
          <a:p>
            <a:pPr marL="342900" indent="-342900" algn="just" rtl="0"/>
            <a:r>
              <a:rPr lang="en-US" dirty="0">
                <a:latin typeface="Times New Roman" panose="02020603050405020304" pitchFamily="18" charset="0"/>
                <a:cs typeface="Times New Roman" panose="02020603050405020304" pitchFamily="18" charset="0"/>
                <a:hlinkClick r:id="rId4"/>
              </a:rPr>
              <a:t>https://journalsuggester.springer.com/</a:t>
            </a:r>
            <a:endParaRPr lang="en-US" dirty="0">
              <a:latin typeface="Times New Roman" panose="02020603050405020304" pitchFamily="18" charset="0"/>
              <a:cs typeface="Times New Roman" panose="02020603050405020304" pitchFamily="18" charset="0"/>
            </a:endParaRPr>
          </a:p>
          <a:p>
            <a:pPr marL="342900" indent="-342900" algn="just" rtl="0"/>
            <a:endParaRPr lang="en-US" sz="2400" dirty="0">
              <a:latin typeface="Times New Roman" panose="02020603050405020304" pitchFamily="18" charset="0"/>
              <a:cs typeface="Times New Roman" panose="02020603050405020304" pitchFamily="18" charset="0"/>
            </a:endParaRPr>
          </a:p>
          <a:p>
            <a:pPr marL="342900" indent="-342900" algn="just" rtl="0"/>
            <a:r>
              <a:rPr lang="en-US" dirty="0">
                <a:latin typeface="Times New Roman" panose="02020603050405020304" pitchFamily="18" charset="0"/>
                <a:cs typeface="Times New Roman" panose="02020603050405020304" pitchFamily="18" charset="0"/>
                <a:hlinkClick r:id="rId5"/>
              </a:rPr>
              <a:t>https://journalfinder.elsevier.com/</a:t>
            </a:r>
            <a:endParaRPr lang="en-US" dirty="0">
              <a:latin typeface="Times New Roman" panose="02020603050405020304" pitchFamily="18" charset="0"/>
              <a:cs typeface="Times New Roman" panose="02020603050405020304" pitchFamily="18" charset="0"/>
            </a:endParaRPr>
          </a:p>
          <a:p>
            <a:pPr marL="342900" indent="-342900" algn="just" rtl="0"/>
            <a:endParaRPr lang="en-US" sz="2400" dirty="0">
              <a:latin typeface="Times New Roman" panose="02020603050405020304" pitchFamily="18" charset="0"/>
              <a:cs typeface="Times New Roman" panose="02020603050405020304" pitchFamily="18" charset="0"/>
            </a:endParaRPr>
          </a:p>
          <a:p>
            <a:pPr marL="342900" indent="-342900" algn="just" rtl="0"/>
            <a:r>
              <a:rPr lang="en-US" dirty="0">
                <a:latin typeface="Times New Roman" panose="02020603050405020304" pitchFamily="18" charset="0"/>
                <a:cs typeface="Times New Roman" panose="02020603050405020304" pitchFamily="18" charset="0"/>
                <a:hlinkClick r:id="rId6"/>
              </a:rPr>
              <a:t>https://journalfinder.wiley.com/</a:t>
            </a:r>
            <a:endParaRPr lang="en-US" dirty="0">
              <a:latin typeface="Times New Roman" panose="02020603050405020304" pitchFamily="18" charset="0"/>
              <a:cs typeface="Times New Roman" panose="02020603050405020304" pitchFamily="18" charset="0"/>
            </a:endParaRPr>
          </a:p>
          <a:p>
            <a:pPr marL="342900" indent="-342900" algn="just"/>
            <a:endParaRPr lang="fa-IR" sz="2400" dirty="0">
              <a:cs typeface="+mj-cs"/>
            </a:endParaRPr>
          </a:p>
          <a:p>
            <a:pPr marL="342900" indent="-342900" algn="just"/>
            <a:endParaRPr lang="fa-IR" sz="2800" dirty="0">
              <a:cs typeface="+mj-cs"/>
            </a:endParaRPr>
          </a:p>
          <a:p>
            <a:pPr marL="342900" indent="-342900" algn="just" rtl="1">
              <a:buFont typeface="Arial" panose="020B0604020202020204" pitchFamily="34" charset="0"/>
              <a:buChar char="•"/>
            </a:pPr>
            <a:endParaRPr lang="en-US" sz="2800" dirty="0">
              <a:cs typeface="B Zar" panose="00000400000000000000" pitchFamily="2" charset="-78"/>
            </a:endParaRPr>
          </a:p>
        </p:txBody>
      </p:sp>
    </p:spTree>
    <p:extLst>
      <p:ext uri="{BB962C8B-B14F-4D97-AF65-F5344CB8AC3E}">
        <p14:creationId xmlns:p14="http://schemas.microsoft.com/office/powerpoint/2010/main" val="7154559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716537A-ACBA-4C38-BC46-55B1430ABB45}"/>
              </a:ext>
            </a:extLst>
          </p:cNvPr>
          <p:cNvSpPr>
            <a:spLocks noGrp="1"/>
          </p:cNvSpPr>
          <p:nvPr>
            <p:ph idx="1"/>
          </p:nvPr>
        </p:nvSpPr>
        <p:spPr>
          <a:xfrm>
            <a:off x="4682531" y="1031850"/>
            <a:ext cx="6688475" cy="5063023"/>
          </a:xfrm>
        </p:spPr>
        <p:txBody>
          <a:bodyPr>
            <a:normAutofit/>
          </a:bodyPr>
          <a:lstStyle/>
          <a:p>
            <a:pPr marL="342900" indent="-342900" algn="just" rtl="1">
              <a:buFont typeface="Arial" panose="020B0604020202020204" pitchFamily="34" charset="0"/>
              <a:buChar char="•"/>
            </a:pPr>
            <a:r>
              <a:rPr lang="fa-IR" sz="2800" dirty="0">
                <a:cs typeface="B Zar" panose="00000400000000000000" pitchFamily="2" charset="-78"/>
              </a:rPr>
              <a:t>موارد زیر می‌توانند راهنمای مناسبی برای انتخاب مجله باشند:</a:t>
            </a:r>
            <a:endParaRPr lang="en-US" sz="2800" dirty="0">
              <a:cs typeface="B Zar" panose="00000400000000000000" pitchFamily="2" charset="-78"/>
            </a:endParaRPr>
          </a:p>
          <a:p>
            <a:pPr marL="342900" indent="-342900" algn="just" rtl="0">
              <a:buFont typeface="Arial" panose="020B0604020202020204" pitchFamily="34" charset="0"/>
              <a:buChar char="•"/>
            </a:pPr>
            <a:endParaRPr lang="fa-IR" sz="2800" dirty="0">
              <a:cs typeface="B Zar" panose="00000400000000000000" pitchFamily="2" charset="-78"/>
            </a:endParaRPr>
          </a:p>
          <a:p>
            <a:pPr marL="625475" indent="-223838" algn="just" rtl="0">
              <a:buFont typeface="Arial" panose="020B0604020202020204" pitchFamily="34" charset="0"/>
              <a:buChar char="•"/>
            </a:pPr>
            <a:r>
              <a:rPr lang="en-US" sz="2800" dirty="0">
                <a:solidFill>
                  <a:schemeClr val="accent1"/>
                </a:solidFill>
                <a:latin typeface="Times New Roman" panose="02020603050405020304" pitchFamily="18" charset="0"/>
                <a:cs typeface="Times New Roman" panose="02020603050405020304" pitchFamily="18" charset="0"/>
              </a:rPr>
              <a:t>Journal</a:t>
            </a:r>
            <a:r>
              <a:rPr lang="en-US" sz="2800" dirty="0">
                <a:latin typeface="Times New Roman" panose="02020603050405020304" pitchFamily="18" charset="0"/>
                <a:cs typeface="Times New Roman" panose="02020603050405020304" pitchFamily="18" charset="0"/>
              </a:rPr>
              <a:t> </a:t>
            </a:r>
            <a:r>
              <a:rPr lang="en-US" sz="2800" dirty="0">
                <a:solidFill>
                  <a:schemeClr val="accent1"/>
                </a:solidFill>
                <a:latin typeface="Times New Roman" panose="02020603050405020304" pitchFamily="18" charset="0"/>
                <a:cs typeface="Times New Roman" panose="02020603050405020304" pitchFamily="18" charset="0"/>
              </a:rPr>
              <a:t>Citation</a:t>
            </a:r>
            <a:r>
              <a:rPr lang="en-US" sz="2800" dirty="0">
                <a:latin typeface="Times New Roman" panose="02020603050405020304" pitchFamily="18" charset="0"/>
                <a:cs typeface="Times New Roman" panose="02020603050405020304" pitchFamily="18" charset="0"/>
              </a:rPr>
              <a:t> </a:t>
            </a:r>
            <a:r>
              <a:rPr lang="en-US" sz="2800" dirty="0">
                <a:solidFill>
                  <a:schemeClr val="accent1"/>
                </a:solidFill>
                <a:latin typeface="Times New Roman" panose="02020603050405020304" pitchFamily="18" charset="0"/>
                <a:cs typeface="Times New Roman" panose="02020603050405020304" pitchFamily="18" charset="0"/>
              </a:rPr>
              <a:t>Reports</a:t>
            </a:r>
          </a:p>
          <a:p>
            <a:pPr marL="625475" indent="-223838" algn="just" rtl="0">
              <a:buFont typeface="Arial" panose="020B0604020202020204" pitchFamily="34" charset="0"/>
              <a:buChar char="•"/>
            </a:pPr>
            <a:endParaRPr lang="en-US" sz="2800" dirty="0">
              <a:solidFill>
                <a:schemeClr val="accent1"/>
              </a:solidFill>
              <a:latin typeface="Times New Roman" panose="02020603050405020304" pitchFamily="18" charset="0"/>
              <a:cs typeface="Times New Roman" panose="02020603050405020304" pitchFamily="18" charset="0"/>
            </a:endParaRPr>
          </a:p>
          <a:p>
            <a:pPr marL="625475" indent="-223838" algn="just" rtl="0">
              <a:buFont typeface="Arial" panose="020B0604020202020204" pitchFamily="34" charset="0"/>
              <a:buChar char="•"/>
            </a:pPr>
            <a:r>
              <a:rPr lang="en-US" u="sng" dirty="0">
                <a:solidFill>
                  <a:schemeClr val="accent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Eigenfactor</a:t>
            </a:r>
            <a:r>
              <a:rPr lang="en-US" dirty="0">
                <a:solidFill>
                  <a:schemeClr val="accent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.org</a:t>
            </a:r>
            <a:endParaRPr lang="en-US" dirty="0">
              <a:solidFill>
                <a:schemeClr val="accent1"/>
              </a:solidFill>
              <a:latin typeface="Times New Roman" panose="02020603050405020304" pitchFamily="18" charset="0"/>
              <a:cs typeface="Times New Roman" panose="02020603050405020304" pitchFamily="18" charset="0"/>
            </a:endParaRPr>
          </a:p>
          <a:p>
            <a:pPr marL="625475" indent="-223838" algn="just" rtl="0">
              <a:buFont typeface="Arial" panose="020B0604020202020204" pitchFamily="34" charset="0"/>
              <a:buChar char="•"/>
            </a:pPr>
            <a:endParaRPr lang="en-US" dirty="0">
              <a:solidFill>
                <a:schemeClr val="accent1"/>
              </a:solidFill>
              <a:latin typeface="Times New Roman" panose="02020603050405020304" pitchFamily="18" charset="0"/>
              <a:cs typeface="Times New Roman" panose="02020603050405020304" pitchFamily="18" charset="0"/>
            </a:endParaRPr>
          </a:p>
          <a:p>
            <a:pPr marL="625475" indent="-223838" algn="just" rtl="0">
              <a:buFont typeface="Arial" panose="020B0604020202020204" pitchFamily="34" charset="0"/>
              <a:buChar char="•"/>
            </a:pPr>
            <a:r>
              <a:rPr lang="en-US" dirty="0" err="1">
                <a:solidFill>
                  <a:schemeClr val="accent1"/>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CiteScore</a:t>
            </a:r>
            <a:endParaRPr lang="en-US" dirty="0">
              <a:solidFill>
                <a:schemeClr val="accent1"/>
              </a:solidFill>
              <a:latin typeface="Times New Roman" panose="02020603050405020304" pitchFamily="18" charset="0"/>
              <a:cs typeface="Times New Roman" panose="02020603050405020304" pitchFamily="18" charset="0"/>
            </a:endParaRPr>
          </a:p>
          <a:p>
            <a:pPr marL="625475" indent="-223838" algn="just" rtl="0">
              <a:buFont typeface="Arial" panose="020B0604020202020204" pitchFamily="34" charset="0"/>
              <a:buChar char="•"/>
            </a:pPr>
            <a:endParaRPr lang="en-US" dirty="0">
              <a:solidFill>
                <a:schemeClr val="accent1"/>
              </a:solidFill>
              <a:latin typeface="Times New Roman" panose="02020603050405020304" pitchFamily="18" charset="0"/>
              <a:cs typeface="Times New Roman" panose="02020603050405020304" pitchFamily="18" charset="0"/>
            </a:endParaRPr>
          </a:p>
          <a:p>
            <a:pPr marL="625475" indent="-223838" algn="just" rtl="0">
              <a:buFont typeface="Arial" panose="020B0604020202020204" pitchFamily="34" charset="0"/>
              <a:buChar char="•"/>
            </a:pPr>
            <a:r>
              <a:rPr lang="en-US" u="sng" dirty="0" err="1">
                <a:solidFill>
                  <a:schemeClr val="accent1"/>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UlrichsWeb</a:t>
            </a:r>
            <a:endParaRPr lang="en-US" sz="2800" u="sng"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157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716537A-ACBA-4C38-BC46-55B1430ABB45}"/>
              </a:ext>
            </a:extLst>
          </p:cNvPr>
          <p:cNvSpPr>
            <a:spLocks noGrp="1"/>
          </p:cNvSpPr>
          <p:nvPr>
            <p:ph idx="1"/>
          </p:nvPr>
        </p:nvSpPr>
        <p:spPr>
          <a:xfrm>
            <a:off x="997758" y="1313204"/>
            <a:ext cx="10363200" cy="5063023"/>
          </a:xfrm>
        </p:spPr>
        <p:txBody>
          <a:bodyPr>
            <a:normAutofit/>
          </a:bodyPr>
          <a:lstStyle/>
          <a:p>
            <a:pPr marL="342900" indent="-342900" algn="just" rtl="1">
              <a:buFont typeface="Arial" panose="020B0604020202020204" pitchFamily="34" charset="0"/>
              <a:buChar char="•"/>
            </a:pPr>
            <a:r>
              <a:rPr lang="fa-IR" sz="2800" dirty="0">
                <a:cs typeface="B Zar" panose="00000400000000000000" pitchFamily="2" charset="-78"/>
              </a:rPr>
              <a:t>در صورتی که قصد انتشار مقاله به صورت </a:t>
            </a:r>
            <a:r>
              <a:rPr lang="en-US" sz="2800" dirty="0">
                <a:latin typeface="Times New Roman" panose="02020603050405020304" pitchFamily="18" charset="0"/>
                <a:cs typeface="Times New Roman" panose="02020603050405020304" pitchFamily="18" charset="0"/>
              </a:rPr>
              <a:t>open</a:t>
            </a:r>
            <a:r>
              <a:rPr lang="en-US" sz="2800" dirty="0">
                <a:cs typeface="B Zar" panose="00000400000000000000" pitchFamily="2" charset="-78"/>
              </a:rPr>
              <a:t> </a:t>
            </a:r>
            <a:r>
              <a:rPr lang="en-US" sz="2800" dirty="0">
                <a:latin typeface="Times New Roman" panose="02020603050405020304" pitchFamily="18" charset="0"/>
                <a:cs typeface="Times New Roman" panose="02020603050405020304" pitchFamily="18" charset="0"/>
              </a:rPr>
              <a:t>access</a:t>
            </a:r>
            <a:r>
              <a:rPr lang="fa-IR" sz="2800" dirty="0">
                <a:cs typeface="B Zar" panose="00000400000000000000" pitchFamily="2" charset="-78"/>
              </a:rPr>
              <a:t> را دارید، استفاده از موارد زیر می‌تواند به شما کمک کند. </a:t>
            </a:r>
          </a:p>
          <a:p>
            <a:pPr marL="342900" indent="-342900" algn="just" rtl="1">
              <a:buFont typeface="Arial" panose="020B0604020202020204" pitchFamily="34" charset="0"/>
              <a:buChar char="•"/>
            </a:pPr>
            <a:r>
              <a:rPr lang="en-US" dirty="0">
                <a:latin typeface="Times New Roman" panose="02020603050405020304" pitchFamily="18" charset="0"/>
                <a:cs typeface="Times New Roman" panose="02020603050405020304" pitchFamily="18" charset="0"/>
                <a:hlinkClick r:id="rId3"/>
              </a:rPr>
              <a:t>https://www.qoam.eu/journals</a:t>
            </a:r>
            <a:endParaRPr lang="en-US" dirty="0">
              <a:latin typeface="Times New Roman" panose="02020603050405020304" pitchFamily="18" charset="0"/>
              <a:cs typeface="Times New Roman" panose="02020603050405020304" pitchFamily="18" charset="0"/>
            </a:endParaRPr>
          </a:p>
          <a:p>
            <a:pPr marL="342900" indent="-342900" algn="just" rtl="1">
              <a:buFont typeface="Arial" panose="020B0604020202020204" pitchFamily="34" charset="0"/>
              <a:buChar char="•"/>
            </a:pPr>
            <a:endParaRPr lang="fa-IR" dirty="0">
              <a:latin typeface="Times New Roman" panose="02020603050405020304" pitchFamily="18" charset="0"/>
              <a:cs typeface="Times New Roman" panose="02020603050405020304" pitchFamily="18" charset="0"/>
            </a:endParaRPr>
          </a:p>
          <a:p>
            <a:pPr marL="342900" indent="-342900" algn="just" rtl="1">
              <a:buFont typeface="Arial" panose="020B0604020202020204" pitchFamily="34" charset="0"/>
              <a:buChar char="•"/>
            </a:pPr>
            <a:r>
              <a:rPr lang="en-US" dirty="0">
                <a:latin typeface="Times New Roman" panose="02020603050405020304" pitchFamily="18" charset="0"/>
                <a:cs typeface="Times New Roman" panose="02020603050405020304" pitchFamily="18" charset="0"/>
                <a:hlinkClick r:id="rId4"/>
              </a:rPr>
              <a:t>https://doaj.org/</a:t>
            </a:r>
            <a:endParaRPr lang="en-US" dirty="0">
              <a:latin typeface="Times New Roman" panose="02020603050405020304" pitchFamily="18" charset="0"/>
              <a:cs typeface="Times New Roman" panose="02020603050405020304" pitchFamily="18" charset="0"/>
            </a:endParaRPr>
          </a:p>
          <a:p>
            <a:pPr marL="342900" indent="-342900" algn="just" rtl="1">
              <a:buFont typeface="Arial" panose="020B0604020202020204" pitchFamily="34" charset="0"/>
              <a:buChar char="•"/>
            </a:pPr>
            <a:endParaRPr lang="fa-IR" dirty="0">
              <a:latin typeface="Times New Roman" panose="02020603050405020304" pitchFamily="18" charset="0"/>
              <a:cs typeface="Times New Roman" panose="02020603050405020304" pitchFamily="18" charset="0"/>
            </a:endParaRPr>
          </a:p>
          <a:p>
            <a:pPr marL="342900" indent="-342900" algn="just" rtl="1">
              <a:buFont typeface="Arial" panose="020B0604020202020204" pitchFamily="34" charset="0"/>
              <a:buChar char="•"/>
            </a:pPr>
            <a:r>
              <a:rPr lang="en-US" dirty="0">
                <a:latin typeface="Times New Roman" panose="02020603050405020304" pitchFamily="18" charset="0"/>
                <a:cs typeface="Times New Roman" panose="02020603050405020304" pitchFamily="18" charset="0"/>
                <a:hlinkClick r:id="rId5"/>
              </a:rPr>
              <a:t>https://oaspa.org</a:t>
            </a:r>
            <a:endParaRPr lang="en-US" dirty="0">
              <a:latin typeface="Times New Roman" panose="02020603050405020304" pitchFamily="18" charset="0"/>
              <a:cs typeface="Times New Roman" panose="02020603050405020304" pitchFamily="18" charset="0"/>
            </a:endParaRPr>
          </a:p>
          <a:p>
            <a:pPr marL="342900" indent="-342900" algn="just" rtl="1">
              <a:buFont typeface="Arial" panose="020B0604020202020204" pitchFamily="34" charset="0"/>
              <a:buChar char="•"/>
            </a:pPr>
            <a:endParaRPr lang="fa-IR" dirty="0">
              <a:latin typeface="Times New Roman" panose="02020603050405020304" pitchFamily="18" charset="0"/>
              <a:cs typeface="Times New Roman" panose="02020603050405020304" pitchFamily="18" charset="0"/>
            </a:endParaRPr>
          </a:p>
          <a:p>
            <a:pPr marL="342900" indent="-342900" algn="just" rtl="1">
              <a:buFont typeface="Arial" panose="020B0604020202020204" pitchFamily="34" charset="0"/>
              <a:buChar char="•"/>
            </a:pPr>
            <a:r>
              <a:rPr lang="en-US" dirty="0">
                <a:latin typeface="Times New Roman" panose="02020603050405020304" pitchFamily="18" charset="0"/>
                <a:cs typeface="Times New Roman" panose="02020603050405020304" pitchFamily="18" charset="0"/>
                <a:hlinkClick r:id="rId6"/>
              </a:rPr>
              <a:t>https://acrl.libguides.com/scholcomm/toolkit/evaluating</a:t>
            </a:r>
            <a:endParaRPr lang="fa-IR" dirty="0">
              <a:latin typeface="Times New Roman" panose="02020603050405020304" pitchFamily="18" charset="0"/>
              <a:cs typeface="Times New Roman" panose="02020603050405020304" pitchFamily="18" charset="0"/>
            </a:endParaRPr>
          </a:p>
          <a:p>
            <a:pPr marL="342900" indent="-342900" algn="just" rtl="1">
              <a:buFont typeface="Arial" panose="020B0604020202020204" pitchFamily="34" charset="0"/>
              <a:buChar char="•"/>
            </a:pPr>
            <a:endParaRPr lang="fa-IR" dirty="0">
              <a:cs typeface="B Zar" panose="00000400000000000000" pitchFamily="2" charset="-78"/>
            </a:endParaRPr>
          </a:p>
        </p:txBody>
      </p:sp>
    </p:spTree>
    <p:extLst>
      <p:ext uri="{BB962C8B-B14F-4D97-AF65-F5344CB8AC3E}">
        <p14:creationId xmlns:p14="http://schemas.microsoft.com/office/powerpoint/2010/main" val="3136395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716537A-ACBA-4C38-BC46-55B1430ABB45}"/>
              </a:ext>
            </a:extLst>
          </p:cNvPr>
          <p:cNvSpPr>
            <a:spLocks noGrp="1"/>
          </p:cNvSpPr>
          <p:nvPr>
            <p:ph idx="1"/>
          </p:nvPr>
        </p:nvSpPr>
        <p:spPr>
          <a:xfrm>
            <a:off x="977662" y="1484026"/>
            <a:ext cx="10363200" cy="5063023"/>
          </a:xfrm>
        </p:spPr>
        <p:txBody>
          <a:bodyPr>
            <a:normAutofit/>
          </a:bodyPr>
          <a:lstStyle/>
          <a:p>
            <a:pPr marL="342900" indent="-342900" algn="just" rtl="1">
              <a:buFont typeface="Arial" panose="020B0604020202020204" pitchFamily="34" charset="0"/>
              <a:buChar char="•"/>
            </a:pPr>
            <a:r>
              <a:rPr lang="fa-IR" sz="2800" dirty="0">
                <a:cs typeface="B Zar" panose="00000400000000000000" pitchFamily="2" charset="-78"/>
              </a:rPr>
              <a:t>اهداف و حیطه کاری مجله را بررسی کنید. </a:t>
            </a:r>
            <a:endParaRPr lang="en-US" sz="2800" dirty="0">
              <a:cs typeface="B Zar" panose="00000400000000000000" pitchFamily="2" charset="-78"/>
            </a:endParaRPr>
          </a:p>
          <a:p>
            <a:pPr marL="342900" indent="-342900" algn="just" rtl="1">
              <a:buFont typeface="Arial" panose="020B0604020202020204" pitchFamily="34" charset="0"/>
              <a:buChar char="•"/>
            </a:pPr>
            <a:endParaRPr lang="fa-IR" sz="2800" dirty="0">
              <a:cs typeface="B Zar" panose="00000400000000000000" pitchFamily="2" charset="-78"/>
            </a:endParaRPr>
          </a:p>
          <a:p>
            <a:pPr marL="342900" indent="-342900" algn="just" rtl="1">
              <a:buFont typeface="Arial" panose="020B0604020202020204" pitchFamily="34" charset="0"/>
              <a:buChar char="•"/>
            </a:pPr>
            <a:r>
              <a:rPr lang="fa-IR" dirty="0">
                <a:cs typeface="B Zar" panose="00000400000000000000" pitchFamily="2" charset="-78"/>
              </a:rPr>
              <a:t>راهنمای نویسندگان را به طور کامل مطالعه کنید و شرایط مدنظر و سیاست‌های مجله را بررسی کنید. </a:t>
            </a:r>
            <a:endParaRPr lang="en-US" dirty="0">
              <a:cs typeface="B Zar" panose="00000400000000000000" pitchFamily="2" charset="-78"/>
            </a:endParaRPr>
          </a:p>
          <a:p>
            <a:pPr marL="342900" indent="-342900" algn="just" rtl="1">
              <a:buFont typeface="Arial" panose="020B0604020202020204" pitchFamily="34" charset="0"/>
              <a:buChar char="•"/>
            </a:pPr>
            <a:endParaRPr lang="en-US" dirty="0">
              <a:cs typeface="B Zar" panose="00000400000000000000" pitchFamily="2" charset="-78"/>
            </a:endParaRPr>
          </a:p>
          <a:p>
            <a:pPr algn="just"/>
            <a:r>
              <a:rPr lang="fa-IR" dirty="0">
                <a:cs typeface="B Zar" panose="00000400000000000000" pitchFamily="2" charset="-78"/>
              </a:rPr>
              <a:t>فرمت تمامی فایل‌های اعم از متن اصلی مقاله، جداول، نمودارها، شکل‌ها و داده‌های تکمیلی باید براساس فرمت مدنظر مجله تنظیم شوند. </a:t>
            </a:r>
          </a:p>
          <a:p>
            <a:pPr marL="342900" indent="-342900" algn="just" rtl="1">
              <a:buFont typeface="Arial" panose="020B0604020202020204" pitchFamily="34" charset="0"/>
              <a:buChar char="•"/>
            </a:pPr>
            <a:endParaRPr lang="fa-IR" dirty="0">
              <a:cs typeface="B Zar" panose="00000400000000000000" pitchFamily="2" charset="-78"/>
            </a:endParaRPr>
          </a:p>
        </p:txBody>
      </p:sp>
    </p:spTree>
    <p:extLst>
      <p:ext uri="{BB962C8B-B14F-4D97-AF65-F5344CB8AC3E}">
        <p14:creationId xmlns:p14="http://schemas.microsoft.com/office/powerpoint/2010/main" val="41726575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716537A-ACBA-4C38-BC46-55B1430ABB45}"/>
              </a:ext>
            </a:extLst>
          </p:cNvPr>
          <p:cNvSpPr>
            <a:spLocks noGrp="1"/>
          </p:cNvSpPr>
          <p:nvPr>
            <p:ph idx="1"/>
          </p:nvPr>
        </p:nvSpPr>
        <p:spPr>
          <a:xfrm>
            <a:off x="569626" y="1253331"/>
            <a:ext cx="10912840" cy="5402302"/>
          </a:xfrm>
        </p:spPr>
        <p:txBody>
          <a:bodyPr>
            <a:normAutofit/>
          </a:bodyPr>
          <a:lstStyle/>
          <a:p>
            <a:pPr algn="just"/>
            <a:r>
              <a:rPr lang="en-US" sz="2400" dirty="0">
                <a:latin typeface="Times New Roman" panose="02020603050405020304" pitchFamily="18" charset="0"/>
                <a:cs typeface="Times New Roman" panose="02020603050405020304" pitchFamily="18" charset="0"/>
              </a:rPr>
              <a:t>Cover</a:t>
            </a:r>
            <a:r>
              <a:rPr lang="en-US" sz="2400" dirty="0">
                <a:cs typeface="B Zar" panose="00000400000000000000" pitchFamily="2" charset="-78"/>
              </a:rPr>
              <a:t> </a:t>
            </a:r>
            <a:r>
              <a:rPr lang="en-US" sz="2400" dirty="0">
                <a:latin typeface="Times New Roman" panose="02020603050405020304" pitchFamily="18" charset="0"/>
                <a:cs typeface="Times New Roman" panose="02020603050405020304" pitchFamily="18" charset="0"/>
              </a:rPr>
              <a:t>letter</a:t>
            </a:r>
            <a:r>
              <a:rPr lang="fa-IR" sz="2400" dirty="0">
                <a:cs typeface="B Zar" panose="00000400000000000000" pitchFamily="2" charset="-78"/>
              </a:rPr>
              <a:t> </a:t>
            </a:r>
            <a:r>
              <a:rPr lang="fa-IR" dirty="0">
                <a:cs typeface="B Zar" panose="00000400000000000000" pitchFamily="2" charset="-78"/>
              </a:rPr>
              <a:t>فرصتی را برای شما فراهم می‌کند که به هیئت تحریریه مجله توضیح دهید که به چه علتی باید مقاله شما را مورد بررسی برای انتشار قرار دهند.</a:t>
            </a:r>
          </a:p>
          <a:p>
            <a:pPr algn="just"/>
            <a:r>
              <a:rPr lang="fa-IR" dirty="0">
                <a:cs typeface="B Zar" panose="00000400000000000000" pitchFamily="2" charset="-78"/>
              </a:rPr>
              <a:t>به نوعی نقش تاثیر در برخورد اول را دارد. </a:t>
            </a:r>
          </a:p>
          <a:p>
            <a:pPr algn="just"/>
            <a:endParaRPr lang="fa-IR" dirty="0">
              <a:cs typeface="B Zar" panose="00000400000000000000" pitchFamily="2" charset="-78"/>
            </a:endParaRPr>
          </a:p>
          <a:p>
            <a:pPr algn="just"/>
            <a:r>
              <a:rPr lang="fa-IR" b="1" dirty="0">
                <a:cs typeface="B Zar" panose="00000400000000000000" pitchFamily="2" charset="-78"/>
              </a:rPr>
              <a:t>موارد زیر باید در </a:t>
            </a:r>
            <a:r>
              <a:rPr lang="en-US" sz="2400" b="1" dirty="0">
                <a:latin typeface="Times New Roman" panose="02020603050405020304" pitchFamily="18" charset="0"/>
                <a:cs typeface="Times New Roman" panose="02020603050405020304" pitchFamily="18" charset="0"/>
              </a:rPr>
              <a:t>Cover</a:t>
            </a:r>
            <a:r>
              <a:rPr lang="en-US" sz="2400" b="1" dirty="0">
                <a:cs typeface="B Zar" panose="00000400000000000000" pitchFamily="2" charset="-78"/>
              </a:rPr>
              <a:t> </a:t>
            </a:r>
            <a:r>
              <a:rPr lang="en-US" sz="2400" b="1" dirty="0">
                <a:latin typeface="Times New Roman" panose="02020603050405020304" pitchFamily="18" charset="0"/>
                <a:cs typeface="Times New Roman" panose="02020603050405020304" pitchFamily="18" charset="0"/>
              </a:rPr>
              <a:t>letter</a:t>
            </a:r>
            <a:r>
              <a:rPr lang="fa-IR" sz="2400" b="1" dirty="0">
                <a:cs typeface="B Zar" panose="00000400000000000000" pitchFamily="2" charset="-78"/>
              </a:rPr>
              <a:t> </a:t>
            </a:r>
            <a:r>
              <a:rPr lang="fa-IR" b="1" dirty="0">
                <a:cs typeface="B Zar" panose="00000400000000000000" pitchFamily="2" charset="-78"/>
              </a:rPr>
              <a:t>ذکر شود:</a:t>
            </a:r>
          </a:p>
          <a:p>
            <a:pPr algn="just"/>
            <a:r>
              <a:rPr lang="fa-IR" dirty="0">
                <a:cs typeface="B Zar" panose="00000400000000000000" pitchFamily="2" charset="-78"/>
              </a:rPr>
              <a:t>عنوان و نوع مقاله</a:t>
            </a:r>
          </a:p>
          <a:p>
            <a:pPr algn="just"/>
            <a:r>
              <a:rPr lang="fa-IR" dirty="0">
                <a:cs typeface="B Zar" panose="00000400000000000000" pitchFamily="2" charset="-78"/>
              </a:rPr>
              <a:t>خلاصه‌ای از سوال اصلی پژوهش، نوآوری مقاله و نتایج مهم</a:t>
            </a:r>
          </a:p>
          <a:p>
            <a:pPr algn="just"/>
            <a:r>
              <a:rPr lang="fa-IR" dirty="0">
                <a:cs typeface="B Zar" panose="00000400000000000000" pitchFamily="2" charset="-78"/>
              </a:rPr>
              <a:t>وابستگی سازمانی (</a:t>
            </a:r>
            <a:r>
              <a:rPr lang="en-US" dirty="0">
                <a:latin typeface="Times New Roman" panose="02020603050405020304" pitchFamily="18" charset="0"/>
                <a:cs typeface="Times New Roman" panose="02020603050405020304" pitchFamily="18" charset="0"/>
              </a:rPr>
              <a:t>affiliation</a:t>
            </a:r>
            <a:r>
              <a:rPr lang="fa-IR" dirty="0">
                <a:cs typeface="B Zar" panose="00000400000000000000" pitchFamily="2" charset="-78"/>
              </a:rPr>
              <a:t>) و اطلاعات تماس نویسنده مسئول ذکر گردد. </a:t>
            </a:r>
          </a:p>
          <a:p>
            <a:pPr algn="just"/>
            <a:r>
              <a:rPr lang="fa-IR" dirty="0">
                <a:cs typeface="B Zar" panose="00000400000000000000" pitchFamily="2" charset="-78"/>
              </a:rPr>
              <a:t>می‌توانید نام و اطلاعات تماس داوران مدنظر خود و یا داورانی که قصد دارید داوری مقاله شما را نپذیرند را در فایل ذکر کنید (تمامی مجلات این مورد را نمی‌پذیرند). </a:t>
            </a:r>
          </a:p>
          <a:p>
            <a:pPr algn="just"/>
            <a:endParaRPr lang="fa-IR" dirty="0">
              <a:cs typeface="B Zar" panose="00000400000000000000" pitchFamily="2" charset="-78"/>
            </a:endParaRPr>
          </a:p>
        </p:txBody>
      </p:sp>
    </p:spTree>
    <p:extLst>
      <p:ext uri="{BB962C8B-B14F-4D97-AF65-F5344CB8AC3E}">
        <p14:creationId xmlns:p14="http://schemas.microsoft.com/office/powerpoint/2010/main" val="2544896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3371</TotalTime>
  <Words>1192</Words>
  <Application>Microsoft Office PowerPoint</Application>
  <PresentationFormat>Widescreen</PresentationFormat>
  <Paragraphs>98</Paragraphs>
  <Slides>16</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B Koodak</vt:lpstr>
      <vt:lpstr>B Titr</vt:lpstr>
      <vt:lpstr>B Zar</vt:lpstr>
      <vt:lpstr>Calibri</vt:lpstr>
      <vt:lpstr>Calibri Light</vt:lpstr>
      <vt:lpstr>Times New Roman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Soheil_Meh</dc:creator>
  <cp:lastModifiedBy>Soheil_Meh</cp:lastModifiedBy>
  <cp:revision>186</cp:revision>
  <dcterms:created xsi:type="dcterms:W3CDTF">2023-02-23T15:44:11Z</dcterms:created>
  <dcterms:modified xsi:type="dcterms:W3CDTF">2023-04-23T18:27:33Z</dcterms:modified>
</cp:coreProperties>
</file>