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9" r:id="rId2"/>
    <p:sldId id="418" r:id="rId3"/>
    <p:sldId id="330" r:id="rId4"/>
    <p:sldId id="417" r:id="rId5"/>
    <p:sldId id="333" r:id="rId6"/>
    <p:sldId id="335" r:id="rId7"/>
    <p:sldId id="416" r:id="rId8"/>
    <p:sldId id="331" r:id="rId9"/>
    <p:sldId id="332" r:id="rId10"/>
    <p:sldId id="334" r:id="rId11"/>
    <p:sldId id="34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کارتیمی" id="{BE565A74-544F-4F31-9FDF-3DD17298900B}">
          <p14:sldIdLst>
            <p14:sldId id="329"/>
            <p14:sldId id="418"/>
            <p14:sldId id="330"/>
            <p14:sldId id="417"/>
            <p14:sldId id="333"/>
            <p14:sldId id="335"/>
            <p14:sldId id="416"/>
            <p14:sldId id="331"/>
            <p14:sldId id="332"/>
            <p14:sldId id="334"/>
            <p14:sldId id="34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B61D2B-43D8-4609-AD01-871D9D22E926}" type="doc">
      <dgm:prSet loTypeId="urn:microsoft.com/office/officeart/2005/8/layout/process3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B89A338-92DB-4962-A641-0860C90F9567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کار فردی</a:t>
          </a:r>
          <a:endParaRPr lang="en-US" dirty="0">
            <a:cs typeface="B Mitra" panose="00000400000000000000" pitchFamily="2" charset="-78"/>
          </a:endParaRPr>
        </a:p>
      </dgm:t>
    </dgm:pt>
    <dgm:pt modelId="{EB859B46-5225-4CED-9939-414AC1C7AC03}" type="parTrans" cxnId="{F5A53A6B-3205-497A-AA11-E34FCCCDA462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5AC83FEB-6C97-4114-B315-6FE0075A9CD1}" type="sibTrans" cxnId="{F5A53A6B-3205-497A-AA11-E34FCCCDA462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DABCB53D-3715-4248-9C1A-112F83BC35F4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کارگروهی</a:t>
          </a:r>
          <a:endParaRPr lang="en-US" dirty="0">
            <a:cs typeface="B Mitra" panose="00000400000000000000" pitchFamily="2" charset="-78"/>
          </a:endParaRPr>
        </a:p>
      </dgm:t>
    </dgm:pt>
    <dgm:pt modelId="{53AF6E31-AF0F-458E-9C9E-8203A8481B0A}" type="parTrans" cxnId="{BE6171DB-A2F0-46B7-ADCA-3D17AB563C6D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65749FEB-CCB1-43D7-B0A5-732E0001652B}" type="sibTrans" cxnId="{BE6171DB-A2F0-46B7-ADCA-3D17AB563C6D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A6F1E96B-B577-4A29-8F7B-926B59142B9D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کار تیمی</a:t>
          </a:r>
          <a:endParaRPr lang="en-US" dirty="0">
            <a:cs typeface="B Mitra" panose="00000400000000000000" pitchFamily="2" charset="-78"/>
          </a:endParaRPr>
        </a:p>
      </dgm:t>
    </dgm:pt>
    <dgm:pt modelId="{9E5177E1-DFE8-4545-9D38-28A7FC142CB5}" type="parTrans" cxnId="{53678A20-823D-4001-8568-3F8960519387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F2E450A9-4C77-4690-863E-0E61D2918F0A}" type="sibTrans" cxnId="{53678A20-823D-4001-8568-3F8960519387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0539F55F-A40E-4605-BC14-2174480C145D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کار تیمی پیچیده</a:t>
          </a:r>
          <a:endParaRPr lang="en-US" dirty="0">
            <a:cs typeface="B Mitra" panose="00000400000000000000" pitchFamily="2" charset="-78"/>
          </a:endParaRPr>
        </a:p>
      </dgm:t>
    </dgm:pt>
    <dgm:pt modelId="{5734124E-155B-4DDC-B065-76A294936BFC}" type="parTrans" cxnId="{912F6199-2516-4E61-8473-B2115886759C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EDEB5042-2C05-4227-BB08-8C9319CB70F5}" type="sibTrans" cxnId="{912F6199-2516-4E61-8473-B2115886759C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C7E1D317-9C2A-43CB-8C05-A3DB94A20D52}">
      <dgm:prSet custT="1"/>
      <dgm:spPr/>
      <dgm:t>
        <a:bodyPr/>
        <a:lstStyle/>
        <a:p>
          <a:pPr rtl="1"/>
          <a:r>
            <a:rPr lang="fa-IR" sz="2000" dirty="0">
              <a:cs typeface="B Mitra" panose="00000400000000000000" pitchFamily="2" charset="-78"/>
            </a:rPr>
            <a:t>استقلال فردی</a:t>
          </a:r>
          <a:endParaRPr lang="en-US" sz="2000" dirty="0">
            <a:cs typeface="B Mitra" panose="00000400000000000000" pitchFamily="2" charset="-78"/>
          </a:endParaRPr>
        </a:p>
      </dgm:t>
    </dgm:pt>
    <dgm:pt modelId="{D5EA3F49-EAEF-4E6D-BB77-4D65DC86BF29}" type="parTrans" cxnId="{6455A36A-DFA4-4758-8E88-D78FB07B1EA5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C6CBD092-2F4A-489C-ACB1-0E14EA3BE580}" type="sibTrans" cxnId="{6455A36A-DFA4-4758-8E88-D78FB07B1EA5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844C4B67-F249-4297-BCF4-AF16BA11B3C2}">
      <dgm:prSet custT="1"/>
      <dgm:spPr/>
      <dgm:t>
        <a:bodyPr/>
        <a:lstStyle/>
        <a:p>
          <a:pPr rtl="1"/>
          <a:r>
            <a:rPr lang="fa-IR" sz="2000" dirty="0">
              <a:cs typeface="B Mitra" panose="00000400000000000000" pitchFamily="2" charset="-78"/>
            </a:rPr>
            <a:t>هم‌افزایی حداقلی</a:t>
          </a:r>
          <a:endParaRPr lang="en-US" sz="2000" dirty="0">
            <a:cs typeface="B Mitra" panose="00000400000000000000" pitchFamily="2" charset="-78"/>
          </a:endParaRPr>
        </a:p>
      </dgm:t>
    </dgm:pt>
    <dgm:pt modelId="{03DCA8C9-CFDB-4B1B-9ACB-17C29C3E2011}" type="parTrans" cxnId="{0F3D7886-4E79-4B35-90F2-191C428A1435}">
      <dgm:prSet/>
      <dgm:spPr/>
      <dgm:t>
        <a:bodyPr/>
        <a:lstStyle/>
        <a:p>
          <a:endParaRPr lang="en-US"/>
        </a:p>
      </dgm:t>
    </dgm:pt>
    <dgm:pt modelId="{909C5D89-E963-4E84-ADA5-03A9CBD66384}" type="sibTrans" cxnId="{0F3D7886-4E79-4B35-90F2-191C428A1435}">
      <dgm:prSet/>
      <dgm:spPr/>
      <dgm:t>
        <a:bodyPr/>
        <a:lstStyle/>
        <a:p>
          <a:endParaRPr lang="en-US"/>
        </a:p>
      </dgm:t>
    </dgm:pt>
    <dgm:pt modelId="{0D1F2D17-54AB-44D0-BAD8-07FB3B7A234C}">
      <dgm:prSet custT="1"/>
      <dgm:spPr/>
      <dgm:t>
        <a:bodyPr/>
        <a:lstStyle/>
        <a:p>
          <a:pPr rtl="1"/>
          <a:r>
            <a:rPr lang="fa-IR" sz="2000" dirty="0">
              <a:cs typeface="B Mitra" panose="00000400000000000000" pitchFamily="2" charset="-78"/>
            </a:rPr>
            <a:t>انگیزش محدود</a:t>
          </a:r>
          <a:endParaRPr lang="en-US" sz="2000" dirty="0">
            <a:cs typeface="B Mitra" panose="00000400000000000000" pitchFamily="2" charset="-78"/>
          </a:endParaRPr>
        </a:p>
      </dgm:t>
    </dgm:pt>
    <dgm:pt modelId="{CF2B38DE-11FE-41DB-A9D6-672202933444}" type="parTrans" cxnId="{F4511E52-01A9-46A6-8BDC-24E4B7FDC03B}">
      <dgm:prSet/>
      <dgm:spPr/>
      <dgm:t>
        <a:bodyPr/>
        <a:lstStyle/>
        <a:p>
          <a:endParaRPr lang="en-US"/>
        </a:p>
      </dgm:t>
    </dgm:pt>
    <dgm:pt modelId="{445B9906-C1B8-4374-98E6-35725C8302D3}" type="sibTrans" cxnId="{F4511E52-01A9-46A6-8BDC-24E4B7FDC03B}">
      <dgm:prSet/>
      <dgm:spPr/>
      <dgm:t>
        <a:bodyPr/>
        <a:lstStyle/>
        <a:p>
          <a:endParaRPr lang="en-US"/>
        </a:p>
      </dgm:t>
    </dgm:pt>
    <dgm:pt modelId="{CDAFD662-A312-4BB9-9DFD-038DD7AE6679}">
      <dgm:prSet custT="1"/>
      <dgm:spPr/>
      <dgm:t>
        <a:bodyPr/>
        <a:lstStyle/>
        <a:p>
          <a:pPr rtl="1"/>
          <a:r>
            <a:rPr lang="fa-IR" sz="2000" dirty="0">
              <a:cs typeface="B Mitra" panose="00000400000000000000" pitchFamily="2" charset="-78"/>
            </a:rPr>
            <a:t>هدف مشترک</a:t>
          </a:r>
          <a:endParaRPr lang="en-US" sz="2000" dirty="0">
            <a:cs typeface="B Mitra" panose="00000400000000000000" pitchFamily="2" charset="-78"/>
          </a:endParaRPr>
        </a:p>
      </dgm:t>
    </dgm:pt>
    <dgm:pt modelId="{25BBB23F-4B36-4099-9E60-4C7D32ECDB1B}" type="parTrans" cxnId="{C27BC7C9-C98B-4C7C-A2C6-643995A8C9AF}">
      <dgm:prSet/>
      <dgm:spPr/>
      <dgm:t>
        <a:bodyPr/>
        <a:lstStyle/>
        <a:p>
          <a:endParaRPr lang="en-US"/>
        </a:p>
      </dgm:t>
    </dgm:pt>
    <dgm:pt modelId="{BF29D022-7151-4228-B1B0-8D9A4DD3C5BF}" type="sibTrans" cxnId="{C27BC7C9-C98B-4C7C-A2C6-643995A8C9AF}">
      <dgm:prSet/>
      <dgm:spPr/>
      <dgm:t>
        <a:bodyPr/>
        <a:lstStyle/>
        <a:p>
          <a:endParaRPr lang="en-US"/>
        </a:p>
      </dgm:t>
    </dgm:pt>
    <dgm:pt modelId="{B4ED6FCC-8D34-4F46-8881-F3DD9A676DE0}">
      <dgm:prSet custT="1"/>
      <dgm:spPr/>
      <dgm:t>
        <a:bodyPr/>
        <a:lstStyle/>
        <a:p>
          <a:pPr rtl="1"/>
          <a:r>
            <a:rPr lang="fa-IR" sz="2000" dirty="0">
              <a:cs typeface="B Mitra" panose="00000400000000000000" pitchFamily="2" charset="-78"/>
            </a:rPr>
            <a:t>هم‌افزایی نسبی</a:t>
          </a:r>
          <a:endParaRPr lang="en-US" sz="2000" dirty="0">
            <a:cs typeface="B Mitra" panose="00000400000000000000" pitchFamily="2" charset="-78"/>
          </a:endParaRPr>
        </a:p>
      </dgm:t>
    </dgm:pt>
    <dgm:pt modelId="{FDDD4246-B0D1-41FF-B773-A6CAD42AFA11}" type="parTrans" cxnId="{2FBAC23D-A5AB-4668-B0F5-A92A5AFE196C}">
      <dgm:prSet/>
      <dgm:spPr/>
      <dgm:t>
        <a:bodyPr/>
        <a:lstStyle/>
        <a:p>
          <a:endParaRPr lang="en-US"/>
        </a:p>
      </dgm:t>
    </dgm:pt>
    <dgm:pt modelId="{DD728BBD-BE45-4334-9112-93E2C9E5B150}" type="sibTrans" cxnId="{2FBAC23D-A5AB-4668-B0F5-A92A5AFE196C}">
      <dgm:prSet/>
      <dgm:spPr/>
      <dgm:t>
        <a:bodyPr/>
        <a:lstStyle/>
        <a:p>
          <a:endParaRPr lang="en-US"/>
        </a:p>
      </dgm:t>
    </dgm:pt>
    <dgm:pt modelId="{7E154CDD-49D4-4340-9D73-8DA926718736}">
      <dgm:prSet custT="1"/>
      <dgm:spPr/>
      <dgm:t>
        <a:bodyPr/>
        <a:lstStyle/>
        <a:p>
          <a:pPr rtl="1"/>
          <a:r>
            <a:rPr lang="fa-IR" sz="2000" dirty="0">
              <a:cs typeface="B Mitra" panose="00000400000000000000" pitchFamily="2" charset="-78"/>
            </a:rPr>
            <a:t>نوآوری کم</a:t>
          </a:r>
          <a:endParaRPr lang="en-US" sz="2000" dirty="0">
            <a:cs typeface="B Mitra" panose="00000400000000000000" pitchFamily="2" charset="-78"/>
          </a:endParaRPr>
        </a:p>
      </dgm:t>
    </dgm:pt>
    <dgm:pt modelId="{D8DA1799-7865-4F5D-A700-49AA739CA7F1}" type="parTrans" cxnId="{D20EA927-54FD-4219-AE78-48CE8FE9E337}">
      <dgm:prSet/>
      <dgm:spPr/>
      <dgm:t>
        <a:bodyPr/>
        <a:lstStyle/>
        <a:p>
          <a:endParaRPr lang="en-US"/>
        </a:p>
      </dgm:t>
    </dgm:pt>
    <dgm:pt modelId="{C4198BA6-7BDB-4105-9C73-2371404E9406}" type="sibTrans" cxnId="{D20EA927-54FD-4219-AE78-48CE8FE9E337}">
      <dgm:prSet/>
      <dgm:spPr/>
      <dgm:t>
        <a:bodyPr/>
        <a:lstStyle/>
        <a:p>
          <a:endParaRPr lang="en-US"/>
        </a:p>
      </dgm:t>
    </dgm:pt>
    <dgm:pt modelId="{17D719DB-39CD-4137-93A2-5927EC1864DD}">
      <dgm:prSet custT="1"/>
      <dgm:spPr/>
      <dgm:t>
        <a:bodyPr/>
        <a:lstStyle/>
        <a:p>
          <a:pPr rtl="1"/>
          <a:r>
            <a:rPr lang="fa-IR" sz="2000" dirty="0">
              <a:cs typeface="B Mitra" panose="00000400000000000000" pitchFamily="2" charset="-78"/>
            </a:rPr>
            <a:t>تفویض کار متناسب با توانایی افراد</a:t>
          </a:r>
          <a:endParaRPr lang="en-US" sz="2000" dirty="0">
            <a:cs typeface="B Mitra" panose="00000400000000000000" pitchFamily="2" charset="-78"/>
          </a:endParaRPr>
        </a:p>
      </dgm:t>
    </dgm:pt>
    <dgm:pt modelId="{390EEDF2-5C90-4BF3-9DA2-F81FD1CDF8F8}" type="parTrans" cxnId="{3AFCD5CB-3E89-491A-8BF3-7875827711E5}">
      <dgm:prSet/>
      <dgm:spPr/>
      <dgm:t>
        <a:bodyPr/>
        <a:lstStyle/>
        <a:p>
          <a:endParaRPr lang="en-US"/>
        </a:p>
      </dgm:t>
    </dgm:pt>
    <dgm:pt modelId="{C376B750-286B-438F-A3F8-09BEEAA6E8D5}" type="sibTrans" cxnId="{3AFCD5CB-3E89-491A-8BF3-7875827711E5}">
      <dgm:prSet/>
      <dgm:spPr/>
      <dgm:t>
        <a:bodyPr/>
        <a:lstStyle/>
        <a:p>
          <a:endParaRPr lang="en-US"/>
        </a:p>
      </dgm:t>
    </dgm:pt>
    <dgm:pt modelId="{1EE97255-C178-442A-AD18-65E365BFAC83}">
      <dgm:prSet custT="1"/>
      <dgm:spPr/>
      <dgm:t>
        <a:bodyPr/>
        <a:lstStyle/>
        <a:p>
          <a:pPr marL="0" marR="0" lvl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dirty="0">
              <a:cs typeface="B Mitra" panose="00000400000000000000" pitchFamily="2" charset="-78"/>
            </a:rPr>
            <a:t>چشم‌انداز مشترک</a:t>
          </a:r>
          <a:endParaRPr lang="en-US" sz="2000" dirty="0">
            <a:cs typeface="B Mitra" panose="00000400000000000000" pitchFamily="2" charset="-78"/>
          </a:endParaRPr>
        </a:p>
        <a:p>
          <a:pPr marL="228600" lvl="1" indent="0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fa-IR" sz="2000" dirty="0">
              <a:cs typeface="B Mitra" panose="00000400000000000000" pitchFamily="2" charset="-78"/>
            </a:rPr>
            <a:t>وابستگی شدید افراد تیم به یکدیگر </a:t>
          </a:r>
          <a:endParaRPr lang="en-US" sz="2000" dirty="0">
            <a:cs typeface="B Mitra" panose="00000400000000000000" pitchFamily="2" charset="-78"/>
          </a:endParaRPr>
        </a:p>
      </dgm:t>
    </dgm:pt>
    <dgm:pt modelId="{64C12436-7D70-46F5-B74C-943ABAE03604}" type="parTrans" cxnId="{F826D355-E350-4773-8F73-C3C59D199DAE}">
      <dgm:prSet/>
      <dgm:spPr/>
      <dgm:t>
        <a:bodyPr/>
        <a:lstStyle/>
        <a:p>
          <a:endParaRPr lang="en-US"/>
        </a:p>
      </dgm:t>
    </dgm:pt>
    <dgm:pt modelId="{77BBE7FF-4990-4F6B-8A37-16746E049E10}" type="sibTrans" cxnId="{F826D355-E350-4773-8F73-C3C59D199DAE}">
      <dgm:prSet/>
      <dgm:spPr/>
      <dgm:t>
        <a:bodyPr/>
        <a:lstStyle/>
        <a:p>
          <a:endParaRPr lang="en-US"/>
        </a:p>
      </dgm:t>
    </dgm:pt>
    <dgm:pt modelId="{DE12EA0E-6A4A-4C5A-B402-A1D612213930}">
      <dgm:prSet custT="1"/>
      <dgm:spPr/>
      <dgm:t>
        <a:bodyPr/>
        <a:lstStyle/>
        <a:p>
          <a:pPr marL="228600" lvl="1" indent="0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fa-IR" sz="2000" dirty="0">
              <a:cs typeface="B Mitra" panose="00000400000000000000" pitchFamily="2" charset="-78"/>
            </a:rPr>
            <a:t>افراد مکمل یکدیگر هستند</a:t>
          </a:r>
          <a:endParaRPr lang="en-US" sz="2000" dirty="0">
            <a:cs typeface="B Mitra" panose="00000400000000000000" pitchFamily="2" charset="-78"/>
          </a:endParaRPr>
        </a:p>
      </dgm:t>
    </dgm:pt>
    <dgm:pt modelId="{113A63F8-B335-473B-9369-BC97D508C4B2}" type="parTrans" cxnId="{FA15EBF9-5434-4ADF-BC92-905C9485A604}">
      <dgm:prSet/>
      <dgm:spPr/>
      <dgm:t>
        <a:bodyPr/>
        <a:lstStyle/>
        <a:p>
          <a:endParaRPr lang="en-US"/>
        </a:p>
      </dgm:t>
    </dgm:pt>
    <dgm:pt modelId="{CF359B31-7595-4CEF-B5D8-AAB55A4544B9}" type="sibTrans" cxnId="{FA15EBF9-5434-4ADF-BC92-905C9485A604}">
      <dgm:prSet/>
      <dgm:spPr/>
      <dgm:t>
        <a:bodyPr/>
        <a:lstStyle/>
        <a:p>
          <a:endParaRPr lang="en-US"/>
        </a:p>
      </dgm:t>
    </dgm:pt>
    <dgm:pt modelId="{EE125D9C-249C-49B1-BBF9-880CEB6F9B94}">
      <dgm:prSet custT="1"/>
      <dgm:spPr/>
      <dgm:t>
        <a:bodyPr/>
        <a:lstStyle/>
        <a:p>
          <a:pPr rtl="1"/>
          <a:r>
            <a:rPr lang="fa-IR" sz="2000" kern="1200" dirty="0">
              <a:cs typeface="B Mitra" panose="00000400000000000000" pitchFamily="2" charset="-78"/>
            </a:rPr>
            <a:t>چشم‌انداز مشترک</a:t>
          </a:r>
          <a:endParaRPr lang="en-US" sz="2700" kern="1200" dirty="0">
            <a:cs typeface="B Mitra" panose="00000400000000000000" pitchFamily="2" charset="-78"/>
          </a:endParaRPr>
        </a:p>
      </dgm:t>
    </dgm:pt>
    <dgm:pt modelId="{E24C7F5F-637F-4693-9CAE-C821DF5B1DAE}" type="parTrans" cxnId="{1B3A8E83-D4FF-416D-BD16-E4906B302466}">
      <dgm:prSet/>
      <dgm:spPr/>
      <dgm:t>
        <a:bodyPr/>
        <a:lstStyle/>
        <a:p>
          <a:endParaRPr lang="en-US"/>
        </a:p>
      </dgm:t>
    </dgm:pt>
    <dgm:pt modelId="{909F4C13-A492-47DE-BB4E-FE271B026568}" type="sibTrans" cxnId="{1B3A8E83-D4FF-416D-BD16-E4906B302466}">
      <dgm:prSet/>
      <dgm:spPr/>
      <dgm:t>
        <a:bodyPr/>
        <a:lstStyle/>
        <a:p>
          <a:endParaRPr lang="en-US"/>
        </a:p>
      </dgm:t>
    </dgm:pt>
    <dgm:pt modelId="{FF819E03-E80A-45C1-BE60-0CDDB2802662}">
      <dgm:prSet custT="1"/>
      <dgm:spPr/>
      <dgm:t>
        <a:bodyPr/>
        <a:lstStyle/>
        <a:p>
          <a:pPr rtl="1"/>
          <a:r>
            <a:rPr lang="fa-IR" sz="20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B Mitra" panose="00000400000000000000" pitchFamily="2" charset="-78"/>
            </a:rPr>
            <a:t>گروه نسبتاً بزرگ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B Mitra" panose="00000400000000000000" pitchFamily="2" charset="-78"/>
          </a:endParaRPr>
        </a:p>
      </dgm:t>
    </dgm:pt>
    <dgm:pt modelId="{0FA8FF60-1A53-4DA6-B65E-A6C0235C466F}" type="parTrans" cxnId="{71912F33-EFEC-4E13-AFE3-D13D45FB1C52}">
      <dgm:prSet/>
      <dgm:spPr/>
      <dgm:t>
        <a:bodyPr/>
        <a:lstStyle/>
        <a:p>
          <a:endParaRPr lang="en-US"/>
        </a:p>
      </dgm:t>
    </dgm:pt>
    <dgm:pt modelId="{04C1DA97-DFF7-4AFA-8E44-E4B31A066D5A}" type="sibTrans" cxnId="{71912F33-EFEC-4E13-AFE3-D13D45FB1C52}">
      <dgm:prSet/>
      <dgm:spPr/>
      <dgm:t>
        <a:bodyPr/>
        <a:lstStyle/>
        <a:p>
          <a:endParaRPr lang="en-US"/>
        </a:p>
      </dgm:t>
    </dgm:pt>
    <dgm:pt modelId="{37C1E656-90BA-4C02-9D0E-268FB4D1BDBE}">
      <dgm:prSet custT="1"/>
      <dgm:spPr/>
      <dgm:t>
        <a:bodyPr/>
        <a:lstStyle/>
        <a:p>
          <a:pPr rtl="1"/>
          <a:r>
            <a:rPr lang="fa-IR" sz="20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B Mitra" panose="00000400000000000000" pitchFamily="2" charset="-78"/>
            </a:rPr>
            <a:t>مهارتهای ویژه اعضا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B Mitra" panose="00000400000000000000" pitchFamily="2" charset="-78"/>
          </a:endParaRPr>
        </a:p>
      </dgm:t>
    </dgm:pt>
    <dgm:pt modelId="{75184443-DCBA-4E8C-B605-608E3CD9738C}" type="parTrans" cxnId="{88B85081-B09F-4727-BCE2-A1EAD759A2ED}">
      <dgm:prSet/>
      <dgm:spPr/>
      <dgm:t>
        <a:bodyPr/>
        <a:lstStyle/>
        <a:p>
          <a:endParaRPr lang="en-US"/>
        </a:p>
      </dgm:t>
    </dgm:pt>
    <dgm:pt modelId="{7DB3824D-225D-45BD-BA2A-09E1F628D583}" type="sibTrans" cxnId="{88B85081-B09F-4727-BCE2-A1EAD759A2ED}">
      <dgm:prSet/>
      <dgm:spPr/>
      <dgm:t>
        <a:bodyPr/>
        <a:lstStyle/>
        <a:p>
          <a:endParaRPr lang="en-US"/>
        </a:p>
      </dgm:t>
    </dgm:pt>
    <dgm:pt modelId="{78F3E0C6-C844-4740-BE23-BE8990D228DE}">
      <dgm:prSet custT="1"/>
      <dgm:spPr/>
      <dgm:t>
        <a:bodyPr/>
        <a:lstStyle/>
        <a:p>
          <a:pPr rtl="1"/>
          <a:r>
            <a:rPr lang="fa-IR" sz="20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B Mitra" panose="00000400000000000000" pitchFamily="2" charset="-78"/>
            </a:rPr>
            <a:t>وابستگی بسیار زیاد به یکدیگر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B Mitra" panose="00000400000000000000" pitchFamily="2" charset="-78"/>
          </a:endParaRPr>
        </a:p>
      </dgm:t>
    </dgm:pt>
    <dgm:pt modelId="{466044F8-1ED0-447D-AA2F-5C693F6A8434}" type="parTrans" cxnId="{EB762F2E-6C26-4551-9E0E-D421D14F124C}">
      <dgm:prSet/>
      <dgm:spPr/>
      <dgm:t>
        <a:bodyPr/>
        <a:lstStyle/>
        <a:p>
          <a:endParaRPr lang="en-US"/>
        </a:p>
      </dgm:t>
    </dgm:pt>
    <dgm:pt modelId="{D5F1D08A-EBD0-4A0D-A004-307F65F888A8}" type="sibTrans" cxnId="{EB762F2E-6C26-4551-9E0E-D421D14F124C}">
      <dgm:prSet/>
      <dgm:spPr/>
      <dgm:t>
        <a:bodyPr/>
        <a:lstStyle/>
        <a:p>
          <a:endParaRPr lang="en-US"/>
        </a:p>
      </dgm:t>
    </dgm:pt>
    <dgm:pt modelId="{9CCD372E-9C99-47C5-9415-B5160D1EEC6A}" type="pres">
      <dgm:prSet presAssocID="{E5B61D2B-43D8-4609-AD01-871D9D22E926}" presName="linearFlow" presStyleCnt="0">
        <dgm:presLayoutVars>
          <dgm:dir/>
          <dgm:animLvl val="lvl"/>
          <dgm:resizeHandles val="exact"/>
        </dgm:presLayoutVars>
      </dgm:prSet>
      <dgm:spPr/>
    </dgm:pt>
    <dgm:pt modelId="{8F2A3E67-ECA5-4A2B-AA3D-01C2E2F23710}" type="pres">
      <dgm:prSet presAssocID="{EB89A338-92DB-4962-A641-0860C90F9567}" presName="composite" presStyleCnt="0"/>
      <dgm:spPr/>
    </dgm:pt>
    <dgm:pt modelId="{74CFC98D-AFFA-40BB-BE6D-1EBFB588566B}" type="pres">
      <dgm:prSet presAssocID="{EB89A338-92DB-4962-A641-0860C90F9567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7524CEF-D08C-4575-A9C5-D2B643CCA36D}" type="pres">
      <dgm:prSet presAssocID="{EB89A338-92DB-4962-A641-0860C90F9567}" presName="parSh" presStyleLbl="node1" presStyleIdx="0" presStyleCnt="4"/>
      <dgm:spPr/>
    </dgm:pt>
    <dgm:pt modelId="{0F7B99A9-29D3-4323-9539-38B895AA7491}" type="pres">
      <dgm:prSet presAssocID="{EB89A338-92DB-4962-A641-0860C90F9567}" presName="desTx" presStyleLbl="fgAcc1" presStyleIdx="0" presStyleCnt="4">
        <dgm:presLayoutVars>
          <dgm:bulletEnabled val="1"/>
        </dgm:presLayoutVars>
      </dgm:prSet>
      <dgm:spPr/>
    </dgm:pt>
    <dgm:pt modelId="{FBD5D3E9-5BF2-4A06-8708-344FD71C4471}" type="pres">
      <dgm:prSet presAssocID="{5AC83FEB-6C97-4114-B315-6FE0075A9CD1}" presName="sibTrans" presStyleLbl="sibTrans2D1" presStyleIdx="0" presStyleCnt="3"/>
      <dgm:spPr/>
    </dgm:pt>
    <dgm:pt modelId="{9BCE57A2-4E69-4B2F-8503-65AB6C9FC8B6}" type="pres">
      <dgm:prSet presAssocID="{5AC83FEB-6C97-4114-B315-6FE0075A9CD1}" presName="connTx" presStyleLbl="sibTrans2D1" presStyleIdx="0" presStyleCnt="3"/>
      <dgm:spPr/>
    </dgm:pt>
    <dgm:pt modelId="{8DD8BC1F-D639-43C7-9BB4-AAAC3DBD20DF}" type="pres">
      <dgm:prSet presAssocID="{DABCB53D-3715-4248-9C1A-112F83BC35F4}" presName="composite" presStyleCnt="0"/>
      <dgm:spPr/>
    </dgm:pt>
    <dgm:pt modelId="{FC1D4C86-108C-4D25-9E55-8654B2532F7D}" type="pres">
      <dgm:prSet presAssocID="{DABCB53D-3715-4248-9C1A-112F83BC35F4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BC14655-DD69-4F65-A1E2-0EDEC281D79E}" type="pres">
      <dgm:prSet presAssocID="{DABCB53D-3715-4248-9C1A-112F83BC35F4}" presName="parSh" presStyleLbl="node1" presStyleIdx="1" presStyleCnt="4"/>
      <dgm:spPr/>
    </dgm:pt>
    <dgm:pt modelId="{7141A7B9-6DBD-4C78-B08D-730B3DC7810B}" type="pres">
      <dgm:prSet presAssocID="{DABCB53D-3715-4248-9C1A-112F83BC35F4}" presName="desTx" presStyleLbl="fgAcc1" presStyleIdx="1" presStyleCnt="4">
        <dgm:presLayoutVars>
          <dgm:bulletEnabled val="1"/>
        </dgm:presLayoutVars>
      </dgm:prSet>
      <dgm:spPr/>
    </dgm:pt>
    <dgm:pt modelId="{B6BAB816-3A41-4671-A282-C3A679FB2C37}" type="pres">
      <dgm:prSet presAssocID="{65749FEB-CCB1-43D7-B0A5-732E0001652B}" presName="sibTrans" presStyleLbl="sibTrans2D1" presStyleIdx="1" presStyleCnt="3"/>
      <dgm:spPr/>
    </dgm:pt>
    <dgm:pt modelId="{92A31C80-E334-4FB1-8416-43859A0B8CC2}" type="pres">
      <dgm:prSet presAssocID="{65749FEB-CCB1-43D7-B0A5-732E0001652B}" presName="connTx" presStyleLbl="sibTrans2D1" presStyleIdx="1" presStyleCnt="3"/>
      <dgm:spPr/>
    </dgm:pt>
    <dgm:pt modelId="{F66AE92C-7432-46FF-BFB3-CC192E3D7C11}" type="pres">
      <dgm:prSet presAssocID="{A6F1E96B-B577-4A29-8F7B-926B59142B9D}" presName="composite" presStyleCnt="0"/>
      <dgm:spPr/>
    </dgm:pt>
    <dgm:pt modelId="{43BE304D-7C9D-4CE3-BCB6-BF67CEAA24E9}" type="pres">
      <dgm:prSet presAssocID="{A6F1E96B-B577-4A29-8F7B-926B59142B9D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4EFD08D-7F18-4356-88D6-1C4EF95BB182}" type="pres">
      <dgm:prSet presAssocID="{A6F1E96B-B577-4A29-8F7B-926B59142B9D}" presName="parSh" presStyleLbl="node1" presStyleIdx="2" presStyleCnt="4"/>
      <dgm:spPr/>
    </dgm:pt>
    <dgm:pt modelId="{1B255B25-6B24-4C09-A5FD-C2C596AFAA0B}" type="pres">
      <dgm:prSet presAssocID="{A6F1E96B-B577-4A29-8F7B-926B59142B9D}" presName="desTx" presStyleLbl="fgAcc1" presStyleIdx="2" presStyleCnt="4">
        <dgm:presLayoutVars>
          <dgm:bulletEnabled val="1"/>
        </dgm:presLayoutVars>
      </dgm:prSet>
      <dgm:spPr/>
    </dgm:pt>
    <dgm:pt modelId="{A354C3F2-E3C7-46A0-A75E-F89463FB5A70}" type="pres">
      <dgm:prSet presAssocID="{F2E450A9-4C77-4690-863E-0E61D2918F0A}" presName="sibTrans" presStyleLbl="sibTrans2D1" presStyleIdx="2" presStyleCnt="3"/>
      <dgm:spPr/>
    </dgm:pt>
    <dgm:pt modelId="{975B40CD-FA79-418C-AD50-C0C89CCAB4B7}" type="pres">
      <dgm:prSet presAssocID="{F2E450A9-4C77-4690-863E-0E61D2918F0A}" presName="connTx" presStyleLbl="sibTrans2D1" presStyleIdx="2" presStyleCnt="3"/>
      <dgm:spPr/>
    </dgm:pt>
    <dgm:pt modelId="{AFB4E90C-52C2-412A-934C-7384E65E2BE6}" type="pres">
      <dgm:prSet presAssocID="{0539F55F-A40E-4605-BC14-2174480C145D}" presName="composite" presStyleCnt="0"/>
      <dgm:spPr/>
    </dgm:pt>
    <dgm:pt modelId="{D02EF107-21FE-49A9-A209-1E5BCEFBF4FC}" type="pres">
      <dgm:prSet presAssocID="{0539F55F-A40E-4605-BC14-2174480C145D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C1933BE-D85E-4A0A-B256-E3379FA97C33}" type="pres">
      <dgm:prSet presAssocID="{0539F55F-A40E-4605-BC14-2174480C145D}" presName="parSh" presStyleLbl="node1" presStyleIdx="3" presStyleCnt="4"/>
      <dgm:spPr/>
    </dgm:pt>
    <dgm:pt modelId="{3B3400F5-6488-40E4-B944-D9335757A587}" type="pres">
      <dgm:prSet presAssocID="{0539F55F-A40E-4605-BC14-2174480C145D}" presName="desTx" presStyleLbl="fgAcc1" presStyleIdx="3" presStyleCnt="4" custLinFactNeighborY="431">
        <dgm:presLayoutVars>
          <dgm:bulletEnabled val="1"/>
        </dgm:presLayoutVars>
      </dgm:prSet>
      <dgm:spPr/>
    </dgm:pt>
  </dgm:ptLst>
  <dgm:cxnLst>
    <dgm:cxn modelId="{834F040F-6CDE-4B09-8352-365357FC4CD8}" type="presOf" srcId="{37C1E656-90BA-4C02-9D0E-268FB4D1BDBE}" destId="{3B3400F5-6488-40E4-B944-D9335757A587}" srcOrd="0" destOrd="2" presId="urn:microsoft.com/office/officeart/2005/8/layout/process3"/>
    <dgm:cxn modelId="{C620D111-7DB6-4782-B03A-D08DB62281E9}" type="presOf" srcId="{F2E450A9-4C77-4690-863E-0E61D2918F0A}" destId="{A354C3F2-E3C7-46A0-A75E-F89463FB5A70}" srcOrd="0" destOrd="0" presId="urn:microsoft.com/office/officeart/2005/8/layout/process3"/>
    <dgm:cxn modelId="{8DA03E1B-85EC-43E5-AFCC-52329A17AC4B}" type="presOf" srcId="{0D1F2D17-54AB-44D0-BAD8-07FB3B7A234C}" destId="{0F7B99A9-29D3-4323-9539-38B895AA7491}" srcOrd="0" destOrd="2" presId="urn:microsoft.com/office/officeart/2005/8/layout/process3"/>
    <dgm:cxn modelId="{DBCAA61B-C719-4707-B430-7180206CB786}" type="presOf" srcId="{844C4B67-F249-4297-BCF4-AF16BA11B3C2}" destId="{0F7B99A9-29D3-4323-9539-38B895AA7491}" srcOrd="0" destOrd="1" presId="urn:microsoft.com/office/officeart/2005/8/layout/process3"/>
    <dgm:cxn modelId="{53678A20-823D-4001-8568-3F8960519387}" srcId="{E5B61D2B-43D8-4609-AD01-871D9D22E926}" destId="{A6F1E96B-B577-4A29-8F7B-926B59142B9D}" srcOrd="2" destOrd="0" parTransId="{9E5177E1-DFE8-4545-9D38-28A7FC142CB5}" sibTransId="{F2E450A9-4C77-4690-863E-0E61D2918F0A}"/>
    <dgm:cxn modelId="{D20EA927-54FD-4219-AE78-48CE8FE9E337}" srcId="{DABCB53D-3715-4248-9C1A-112F83BC35F4}" destId="{7E154CDD-49D4-4340-9D73-8DA926718736}" srcOrd="2" destOrd="0" parTransId="{D8DA1799-7865-4F5D-A700-49AA739CA7F1}" sibTransId="{C4198BA6-7BDB-4105-9C73-2371404E9406}"/>
    <dgm:cxn modelId="{5251FC28-FBBA-42BC-9592-70FD40025972}" type="presOf" srcId="{1EE97255-C178-442A-AD18-65E365BFAC83}" destId="{1B255B25-6B24-4C09-A5FD-C2C596AFAA0B}" srcOrd="0" destOrd="0" presId="urn:microsoft.com/office/officeart/2005/8/layout/process3"/>
    <dgm:cxn modelId="{EB762F2E-6C26-4551-9E0E-D421D14F124C}" srcId="{0539F55F-A40E-4605-BC14-2174480C145D}" destId="{78F3E0C6-C844-4740-BE23-BE8990D228DE}" srcOrd="3" destOrd="0" parTransId="{466044F8-1ED0-447D-AA2F-5C693F6A8434}" sibTransId="{D5F1D08A-EBD0-4A0D-A004-307F65F888A8}"/>
    <dgm:cxn modelId="{D4D50333-36FB-49E3-90FF-D0061AE575C8}" type="presOf" srcId="{FF819E03-E80A-45C1-BE60-0CDDB2802662}" destId="{3B3400F5-6488-40E4-B944-D9335757A587}" srcOrd="0" destOrd="1" presId="urn:microsoft.com/office/officeart/2005/8/layout/process3"/>
    <dgm:cxn modelId="{71912F33-EFEC-4E13-AFE3-D13D45FB1C52}" srcId="{0539F55F-A40E-4605-BC14-2174480C145D}" destId="{FF819E03-E80A-45C1-BE60-0CDDB2802662}" srcOrd="1" destOrd="0" parTransId="{0FA8FF60-1A53-4DA6-B65E-A6C0235C466F}" sibTransId="{04C1DA97-DFF7-4AFA-8E44-E4B31A066D5A}"/>
    <dgm:cxn modelId="{F9064D33-31F9-473A-8046-12786689A734}" type="presOf" srcId="{0539F55F-A40E-4605-BC14-2174480C145D}" destId="{7C1933BE-D85E-4A0A-B256-E3379FA97C33}" srcOrd="1" destOrd="0" presId="urn:microsoft.com/office/officeart/2005/8/layout/process3"/>
    <dgm:cxn modelId="{22DEC135-9CCD-469A-96E2-41D24CFF40FE}" type="presOf" srcId="{DABCB53D-3715-4248-9C1A-112F83BC35F4}" destId="{8BC14655-DD69-4F65-A1E2-0EDEC281D79E}" srcOrd="1" destOrd="0" presId="urn:microsoft.com/office/officeart/2005/8/layout/process3"/>
    <dgm:cxn modelId="{2077373A-EDF0-411A-8CA3-992BE9C20A4C}" type="presOf" srcId="{7E154CDD-49D4-4340-9D73-8DA926718736}" destId="{7141A7B9-6DBD-4C78-B08D-730B3DC7810B}" srcOrd="0" destOrd="2" presId="urn:microsoft.com/office/officeart/2005/8/layout/process3"/>
    <dgm:cxn modelId="{93D52D3C-C107-448D-9F0B-BEC950BF1067}" type="presOf" srcId="{5AC83FEB-6C97-4114-B315-6FE0075A9CD1}" destId="{FBD5D3E9-5BF2-4A06-8708-344FD71C4471}" srcOrd="0" destOrd="0" presId="urn:microsoft.com/office/officeart/2005/8/layout/process3"/>
    <dgm:cxn modelId="{2FBAC23D-A5AB-4668-B0F5-A92A5AFE196C}" srcId="{DABCB53D-3715-4248-9C1A-112F83BC35F4}" destId="{B4ED6FCC-8D34-4F46-8881-F3DD9A676DE0}" srcOrd="1" destOrd="0" parTransId="{FDDD4246-B0D1-41FF-B773-A6CAD42AFA11}" sibTransId="{DD728BBD-BE45-4334-9112-93E2C9E5B150}"/>
    <dgm:cxn modelId="{45A57262-B54F-471B-B798-AEC477480EA3}" type="presOf" srcId="{65749FEB-CCB1-43D7-B0A5-732E0001652B}" destId="{B6BAB816-3A41-4671-A282-C3A679FB2C37}" srcOrd="0" destOrd="0" presId="urn:microsoft.com/office/officeart/2005/8/layout/process3"/>
    <dgm:cxn modelId="{34157E68-A1B8-40E7-B94E-1BB2976EAF2F}" type="presOf" srcId="{EB89A338-92DB-4962-A641-0860C90F9567}" destId="{37524CEF-D08C-4575-A9C5-D2B643CCA36D}" srcOrd="1" destOrd="0" presId="urn:microsoft.com/office/officeart/2005/8/layout/process3"/>
    <dgm:cxn modelId="{6455A36A-DFA4-4758-8E88-D78FB07B1EA5}" srcId="{EB89A338-92DB-4962-A641-0860C90F9567}" destId="{C7E1D317-9C2A-43CB-8C05-A3DB94A20D52}" srcOrd="0" destOrd="0" parTransId="{D5EA3F49-EAEF-4E6D-BB77-4D65DC86BF29}" sibTransId="{C6CBD092-2F4A-489C-ACB1-0E14EA3BE580}"/>
    <dgm:cxn modelId="{6995246B-965F-4102-9B28-E3010933ADA8}" type="presOf" srcId="{CDAFD662-A312-4BB9-9DFD-038DD7AE6679}" destId="{7141A7B9-6DBD-4C78-B08D-730B3DC7810B}" srcOrd="0" destOrd="0" presId="urn:microsoft.com/office/officeart/2005/8/layout/process3"/>
    <dgm:cxn modelId="{F5A53A6B-3205-497A-AA11-E34FCCCDA462}" srcId="{E5B61D2B-43D8-4609-AD01-871D9D22E926}" destId="{EB89A338-92DB-4962-A641-0860C90F9567}" srcOrd="0" destOrd="0" parTransId="{EB859B46-5225-4CED-9939-414AC1C7AC03}" sibTransId="{5AC83FEB-6C97-4114-B315-6FE0075A9CD1}"/>
    <dgm:cxn modelId="{F4511E52-01A9-46A6-8BDC-24E4B7FDC03B}" srcId="{EB89A338-92DB-4962-A641-0860C90F9567}" destId="{0D1F2D17-54AB-44D0-BAD8-07FB3B7A234C}" srcOrd="2" destOrd="0" parTransId="{CF2B38DE-11FE-41DB-A9D6-672202933444}" sibTransId="{445B9906-C1B8-4374-98E6-35725C8302D3}"/>
    <dgm:cxn modelId="{F826D355-E350-4773-8F73-C3C59D199DAE}" srcId="{A6F1E96B-B577-4A29-8F7B-926B59142B9D}" destId="{1EE97255-C178-442A-AD18-65E365BFAC83}" srcOrd="0" destOrd="0" parTransId="{64C12436-7D70-46F5-B74C-943ABAE03604}" sibTransId="{77BBE7FF-4990-4F6B-8A37-16746E049E10}"/>
    <dgm:cxn modelId="{4E824758-AC16-4BBD-AAE2-A1CB458305F2}" type="presOf" srcId="{65749FEB-CCB1-43D7-B0A5-732E0001652B}" destId="{92A31C80-E334-4FB1-8416-43859A0B8CC2}" srcOrd="1" destOrd="0" presId="urn:microsoft.com/office/officeart/2005/8/layout/process3"/>
    <dgm:cxn modelId="{FE339458-A824-4D0E-9FA8-83516E613FBC}" type="presOf" srcId="{C7E1D317-9C2A-43CB-8C05-A3DB94A20D52}" destId="{0F7B99A9-29D3-4323-9539-38B895AA7491}" srcOrd="0" destOrd="0" presId="urn:microsoft.com/office/officeart/2005/8/layout/process3"/>
    <dgm:cxn modelId="{CEBB805A-BB60-4F6E-8D49-2816051A2698}" type="presOf" srcId="{78F3E0C6-C844-4740-BE23-BE8990D228DE}" destId="{3B3400F5-6488-40E4-B944-D9335757A587}" srcOrd="0" destOrd="3" presId="urn:microsoft.com/office/officeart/2005/8/layout/process3"/>
    <dgm:cxn modelId="{8490647D-25F1-4199-A454-65EC7ACB0D44}" type="presOf" srcId="{17D719DB-39CD-4137-93A2-5927EC1864DD}" destId="{7141A7B9-6DBD-4C78-B08D-730B3DC7810B}" srcOrd="0" destOrd="3" presId="urn:microsoft.com/office/officeart/2005/8/layout/process3"/>
    <dgm:cxn modelId="{28F3EE7E-CA02-4514-8D93-AA8E0A22AE5D}" type="presOf" srcId="{0539F55F-A40E-4605-BC14-2174480C145D}" destId="{D02EF107-21FE-49A9-A209-1E5BCEFBF4FC}" srcOrd="0" destOrd="0" presId="urn:microsoft.com/office/officeart/2005/8/layout/process3"/>
    <dgm:cxn modelId="{88B85081-B09F-4727-BCE2-A1EAD759A2ED}" srcId="{0539F55F-A40E-4605-BC14-2174480C145D}" destId="{37C1E656-90BA-4C02-9D0E-268FB4D1BDBE}" srcOrd="2" destOrd="0" parTransId="{75184443-DCBA-4E8C-B605-608E3CD9738C}" sibTransId="{7DB3824D-225D-45BD-BA2A-09E1F628D583}"/>
    <dgm:cxn modelId="{1B3A8E83-D4FF-416D-BD16-E4906B302466}" srcId="{0539F55F-A40E-4605-BC14-2174480C145D}" destId="{EE125D9C-249C-49B1-BBF9-880CEB6F9B94}" srcOrd="0" destOrd="0" parTransId="{E24C7F5F-637F-4693-9CAE-C821DF5B1DAE}" sibTransId="{909F4C13-A492-47DE-BB4E-FE271B026568}"/>
    <dgm:cxn modelId="{0F3D7886-4E79-4B35-90F2-191C428A1435}" srcId="{EB89A338-92DB-4962-A641-0860C90F9567}" destId="{844C4B67-F249-4297-BCF4-AF16BA11B3C2}" srcOrd="1" destOrd="0" parTransId="{03DCA8C9-CFDB-4B1B-9ACB-17C29C3E2011}" sibTransId="{909C5D89-E963-4E84-ADA5-03A9CBD66384}"/>
    <dgm:cxn modelId="{18FA0C8E-8DF1-4297-9381-BDAA5C38652F}" type="presOf" srcId="{F2E450A9-4C77-4690-863E-0E61D2918F0A}" destId="{975B40CD-FA79-418C-AD50-C0C89CCAB4B7}" srcOrd="1" destOrd="0" presId="urn:microsoft.com/office/officeart/2005/8/layout/process3"/>
    <dgm:cxn modelId="{912F6199-2516-4E61-8473-B2115886759C}" srcId="{E5B61D2B-43D8-4609-AD01-871D9D22E926}" destId="{0539F55F-A40E-4605-BC14-2174480C145D}" srcOrd="3" destOrd="0" parTransId="{5734124E-155B-4DDC-B065-76A294936BFC}" sibTransId="{EDEB5042-2C05-4227-BB08-8C9319CB70F5}"/>
    <dgm:cxn modelId="{485415A7-1CB5-4529-BA3B-F33661AFD4A9}" type="presOf" srcId="{5AC83FEB-6C97-4114-B315-6FE0075A9CD1}" destId="{9BCE57A2-4E69-4B2F-8503-65AB6C9FC8B6}" srcOrd="1" destOrd="0" presId="urn:microsoft.com/office/officeart/2005/8/layout/process3"/>
    <dgm:cxn modelId="{406E2EA7-3859-4F04-995A-097CBBDD9BD6}" type="presOf" srcId="{EE125D9C-249C-49B1-BBF9-880CEB6F9B94}" destId="{3B3400F5-6488-40E4-B944-D9335757A587}" srcOrd="0" destOrd="0" presId="urn:microsoft.com/office/officeart/2005/8/layout/process3"/>
    <dgm:cxn modelId="{19F752A7-E4A9-4DBB-9F7F-8D4C9EA02916}" type="presOf" srcId="{EB89A338-92DB-4962-A641-0860C90F9567}" destId="{74CFC98D-AFFA-40BB-BE6D-1EBFB588566B}" srcOrd="0" destOrd="0" presId="urn:microsoft.com/office/officeart/2005/8/layout/process3"/>
    <dgm:cxn modelId="{3F4C26AE-FE6C-4923-80BE-87E001BDF649}" type="presOf" srcId="{DABCB53D-3715-4248-9C1A-112F83BC35F4}" destId="{FC1D4C86-108C-4D25-9E55-8654B2532F7D}" srcOrd="0" destOrd="0" presId="urn:microsoft.com/office/officeart/2005/8/layout/process3"/>
    <dgm:cxn modelId="{C27BC7C9-C98B-4C7C-A2C6-643995A8C9AF}" srcId="{DABCB53D-3715-4248-9C1A-112F83BC35F4}" destId="{CDAFD662-A312-4BB9-9DFD-038DD7AE6679}" srcOrd="0" destOrd="0" parTransId="{25BBB23F-4B36-4099-9E60-4C7D32ECDB1B}" sibTransId="{BF29D022-7151-4228-B1B0-8D9A4DD3C5BF}"/>
    <dgm:cxn modelId="{3AFCD5CB-3E89-491A-8BF3-7875827711E5}" srcId="{DABCB53D-3715-4248-9C1A-112F83BC35F4}" destId="{17D719DB-39CD-4137-93A2-5927EC1864DD}" srcOrd="3" destOrd="0" parTransId="{390EEDF2-5C90-4BF3-9DA2-F81FD1CDF8F8}" sibTransId="{C376B750-286B-438F-A3F8-09BEEAA6E8D5}"/>
    <dgm:cxn modelId="{E06F57D1-83B3-4FE8-9E33-FB3775F2FFEA}" type="presOf" srcId="{A6F1E96B-B577-4A29-8F7B-926B59142B9D}" destId="{43BE304D-7C9D-4CE3-BCB6-BF67CEAA24E9}" srcOrd="0" destOrd="0" presId="urn:microsoft.com/office/officeart/2005/8/layout/process3"/>
    <dgm:cxn modelId="{D6CCE6D1-7F9E-4BA7-B073-21151DACBDF7}" type="presOf" srcId="{E5B61D2B-43D8-4609-AD01-871D9D22E926}" destId="{9CCD372E-9C99-47C5-9415-B5160D1EEC6A}" srcOrd="0" destOrd="0" presId="urn:microsoft.com/office/officeart/2005/8/layout/process3"/>
    <dgm:cxn modelId="{BE6171DB-A2F0-46B7-ADCA-3D17AB563C6D}" srcId="{E5B61D2B-43D8-4609-AD01-871D9D22E926}" destId="{DABCB53D-3715-4248-9C1A-112F83BC35F4}" srcOrd="1" destOrd="0" parTransId="{53AF6E31-AF0F-458E-9C9E-8203A8481B0A}" sibTransId="{65749FEB-CCB1-43D7-B0A5-732E0001652B}"/>
    <dgm:cxn modelId="{A9CA23DE-138A-4BB4-B245-D105EAF86CF0}" type="presOf" srcId="{DE12EA0E-6A4A-4C5A-B402-A1D612213930}" destId="{1B255B25-6B24-4C09-A5FD-C2C596AFAA0B}" srcOrd="0" destOrd="1" presId="urn:microsoft.com/office/officeart/2005/8/layout/process3"/>
    <dgm:cxn modelId="{BF9017DF-312A-433D-9E10-71E155D53AF9}" type="presOf" srcId="{B4ED6FCC-8D34-4F46-8881-F3DD9A676DE0}" destId="{7141A7B9-6DBD-4C78-B08D-730B3DC7810B}" srcOrd="0" destOrd="1" presId="urn:microsoft.com/office/officeart/2005/8/layout/process3"/>
    <dgm:cxn modelId="{E51261E1-C602-4EEE-825F-490584CF8674}" type="presOf" srcId="{A6F1E96B-B577-4A29-8F7B-926B59142B9D}" destId="{94EFD08D-7F18-4356-88D6-1C4EF95BB182}" srcOrd="1" destOrd="0" presId="urn:microsoft.com/office/officeart/2005/8/layout/process3"/>
    <dgm:cxn modelId="{FA15EBF9-5434-4ADF-BC92-905C9485A604}" srcId="{A6F1E96B-B577-4A29-8F7B-926B59142B9D}" destId="{DE12EA0E-6A4A-4C5A-B402-A1D612213930}" srcOrd="1" destOrd="0" parTransId="{113A63F8-B335-473B-9369-BC97D508C4B2}" sibTransId="{CF359B31-7595-4CEF-B5D8-AAB55A4544B9}"/>
    <dgm:cxn modelId="{671326CF-B167-4105-8FB7-E863AECB7263}" type="presParOf" srcId="{9CCD372E-9C99-47C5-9415-B5160D1EEC6A}" destId="{8F2A3E67-ECA5-4A2B-AA3D-01C2E2F23710}" srcOrd="0" destOrd="0" presId="urn:microsoft.com/office/officeart/2005/8/layout/process3"/>
    <dgm:cxn modelId="{4E9B0FD7-C7DF-4BF3-AE2C-9F0411BF0F59}" type="presParOf" srcId="{8F2A3E67-ECA5-4A2B-AA3D-01C2E2F23710}" destId="{74CFC98D-AFFA-40BB-BE6D-1EBFB588566B}" srcOrd="0" destOrd="0" presId="urn:microsoft.com/office/officeart/2005/8/layout/process3"/>
    <dgm:cxn modelId="{91B7B4FD-84D4-4F44-93D4-3D6D0BD52AC7}" type="presParOf" srcId="{8F2A3E67-ECA5-4A2B-AA3D-01C2E2F23710}" destId="{37524CEF-D08C-4575-A9C5-D2B643CCA36D}" srcOrd="1" destOrd="0" presId="urn:microsoft.com/office/officeart/2005/8/layout/process3"/>
    <dgm:cxn modelId="{3C4AA237-65E3-4DD1-8174-7A5DDCAE38D0}" type="presParOf" srcId="{8F2A3E67-ECA5-4A2B-AA3D-01C2E2F23710}" destId="{0F7B99A9-29D3-4323-9539-38B895AA7491}" srcOrd="2" destOrd="0" presId="urn:microsoft.com/office/officeart/2005/8/layout/process3"/>
    <dgm:cxn modelId="{BAA39F0A-356F-4B1A-88BF-D3E6634EF3C8}" type="presParOf" srcId="{9CCD372E-9C99-47C5-9415-B5160D1EEC6A}" destId="{FBD5D3E9-5BF2-4A06-8708-344FD71C4471}" srcOrd="1" destOrd="0" presId="urn:microsoft.com/office/officeart/2005/8/layout/process3"/>
    <dgm:cxn modelId="{56DDD119-1BA0-47E3-AD66-3955A5233BBA}" type="presParOf" srcId="{FBD5D3E9-5BF2-4A06-8708-344FD71C4471}" destId="{9BCE57A2-4E69-4B2F-8503-65AB6C9FC8B6}" srcOrd="0" destOrd="0" presId="urn:microsoft.com/office/officeart/2005/8/layout/process3"/>
    <dgm:cxn modelId="{421F57EA-2EF2-4601-92AB-BD222A9DB54E}" type="presParOf" srcId="{9CCD372E-9C99-47C5-9415-B5160D1EEC6A}" destId="{8DD8BC1F-D639-43C7-9BB4-AAAC3DBD20DF}" srcOrd="2" destOrd="0" presId="urn:microsoft.com/office/officeart/2005/8/layout/process3"/>
    <dgm:cxn modelId="{85C53D6E-CCF1-4DCC-B303-04C1D1712824}" type="presParOf" srcId="{8DD8BC1F-D639-43C7-9BB4-AAAC3DBD20DF}" destId="{FC1D4C86-108C-4D25-9E55-8654B2532F7D}" srcOrd="0" destOrd="0" presId="urn:microsoft.com/office/officeart/2005/8/layout/process3"/>
    <dgm:cxn modelId="{823AC1FE-462F-40DE-A2F1-FEE0ED9AA20A}" type="presParOf" srcId="{8DD8BC1F-D639-43C7-9BB4-AAAC3DBD20DF}" destId="{8BC14655-DD69-4F65-A1E2-0EDEC281D79E}" srcOrd="1" destOrd="0" presId="urn:microsoft.com/office/officeart/2005/8/layout/process3"/>
    <dgm:cxn modelId="{1F6A18C6-31F4-4C78-8D2C-5B8B5D15AA96}" type="presParOf" srcId="{8DD8BC1F-D639-43C7-9BB4-AAAC3DBD20DF}" destId="{7141A7B9-6DBD-4C78-B08D-730B3DC7810B}" srcOrd="2" destOrd="0" presId="urn:microsoft.com/office/officeart/2005/8/layout/process3"/>
    <dgm:cxn modelId="{F4FE54B9-D95A-4E48-A7DB-6A12C276E7AC}" type="presParOf" srcId="{9CCD372E-9C99-47C5-9415-B5160D1EEC6A}" destId="{B6BAB816-3A41-4671-A282-C3A679FB2C37}" srcOrd="3" destOrd="0" presId="urn:microsoft.com/office/officeart/2005/8/layout/process3"/>
    <dgm:cxn modelId="{D023FCDE-CE5E-42CF-8107-9EEEA09BBE83}" type="presParOf" srcId="{B6BAB816-3A41-4671-A282-C3A679FB2C37}" destId="{92A31C80-E334-4FB1-8416-43859A0B8CC2}" srcOrd="0" destOrd="0" presId="urn:microsoft.com/office/officeart/2005/8/layout/process3"/>
    <dgm:cxn modelId="{F9753280-68D5-49C1-B7B4-858ABC82B448}" type="presParOf" srcId="{9CCD372E-9C99-47C5-9415-B5160D1EEC6A}" destId="{F66AE92C-7432-46FF-BFB3-CC192E3D7C11}" srcOrd="4" destOrd="0" presId="urn:microsoft.com/office/officeart/2005/8/layout/process3"/>
    <dgm:cxn modelId="{016A9BE4-F199-4266-99A0-452B22924E46}" type="presParOf" srcId="{F66AE92C-7432-46FF-BFB3-CC192E3D7C11}" destId="{43BE304D-7C9D-4CE3-BCB6-BF67CEAA24E9}" srcOrd="0" destOrd="0" presId="urn:microsoft.com/office/officeart/2005/8/layout/process3"/>
    <dgm:cxn modelId="{CD0ED2D0-4FF8-4CDC-B72C-FABD7D0480B8}" type="presParOf" srcId="{F66AE92C-7432-46FF-BFB3-CC192E3D7C11}" destId="{94EFD08D-7F18-4356-88D6-1C4EF95BB182}" srcOrd="1" destOrd="0" presId="urn:microsoft.com/office/officeart/2005/8/layout/process3"/>
    <dgm:cxn modelId="{F8D088A1-B5FE-4881-AE76-8100D4E77CCA}" type="presParOf" srcId="{F66AE92C-7432-46FF-BFB3-CC192E3D7C11}" destId="{1B255B25-6B24-4C09-A5FD-C2C596AFAA0B}" srcOrd="2" destOrd="0" presId="urn:microsoft.com/office/officeart/2005/8/layout/process3"/>
    <dgm:cxn modelId="{BC61B25A-45D6-4E81-93F8-A9B3C5B329B7}" type="presParOf" srcId="{9CCD372E-9C99-47C5-9415-B5160D1EEC6A}" destId="{A354C3F2-E3C7-46A0-A75E-F89463FB5A70}" srcOrd="5" destOrd="0" presId="urn:microsoft.com/office/officeart/2005/8/layout/process3"/>
    <dgm:cxn modelId="{343B6924-896D-44B0-A30F-C4E171E4870C}" type="presParOf" srcId="{A354C3F2-E3C7-46A0-A75E-F89463FB5A70}" destId="{975B40CD-FA79-418C-AD50-C0C89CCAB4B7}" srcOrd="0" destOrd="0" presId="urn:microsoft.com/office/officeart/2005/8/layout/process3"/>
    <dgm:cxn modelId="{6D1DB6ED-CD7A-4A93-9AF1-EB6405A960EF}" type="presParOf" srcId="{9CCD372E-9C99-47C5-9415-B5160D1EEC6A}" destId="{AFB4E90C-52C2-412A-934C-7384E65E2BE6}" srcOrd="6" destOrd="0" presId="urn:microsoft.com/office/officeart/2005/8/layout/process3"/>
    <dgm:cxn modelId="{92728DB2-0AFF-4F38-BD6B-03B73F81E527}" type="presParOf" srcId="{AFB4E90C-52C2-412A-934C-7384E65E2BE6}" destId="{D02EF107-21FE-49A9-A209-1E5BCEFBF4FC}" srcOrd="0" destOrd="0" presId="urn:microsoft.com/office/officeart/2005/8/layout/process3"/>
    <dgm:cxn modelId="{1381368E-8870-4871-A8F9-3A4687BC4071}" type="presParOf" srcId="{AFB4E90C-52C2-412A-934C-7384E65E2BE6}" destId="{7C1933BE-D85E-4A0A-B256-E3379FA97C33}" srcOrd="1" destOrd="0" presId="urn:microsoft.com/office/officeart/2005/8/layout/process3"/>
    <dgm:cxn modelId="{058E48A6-830B-4A3F-9C61-89BC03ECD464}" type="presParOf" srcId="{AFB4E90C-52C2-412A-934C-7384E65E2BE6}" destId="{3B3400F5-6488-40E4-B944-D9335757A587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294DC7-D81D-4D82-95BF-63E3862BFEF3}" type="doc">
      <dgm:prSet loTypeId="urn:microsoft.com/office/officeart/2005/8/layout/hProcess4" loCatId="process" qsTypeId="urn:microsoft.com/office/officeart/2005/8/quickstyle/3d1" qsCatId="3D" csTypeId="urn:microsoft.com/office/officeart/2005/8/colors/colorful5" csCatId="colorful" phldr="1"/>
      <dgm:spPr/>
    </dgm:pt>
    <dgm:pt modelId="{FA9E90D4-483B-4DD8-A6DC-99D3182A22CC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شکل‌گیری و شروع</a:t>
          </a:r>
          <a:endParaRPr lang="en-US" dirty="0">
            <a:cs typeface="B Mitra" panose="00000400000000000000" pitchFamily="2" charset="-78"/>
          </a:endParaRPr>
        </a:p>
      </dgm:t>
    </dgm:pt>
    <dgm:pt modelId="{6346DBAB-8E50-4BBF-94E0-34891AB49C94}" type="parTrans" cxnId="{72BAB95B-DD5C-4337-BFFD-55EDACB4AB08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74EDCB33-1F3F-4F45-BB27-6B46159E3BA3}" type="sibTrans" cxnId="{72BAB95B-DD5C-4337-BFFD-55EDACB4AB08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1166E537-5158-4DFB-98A6-5BEE4261C45F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سردرگمی اولیه</a:t>
          </a:r>
          <a:endParaRPr lang="en-US" dirty="0">
            <a:cs typeface="B Mitra" panose="00000400000000000000" pitchFamily="2" charset="-78"/>
          </a:endParaRPr>
        </a:p>
      </dgm:t>
    </dgm:pt>
    <dgm:pt modelId="{0F620B38-065F-4152-9BBA-3A83BB50AF51}" type="parTrans" cxnId="{C67A3A7D-6F64-422C-804C-8D06BDA5E3E5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5E45F8FB-FAFC-41CF-AB76-5681CC94EDAA}" type="sibTrans" cxnId="{C67A3A7D-6F64-422C-804C-8D06BDA5E3E5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E3DE3F41-9413-41FF-8B98-F64F64FE59A4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نقش‌آفرینی رهبر</a:t>
          </a:r>
          <a:endParaRPr lang="en-US" dirty="0">
            <a:cs typeface="B Mitra" panose="00000400000000000000" pitchFamily="2" charset="-78"/>
          </a:endParaRPr>
        </a:p>
      </dgm:t>
    </dgm:pt>
    <dgm:pt modelId="{D2B9565E-546B-4C16-9B9B-162A4A7A85E5}" type="parTrans" cxnId="{B290CB63-C8A4-41C8-8A7C-27A74834977A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82A87C02-B6AD-47D6-BF53-8766515B2B43}" type="sibTrans" cxnId="{B290CB63-C8A4-41C8-8A7C-27A74834977A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E115F234-ACA3-4E7B-8694-2AB186CB434B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استحکام</a:t>
          </a:r>
          <a:endParaRPr lang="en-US" dirty="0">
            <a:cs typeface="B Mitra" panose="00000400000000000000" pitchFamily="2" charset="-78"/>
          </a:endParaRPr>
        </a:p>
      </dgm:t>
    </dgm:pt>
    <dgm:pt modelId="{C8DC5685-71B9-48BA-8F78-0E387B031827}" type="parTrans" cxnId="{C6685523-F920-4F59-BAC9-3E4B8EF1D217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20434666-CCC1-4498-B098-FEDDEDDDBC30}" type="sibTrans" cxnId="{C6685523-F920-4F59-BAC9-3E4B8EF1D217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9A869C8B-02B4-45B2-AFF2-AB2AF552B14C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کارایی</a:t>
          </a:r>
          <a:endParaRPr lang="en-US" dirty="0">
            <a:cs typeface="B Mitra" panose="00000400000000000000" pitchFamily="2" charset="-78"/>
          </a:endParaRPr>
        </a:p>
      </dgm:t>
    </dgm:pt>
    <dgm:pt modelId="{1057F8FA-3F81-403E-9237-25B7D7656B7B}" type="parTrans" cxnId="{B677FAE9-6F00-4991-80CC-8AF2AF06A176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74E0C4AE-A697-46B3-BB5E-B73CDD89907A}" type="sibTrans" cxnId="{B677FAE9-6F00-4991-80CC-8AF2AF06A176}">
      <dgm:prSet/>
      <dgm:spPr/>
      <dgm:t>
        <a:bodyPr/>
        <a:lstStyle/>
        <a:p>
          <a:pPr rtl="1"/>
          <a:endParaRPr lang="en-US">
            <a:cs typeface="B Mitra" panose="00000400000000000000" pitchFamily="2" charset="-78"/>
          </a:endParaRPr>
        </a:p>
      </dgm:t>
    </dgm:pt>
    <dgm:pt modelId="{37A72AF0-1493-45DE-95BD-7CAA00B5079C}">
      <dgm:prSet/>
      <dgm:spPr/>
      <dgm:t>
        <a:bodyPr/>
        <a:lstStyle/>
        <a:p>
          <a:pPr rtl="1"/>
          <a:r>
            <a:rPr lang="fa-IR">
              <a:cs typeface="B Mitra" panose="00000400000000000000" pitchFamily="2" charset="-78"/>
            </a:rPr>
            <a:t>معرفی اعضا</a:t>
          </a:r>
          <a:endParaRPr lang="en-US" dirty="0">
            <a:cs typeface="B Mitra" panose="00000400000000000000" pitchFamily="2" charset="-78"/>
          </a:endParaRPr>
        </a:p>
      </dgm:t>
    </dgm:pt>
    <dgm:pt modelId="{FA9792DC-0FA8-4095-B431-600065846797}" type="parTrans" cxnId="{CD311272-7128-4781-B199-55D1F2113033}">
      <dgm:prSet/>
      <dgm:spPr/>
      <dgm:t>
        <a:bodyPr/>
        <a:lstStyle/>
        <a:p>
          <a:pPr rtl="1"/>
          <a:endParaRPr lang="en-US"/>
        </a:p>
      </dgm:t>
    </dgm:pt>
    <dgm:pt modelId="{699BDA23-CDE7-41E2-A586-169CB766A576}" type="sibTrans" cxnId="{CD311272-7128-4781-B199-55D1F2113033}">
      <dgm:prSet/>
      <dgm:spPr/>
      <dgm:t>
        <a:bodyPr/>
        <a:lstStyle/>
        <a:p>
          <a:pPr rtl="1"/>
          <a:endParaRPr lang="en-US"/>
        </a:p>
      </dgm:t>
    </dgm:pt>
    <dgm:pt modelId="{32605ED4-AD0A-4001-8114-F48A36D168F1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بارش افکار</a:t>
          </a:r>
          <a:endParaRPr lang="en-US" dirty="0">
            <a:cs typeface="B Mitra" panose="00000400000000000000" pitchFamily="2" charset="-78"/>
          </a:endParaRPr>
        </a:p>
      </dgm:t>
    </dgm:pt>
    <dgm:pt modelId="{58A8F85C-13E2-425E-925D-5CAD52EA9963}" type="parTrans" cxnId="{BB090AB7-B1B9-47F6-B4CD-98684FD0A31B}">
      <dgm:prSet/>
      <dgm:spPr/>
      <dgm:t>
        <a:bodyPr/>
        <a:lstStyle/>
        <a:p>
          <a:pPr rtl="1"/>
          <a:endParaRPr lang="en-US"/>
        </a:p>
      </dgm:t>
    </dgm:pt>
    <dgm:pt modelId="{0BB841F4-FE67-402B-9309-5DA0C940FB16}" type="sibTrans" cxnId="{BB090AB7-B1B9-47F6-B4CD-98684FD0A31B}">
      <dgm:prSet/>
      <dgm:spPr/>
      <dgm:t>
        <a:bodyPr/>
        <a:lstStyle/>
        <a:p>
          <a:pPr rtl="1"/>
          <a:endParaRPr lang="en-US"/>
        </a:p>
      </dgm:t>
    </dgm:pt>
    <dgm:pt modelId="{73CA7475-73C1-4191-8445-09855E0253E4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آشنا شدن اعضا با سلیقه‌های و توانمندیهای یکدیگر</a:t>
          </a:r>
          <a:endParaRPr lang="en-US" dirty="0">
            <a:cs typeface="B Mitra" panose="00000400000000000000" pitchFamily="2" charset="-78"/>
          </a:endParaRPr>
        </a:p>
      </dgm:t>
    </dgm:pt>
    <dgm:pt modelId="{EB45CBD0-F79E-406B-983D-0C09DE7AF130}" type="parTrans" cxnId="{322892C1-9B1B-41E9-B920-597B7AAA598E}">
      <dgm:prSet/>
      <dgm:spPr/>
      <dgm:t>
        <a:bodyPr/>
        <a:lstStyle/>
        <a:p>
          <a:pPr rtl="1"/>
          <a:endParaRPr lang="en-US"/>
        </a:p>
      </dgm:t>
    </dgm:pt>
    <dgm:pt modelId="{B3B711DF-9E80-49D5-AE36-3352390FDC25}" type="sibTrans" cxnId="{322892C1-9B1B-41E9-B920-597B7AAA598E}">
      <dgm:prSet/>
      <dgm:spPr/>
      <dgm:t>
        <a:bodyPr/>
        <a:lstStyle/>
        <a:p>
          <a:pPr rtl="1"/>
          <a:endParaRPr lang="en-US"/>
        </a:p>
      </dgm:t>
    </dgm:pt>
    <dgm:pt modelId="{D8AF9A53-D91E-45BE-9C81-7993B778131D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عبور تیم از چالشهای اولیه و محول نمودن وظایف</a:t>
          </a:r>
          <a:endParaRPr lang="en-US" dirty="0">
            <a:cs typeface="B Mitra" panose="00000400000000000000" pitchFamily="2" charset="-78"/>
          </a:endParaRPr>
        </a:p>
      </dgm:t>
    </dgm:pt>
    <dgm:pt modelId="{AF02B35E-B057-4C03-9DD3-72581252EF7A}" type="parTrans" cxnId="{EAA1E455-9010-489F-8D2F-78334E64862B}">
      <dgm:prSet/>
      <dgm:spPr/>
      <dgm:t>
        <a:bodyPr/>
        <a:lstStyle/>
        <a:p>
          <a:pPr rtl="1"/>
          <a:endParaRPr lang="en-US"/>
        </a:p>
      </dgm:t>
    </dgm:pt>
    <dgm:pt modelId="{A7147E69-2EB6-482A-ADC9-125372449C03}" type="sibTrans" cxnId="{EAA1E455-9010-489F-8D2F-78334E64862B}">
      <dgm:prSet/>
      <dgm:spPr/>
      <dgm:t>
        <a:bodyPr/>
        <a:lstStyle/>
        <a:p>
          <a:pPr rtl="1"/>
          <a:endParaRPr lang="en-US"/>
        </a:p>
      </dgm:t>
    </dgm:pt>
    <dgm:pt modelId="{082479FD-77D3-4617-B3C2-B28132056F79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مدیریت جلسات و پیگیری امور و نظارت کلی بر کار</a:t>
          </a:r>
          <a:endParaRPr lang="en-US" dirty="0">
            <a:cs typeface="B Mitra" panose="00000400000000000000" pitchFamily="2" charset="-78"/>
          </a:endParaRPr>
        </a:p>
      </dgm:t>
    </dgm:pt>
    <dgm:pt modelId="{5EE2E370-CB6E-409F-BEE1-51D63892087B}" type="parTrans" cxnId="{CB9F3B1A-0C7D-424B-A306-7259CD4DDDCF}">
      <dgm:prSet/>
      <dgm:spPr/>
      <dgm:t>
        <a:bodyPr/>
        <a:lstStyle/>
        <a:p>
          <a:pPr rtl="1"/>
          <a:endParaRPr lang="en-US"/>
        </a:p>
      </dgm:t>
    </dgm:pt>
    <dgm:pt modelId="{0ACC9BC3-2BB4-44A6-A410-0313DDC72AEE}" type="sibTrans" cxnId="{CB9F3B1A-0C7D-424B-A306-7259CD4DDDCF}">
      <dgm:prSet/>
      <dgm:spPr/>
      <dgm:t>
        <a:bodyPr/>
        <a:lstStyle/>
        <a:p>
          <a:pPr rtl="1"/>
          <a:endParaRPr lang="en-US"/>
        </a:p>
      </dgm:t>
    </dgm:pt>
    <dgm:pt modelId="{21BDC783-DD59-4AD8-8C31-63AA289BEAC6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ریزشهای احتمالی</a:t>
          </a:r>
          <a:endParaRPr lang="en-US" dirty="0">
            <a:cs typeface="B Mitra" panose="00000400000000000000" pitchFamily="2" charset="-78"/>
          </a:endParaRPr>
        </a:p>
      </dgm:t>
    </dgm:pt>
    <dgm:pt modelId="{45BF3276-C911-44A0-86F3-3A9967910CEC}" type="parTrans" cxnId="{EB1A35F5-C808-4DB1-9D15-749FF78201A0}">
      <dgm:prSet/>
      <dgm:spPr/>
      <dgm:t>
        <a:bodyPr/>
        <a:lstStyle/>
        <a:p>
          <a:pPr rtl="1"/>
          <a:endParaRPr lang="en-US"/>
        </a:p>
      </dgm:t>
    </dgm:pt>
    <dgm:pt modelId="{DDCD6CF5-5E4F-405D-9AFE-2FEA4D5271A1}" type="sibTrans" cxnId="{EB1A35F5-C808-4DB1-9D15-749FF78201A0}">
      <dgm:prSet/>
      <dgm:spPr/>
      <dgm:t>
        <a:bodyPr/>
        <a:lstStyle/>
        <a:p>
          <a:pPr rtl="1"/>
          <a:endParaRPr lang="en-US"/>
        </a:p>
      </dgm:t>
    </dgm:pt>
    <dgm:pt modelId="{D1FA6F12-3954-4BC1-94C1-CC9E4D6B844E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تغییر وظایف </a:t>
          </a:r>
          <a:endParaRPr lang="en-US" dirty="0">
            <a:cs typeface="B Mitra" panose="00000400000000000000" pitchFamily="2" charset="-78"/>
          </a:endParaRPr>
        </a:p>
      </dgm:t>
    </dgm:pt>
    <dgm:pt modelId="{C4A7A1F3-9173-44A2-AFCF-308089E829E9}" type="parTrans" cxnId="{8AD24296-AAC7-4FFB-80BB-17027E94BE50}">
      <dgm:prSet/>
      <dgm:spPr/>
      <dgm:t>
        <a:bodyPr/>
        <a:lstStyle/>
        <a:p>
          <a:pPr rtl="1"/>
          <a:endParaRPr lang="en-US"/>
        </a:p>
      </dgm:t>
    </dgm:pt>
    <dgm:pt modelId="{705905FD-E6C9-4F08-A9BC-525E7C03EB44}" type="sibTrans" cxnId="{8AD24296-AAC7-4FFB-80BB-17027E94BE50}">
      <dgm:prSet/>
      <dgm:spPr/>
      <dgm:t>
        <a:bodyPr/>
        <a:lstStyle/>
        <a:p>
          <a:pPr rtl="1"/>
          <a:endParaRPr lang="en-US"/>
        </a:p>
      </dgm:t>
    </dgm:pt>
    <dgm:pt modelId="{7FB2F178-7F81-403D-B536-54874C6A0FBE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درک کامل از شیوه همکاری</a:t>
          </a:r>
          <a:endParaRPr lang="en-US" dirty="0">
            <a:cs typeface="B Mitra" panose="00000400000000000000" pitchFamily="2" charset="-78"/>
          </a:endParaRPr>
        </a:p>
      </dgm:t>
    </dgm:pt>
    <dgm:pt modelId="{AA54E22E-BAB3-4F86-8CD1-80CB3BE01177}" type="parTrans" cxnId="{1337C511-9BE7-49BB-B007-31C645F3632D}">
      <dgm:prSet/>
      <dgm:spPr/>
      <dgm:t>
        <a:bodyPr/>
        <a:lstStyle/>
        <a:p>
          <a:pPr rtl="1"/>
          <a:endParaRPr lang="en-US"/>
        </a:p>
      </dgm:t>
    </dgm:pt>
    <dgm:pt modelId="{22ADFE79-0E7F-4DAD-81C5-56118F091070}" type="sibTrans" cxnId="{1337C511-9BE7-49BB-B007-31C645F3632D}">
      <dgm:prSet/>
      <dgm:spPr/>
      <dgm:t>
        <a:bodyPr/>
        <a:lstStyle/>
        <a:p>
          <a:pPr rtl="1"/>
          <a:endParaRPr lang="en-US"/>
        </a:p>
      </dgm:t>
    </dgm:pt>
    <dgm:pt modelId="{2EA4DCCF-E089-412B-94B5-02DFAA6640F9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پاسخ به سوالات و مشکلات مطرح شده</a:t>
          </a:r>
          <a:endParaRPr lang="en-US" dirty="0">
            <a:cs typeface="B Mitra" panose="00000400000000000000" pitchFamily="2" charset="-78"/>
          </a:endParaRPr>
        </a:p>
      </dgm:t>
    </dgm:pt>
    <dgm:pt modelId="{11E0A46A-3187-4FAF-8F89-EE624C6B15BB}" type="parTrans" cxnId="{CE6359BC-60CF-4F65-9ADE-06C753548741}">
      <dgm:prSet/>
      <dgm:spPr/>
      <dgm:t>
        <a:bodyPr/>
        <a:lstStyle/>
        <a:p>
          <a:pPr rtl="1"/>
          <a:endParaRPr lang="en-US"/>
        </a:p>
      </dgm:t>
    </dgm:pt>
    <dgm:pt modelId="{C1868666-1321-4A00-A925-AF6B6CD0CDF7}" type="sibTrans" cxnId="{CE6359BC-60CF-4F65-9ADE-06C753548741}">
      <dgm:prSet/>
      <dgm:spPr/>
      <dgm:t>
        <a:bodyPr/>
        <a:lstStyle/>
        <a:p>
          <a:pPr rtl="1"/>
          <a:endParaRPr lang="en-US"/>
        </a:p>
      </dgm:t>
    </dgm:pt>
    <dgm:pt modelId="{3B13CC66-60EB-4397-ACE2-D8C7AB3FC68F}">
      <dgm:prSet phldrT="[Text]"/>
      <dgm:spPr/>
      <dgm:t>
        <a:bodyPr/>
        <a:lstStyle/>
        <a:p>
          <a:pPr rtl="1"/>
          <a:r>
            <a:rPr lang="fa-IR" dirty="0">
              <a:cs typeface="B Mitra" panose="00000400000000000000" pitchFamily="2" charset="-78"/>
            </a:rPr>
            <a:t>حرکت خودکار به سمت هدف</a:t>
          </a:r>
          <a:endParaRPr lang="en-US" dirty="0">
            <a:cs typeface="B Mitra" panose="00000400000000000000" pitchFamily="2" charset="-78"/>
          </a:endParaRPr>
        </a:p>
      </dgm:t>
    </dgm:pt>
    <dgm:pt modelId="{4F2D35AA-F443-45F7-918E-F2D296F35512}" type="parTrans" cxnId="{B6FEB288-5A09-4BCE-8673-48B76E77FA65}">
      <dgm:prSet/>
      <dgm:spPr/>
      <dgm:t>
        <a:bodyPr/>
        <a:lstStyle/>
        <a:p>
          <a:pPr rtl="1"/>
          <a:endParaRPr lang="en-US"/>
        </a:p>
      </dgm:t>
    </dgm:pt>
    <dgm:pt modelId="{B5F32949-AF47-435C-9488-06A16908F77E}" type="sibTrans" cxnId="{B6FEB288-5A09-4BCE-8673-48B76E77FA65}">
      <dgm:prSet/>
      <dgm:spPr/>
      <dgm:t>
        <a:bodyPr/>
        <a:lstStyle/>
        <a:p>
          <a:pPr rtl="1"/>
          <a:endParaRPr lang="en-US"/>
        </a:p>
      </dgm:t>
    </dgm:pt>
    <dgm:pt modelId="{97127D98-CAE2-4814-8CE6-FEC0866E60AE}">
      <dgm:prSet/>
      <dgm:spPr/>
      <dgm:t>
        <a:bodyPr/>
        <a:lstStyle/>
        <a:p>
          <a:pPr rtl="1"/>
          <a:r>
            <a:rPr lang="fa-IR">
              <a:cs typeface="B Mitra" panose="00000400000000000000" pitchFamily="2" charset="-78"/>
            </a:rPr>
            <a:t>بیان اهداف و تدوین دستورالعمل</a:t>
          </a:r>
          <a:endParaRPr lang="en-US" dirty="0">
            <a:cs typeface="B Mitra" panose="00000400000000000000" pitchFamily="2" charset="-78"/>
          </a:endParaRPr>
        </a:p>
      </dgm:t>
    </dgm:pt>
    <dgm:pt modelId="{A473560F-6DA2-4A08-A830-B99CE3B606F7}" type="parTrans" cxnId="{E9440D0F-13FB-47AC-94C8-ED8036D3F261}">
      <dgm:prSet/>
      <dgm:spPr/>
      <dgm:t>
        <a:bodyPr/>
        <a:lstStyle/>
        <a:p>
          <a:endParaRPr lang="en-US"/>
        </a:p>
      </dgm:t>
    </dgm:pt>
    <dgm:pt modelId="{2B88653C-80C4-421C-BB96-2D1BAFAD4BB1}" type="sibTrans" cxnId="{E9440D0F-13FB-47AC-94C8-ED8036D3F261}">
      <dgm:prSet/>
      <dgm:spPr/>
      <dgm:t>
        <a:bodyPr/>
        <a:lstStyle/>
        <a:p>
          <a:endParaRPr lang="en-US"/>
        </a:p>
      </dgm:t>
    </dgm:pt>
    <dgm:pt modelId="{5D837CCF-1A40-4CAC-B3A0-742F73DEE29F}" type="pres">
      <dgm:prSet presAssocID="{E6294DC7-D81D-4D82-95BF-63E3862BFEF3}" presName="Name0" presStyleCnt="0">
        <dgm:presLayoutVars>
          <dgm:dir/>
          <dgm:animLvl val="lvl"/>
          <dgm:resizeHandles val="exact"/>
        </dgm:presLayoutVars>
      </dgm:prSet>
      <dgm:spPr/>
    </dgm:pt>
    <dgm:pt modelId="{360D21CC-247A-470B-ABBF-DD2C11C195A0}" type="pres">
      <dgm:prSet presAssocID="{E6294DC7-D81D-4D82-95BF-63E3862BFEF3}" presName="tSp" presStyleCnt="0"/>
      <dgm:spPr/>
    </dgm:pt>
    <dgm:pt modelId="{AC055D70-2F26-4428-A27D-1469FDAA4FFE}" type="pres">
      <dgm:prSet presAssocID="{E6294DC7-D81D-4D82-95BF-63E3862BFEF3}" presName="bSp" presStyleCnt="0"/>
      <dgm:spPr/>
    </dgm:pt>
    <dgm:pt modelId="{0E156672-8254-4275-8E57-A39DCDEB06A4}" type="pres">
      <dgm:prSet presAssocID="{E6294DC7-D81D-4D82-95BF-63E3862BFEF3}" presName="process" presStyleCnt="0"/>
      <dgm:spPr/>
    </dgm:pt>
    <dgm:pt modelId="{42D1A194-B070-4F9B-ADC8-8FF44E4C99BA}" type="pres">
      <dgm:prSet presAssocID="{FA9E90D4-483B-4DD8-A6DC-99D3182A22CC}" presName="composite1" presStyleCnt="0"/>
      <dgm:spPr/>
    </dgm:pt>
    <dgm:pt modelId="{BD5EBED4-38B9-44D5-84F0-BFDF3F322EB4}" type="pres">
      <dgm:prSet presAssocID="{FA9E90D4-483B-4DD8-A6DC-99D3182A22CC}" presName="dummyNode1" presStyleLbl="node1" presStyleIdx="0" presStyleCnt="5"/>
      <dgm:spPr/>
    </dgm:pt>
    <dgm:pt modelId="{1E6C3397-AA27-4472-A2B8-6B4A4E3FA0B8}" type="pres">
      <dgm:prSet presAssocID="{FA9E90D4-483B-4DD8-A6DC-99D3182A22CC}" presName="childNode1" presStyleLbl="bgAcc1" presStyleIdx="0" presStyleCnt="5">
        <dgm:presLayoutVars>
          <dgm:bulletEnabled val="1"/>
        </dgm:presLayoutVars>
      </dgm:prSet>
      <dgm:spPr/>
    </dgm:pt>
    <dgm:pt modelId="{B3EA23DC-2607-41DE-8652-98BF3C2BA0B0}" type="pres">
      <dgm:prSet presAssocID="{FA9E90D4-483B-4DD8-A6DC-99D3182A22CC}" presName="childNode1tx" presStyleLbl="bgAcc1" presStyleIdx="0" presStyleCnt="5">
        <dgm:presLayoutVars>
          <dgm:bulletEnabled val="1"/>
        </dgm:presLayoutVars>
      </dgm:prSet>
      <dgm:spPr/>
    </dgm:pt>
    <dgm:pt modelId="{CD978AB3-86C1-4E22-B033-1252C36D98BC}" type="pres">
      <dgm:prSet presAssocID="{FA9E90D4-483B-4DD8-A6DC-99D3182A22CC}" presName="parentNode1" presStyleLbl="node1" presStyleIdx="0" presStyleCnt="5">
        <dgm:presLayoutVars>
          <dgm:chMax val="1"/>
          <dgm:bulletEnabled val="1"/>
        </dgm:presLayoutVars>
      </dgm:prSet>
      <dgm:spPr/>
    </dgm:pt>
    <dgm:pt modelId="{51113C62-D62F-4B5C-99F5-379121B3DBC5}" type="pres">
      <dgm:prSet presAssocID="{FA9E90D4-483B-4DD8-A6DC-99D3182A22CC}" presName="connSite1" presStyleCnt="0"/>
      <dgm:spPr/>
    </dgm:pt>
    <dgm:pt modelId="{AAEED9E0-B70E-4D64-9864-6088BA6BE2E8}" type="pres">
      <dgm:prSet presAssocID="{74EDCB33-1F3F-4F45-BB27-6B46159E3BA3}" presName="Name9" presStyleLbl="sibTrans2D1" presStyleIdx="0" presStyleCnt="4"/>
      <dgm:spPr/>
    </dgm:pt>
    <dgm:pt modelId="{38F097E3-2846-4354-8188-0C0D8DD8507D}" type="pres">
      <dgm:prSet presAssocID="{1166E537-5158-4DFB-98A6-5BEE4261C45F}" presName="composite2" presStyleCnt="0"/>
      <dgm:spPr/>
    </dgm:pt>
    <dgm:pt modelId="{B6E65D10-5470-433B-B63A-7B4D6B4060D6}" type="pres">
      <dgm:prSet presAssocID="{1166E537-5158-4DFB-98A6-5BEE4261C45F}" presName="dummyNode2" presStyleLbl="node1" presStyleIdx="0" presStyleCnt="5"/>
      <dgm:spPr/>
    </dgm:pt>
    <dgm:pt modelId="{6E947B4E-464D-4591-A0F1-19A32613DC44}" type="pres">
      <dgm:prSet presAssocID="{1166E537-5158-4DFB-98A6-5BEE4261C45F}" presName="childNode2" presStyleLbl="bgAcc1" presStyleIdx="1" presStyleCnt="5">
        <dgm:presLayoutVars>
          <dgm:bulletEnabled val="1"/>
        </dgm:presLayoutVars>
      </dgm:prSet>
      <dgm:spPr/>
    </dgm:pt>
    <dgm:pt modelId="{E5C6B039-B83C-4BE3-B7D2-46BAD1B03A4D}" type="pres">
      <dgm:prSet presAssocID="{1166E537-5158-4DFB-98A6-5BEE4261C45F}" presName="childNode2tx" presStyleLbl="bgAcc1" presStyleIdx="1" presStyleCnt="5">
        <dgm:presLayoutVars>
          <dgm:bulletEnabled val="1"/>
        </dgm:presLayoutVars>
      </dgm:prSet>
      <dgm:spPr/>
    </dgm:pt>
    <dgm:pt modelId="{A582E16B-24F7-482D-8C62-89C4A51DC2D4}" type="pres">
      <dgm:prSet presAssocID="{1166E537-5158-4DFB-98A6-5BEE4261C45F}" presName="parentNode2" presStyleLbl="node1" presStyleIdx="1" presStyleCnt="5">
        <dgm:presLayoutVars>
          <dgm:chMax val="0"/>
          <dgm:bulletEnabled val="1"/>
        </dgm:presLayoutVars>
      </dgm:prSet>
      <dgm:spPr/>
    </dgm:pt>
    <dgm:pt modelId="{AA68021C-EFAA-43EE-970D-D1C8F7D47C48}" type="pres">
      <dgm:prSet presAssocID="{1166E537-5158-4DFB-98A6-5BEE4261C45F}" presName="connSite2" presStyleCnt="0"/>
      <dgm:spPr/>
    </dgm:pt>
    <dgm:pt modelId="{21FB5630-F1E5-4FFF-BC6F-DDC0CA9B5854}" type="pres">
      <dgm:prSet presAssocID="{5E45F8FB-FAFC-41CF-AB76-5681CC94EDAA}" presName="Name18" presStyleLbl="sibTrans2D1" presStyleIdx="1" presStyleCnt="4"/>
      <dgm:spPr/>
    </dgm:pt>
    <dgm:pt modelId="{79ADA213-93C4-48DC-A94F-EE7E7A1E0EB5}" type="pres">
      <dgm:prSet presAssocID="{E3DE3F41-9413-41FF-8B98-F64F64FE59A4}" presName="composite1" presStyleCnt="0"/>
      <dgm:spPr/>
    </dgm:pt>
    <dgm:pt modelId="{5E2E55A9-04EA-47C3-AD1A-E6BB8ED8662D}" type="pres">
      <dgm:prSet presAssocID="{E3DE3F41-9413-41FF-8B98-F64F64FE59A4}" presName="dummyNode1" presStyleLbl="node1" presStyleIdx="1" presStyleCnt="5"/>
      <dgm:spPr/>
    </dgm:pt>
    <dgm:pt modelId="{3CA6EB8C-116E-411B-8E14-5049D2341D73}" type="pres">
      <dgm:prSet presAssocID="{E3DE3F41-9413-41FF-8B98-F64F64FE59A4}" presName="childNode1" presStyleLbl="bgAcc1" presStyleIdx="2" presStyleCnt="5">
        <dgm:presLayoutVars>
          <dgm:bulletEnabled val="1"/>
        </dgm:presLayoutVars>
      </dgm:prSet>
      <dgm:spPr/>
    </dgm:pt>
    <dgm:pt modelId="{289AF90F-FA79-42B7-9CFD-79CB14C223EA}" type="pres">
      <dgm:prSet presAssocID="{E3DE3F41-9413-41FF-8B98-F64F64FE59A4}" presName="childNode1tx" presStyleLbl="bgAcc1" presStyleIdx="2" presStyleCnt="5">
        <dgm:presLayoutVars>
          <dgm:bulletEnabled val="1"/>
        </dgm:presLayoutVars>
      </dgm:prSet>
      <dgm:spPr/>
    </dgm:pt>
    <dgm:pt modelId="{54957BC8-C3C4-497E-847B-F90DFAC2BF1B}" type="pres">
      <dgm:prSet presAssocID="{E3DE3F41-9413-41FF-8B98-F64F64FE59A4}" presName="parentNode1" presStyleLbl="node1" presStyleIdx="2" presStyleCnt="5">
        <dgm:presLayoutVars>
          <dgm:chMax val="1"/>
          <dgm:bulletEnabled val="1"/>
        </dgm:presLayoutVars>
      </dgm:prSet>
      <dgm:spPr/>
    </dgm:pt>
    <dgm:pt modelId="{159365DF-4538-4BDC-A178-2CD3CEDDEA1E}" type="pres">
      <dgm:prSet presAssocID="{E3DE3F41-9413-41FF-8B98-F64F64FE59A4}" presName="connSite1" presStyleCnt="0"/>
      <dgm:spPr/>
    </dgm:pt>
    <dgm:pt modelId="{463AA938-C0E6-4D81-92E6-181D159B8B99}" type="pres">
      <dgm:prSet presAssocID="{82A87C02-B6AD-47D6-BF53-8766515B2B43}" presName="Name9" presStyleLbl="sibTrans2D1" presStyleIdx="2" presStyleCnt="4"/>
      <dgm:spPr/>
    </dgm:pt>
    <dgm:pt modelId="{8DA539AC-A2D1-40F1-AEC9-F8FD3F823B3C}" type="pres">
      <dgm:prSet presAssocID="{E115F234-ACA3-4E7B-8694-2AB186CB434B}" presName="composite2" presStyleCnt="0"/>
      <dgm:spPr/>
    </dgm:pt>
    <dgm:pt modelId="{78A72538-1344-4195-B32D-09429D7AC18F}" type="pres">
      <dgm:prSet presAssocID="{E115F234-ACA3-4E7B-8694-2AB186CB434B}" presName="dummyNode2" presStyleLbl="node1" presStyleIdx="2" presStyleCnt="5"/>
      <dgm:spPr/>
    </dgm:pt>
    <dgm:pt modelId="{78189826-6C3E-4519-830B-1CD04299112A}" type="pres">
      <dgm:prSet presAssocID="{E115F234-ACA3-4E7B-8694-2AB186CB434B}" presName="childNode2" presStyleLbl="bgAcc1" presStyleIdx="3" presStyleCnt="5">
        <dgm:presLayoutVars>
          <dgm:bulletEnabled val="1"/>
        </dgm:presLayoutVars>
      </dgm:prSet>
      <dgm:spPr/>
    </dgm:pt>
    <dgm:pt modelId="{E1C0F5DE-C318-4D6A-AAD8-5F1E54D6C396}" type="pres">
      <dgm:prSet presAssocID="{E115F234-ACA3-4E7B-8694-2AB186CB434B}" presName="childNode2tx" presStyleLbl="bgAcc1" presStyleIdx="3" presStyleCnt="5">
        <dgm:presLayoutVars>
          <dgm:bulletEnabled val="1"/>
        </dgm:presLayoutVars>
      </dgm:prSet>
      <dgm:spPr/>
    </dgm:pt>
    <dgm:pt modelId="{57E82F32-8C50-448B-9B20-4BFA3000D3AB}" type="pres">
      <dgm:prSet presAssocID="{E115F234-ACA3-4E7B-8694-2AB186CB434B}" presName="parentNode2" presStyleLbl="node1" presStyleIdx="3" presStyleCnt="5">
        <dgm:presLayoutVars>
          <dgm:chMax val="0"/>
          <dgm:bulletEnabled val="1"/>
        </dgm:presLayoutVars>
      </dgm:prSet>
      <dgm:spPr/>
    </dgm:pt>
    <dgm:pt modelId="{EB7C9263-BE3A-4852-AC68-3202D2A300C9}" type="pres">
      <dgm:prSet presAssocID="{E115F234-ACA3-4E7B-8694-2AB186CB434B}" presName="connSite2" presStyleCnt="0"/>
      <dgm:spPr/>
    </dgm:pt>
    <dgm:pt modelId="{B5DC1CA6-2D20-4321-94EE-BBEDA50E20DC}" type="pres">
      <dgm:prSet presAssocID="{20434666-CCC1-4498-B098-FEDDEDDDBC30}" presName="Name18" presStyleLbl="sibTrans2D1" presStyleIdx="3" presStyleCnt="4"/>
      <dgm:spPr/>
    </dgm:pt>
    <dgm:pt modelId="{B67132B6-85EE-46A5-AF84-4C201A9DC693}" type="pres">
      <dgm:prSet presAssocID="{9A869C8B-02B4-45B2-AFF2-AB2AF552B14C}" presName="composite1" presStyleCnt="0"/>
      <dgm:spPr/>
    </dgm:pt>
    <dgm:pt modelId="{42C3BBBC-E619-405B-B689-10FDCE385E45}" type="pres">
      <dgm:prSet presAssocID="{9A869C8B-02B4-45B2-AFF2-AB2AF552B14C}" presName="dummyNode1" presStyleLbl="node1" presStyleIdx="3" presStyleCnt="5"/>
      <dgm:spPr/>
    </dgm:pt>
    <dgm:pt modelId="{51F3BFDA-B841-4D7A-8A0C-D27B284D735C}" type="pres">
      <dgm:prSet presAssocID="{9A869C8B-02B4-45B2-AFF2-AB2AF552B14C}" presName="childNode1" presStyleLbl="bgAcc1" presStyleIdx="4" presStyleCnt="5">
        <dgm:presLayoutVars>
          <dgm:bulletEnabled val="1"/>
        </dgm:presLayoutVars>
      </dgm:prSet>
      <dgm:spPr/>
    </dgm:pt>
    <dgm:pt modelId="{D22F0307-0D5B-497A-96C2-57C0E0DADEE6}" type="pres">
      <dgm:prSet presAssocID="{9A869C8B-02B4-45B2-AFF2-AB2AF552B14C}" presName="childNode1tx" presStyleLbl="bgAcc1" presStyleIdx="4" presStyleCnt="5">
        <dgm:presLayoutVars>
          <dgm:bulletEnabled val="1"/>
        </dgm:presLayoutVars>
      </dgm:prSet>
      <dgm:spPr/>
    </dgm:pt>
    <dgm:pt modelId="{0A6629BF-FC5C-4161-BDD4-226452FAE200}" type="pres">
      <dgm:prSet presAssocID="{9A869C8B-02B4-45B2-AFF2-AB2AF552B14C}" presName="parentNode1" presStyleLbl="node1" presStyleIdx="4" presStyleCnt="5">
        <dgm:presLayoutVars>
          <dgm:chMax val="1"/>
          <dgm:bulletEnabled val="1"/>
        </dgm:presLayoutVars>
      </dgm:prSet>
      <dgm:spPr/>
    </dgm:pt>
    <dgm:pt modelId="{82C4A133-1259-44A0-B802-52ECF19E5F4D}" type="pres">
      <dgm:prSet presAssocID="{9A869C8B-02B4-45B2-AFF2-AB2AF552B14C}" presName="connSite1" presStyleCnt="0"/>
      <dgm:spPr/>
    </dgm:pt>
  </dgm:ptLst>
  <dgm:cxnLst>
    <dgm:cxn modelId="{E9440D0F-13FB-47AC-94C8-ED8036D3F261}" srcId="{FA9E90D4-483B-4DD8-A6DC-99D3182A22CC}" destId="{97127D98-CAE2-4814-8CE6-FEC0866E60AE}" srcOrd="1" destOrd="0" parTransId="{A473560F-6DA2-4A08-A830-B99CE3B606F7}" sibTransId="{2B88653C-80C4-421C-BB96-2D1BAFAD4BB1}"/>
    <dgm:cxn modelId="{1337C511-9BE7-49BB-B007-31C645F3632D}" srcId="{E115F234-ACA3-4E7B-8694-2AB186CB434B}" destId="{7FB2F178-7F81-403D-B536-54874C6A0FBE}" srcOrd="2" destOrd="0" parTransId="{AA54E22E-BAB3-4F86-8CD1-80CB3BE01177}" sibTransId="{22ADFE79-0E7F-4DAD-81C5-56118F091070}"/>
    <dgm:cxn modelId="{CB9F3B1A-0C7D-424B-A306-7259CD4DDDCF}" srcId="{E3DE3F41-9413-41FF-8B98-F64F64FE59A4}" destId="{082479FD-77D3-4617-B3C2-B28132056F79}" srcOrd="1" destOrd="0" parTransId="{5EE2E370-CB6E-409F-BEE1-51D63892087B}" sibTransId="{0ACC9BC3-2BB4-44A6-A410-0313DDC72AEE}"/>
    <dgm:cxn modelId="{C6685523-F920-4F59-BAC9-3E4B8EF1D217}" srcId="{E6294DC7-D81D-4D82-95BF-63E3862BFEF3}" destId="{E115F234-ACA3-4E7B-8694-2AB186CB434B}" srcOrd="3" destOrd="0" parTransId="{C8DC5685-71B9-48BA-8F78-0E387B031827}" sibTransId="{20434666-CCC1-4498-B098-FEDDEDDDBC30}"/>
    <dgm:cxn modelId="{72BAB95B-DD5C-4337-BFFD-55EDACB4AB08}" srcId="{E6294DC7-D81D-4D82-95BF-63E3862BFEF3}" destId="{FA9E90D4-483B-4DD8-A6DC-99D3182A22CC}" srcOrd="0" destOrd="0" parTransId="{6346DBAB-8E50-4BBF-94E0-34891AB49C94}" sibTransId="{74EDCB33-1F3F-4F45-BB27-6B46159E3BA3}"/>
    <dgm:cxn modelId="{C97BD742-FC2B-40C0-AA5A-1BDD643E371A}" type="presOf" srcId="{D8AF9A53-D91E-45BE-9C81-7993B778131D}" destId="{289AF90F-FA79-42B7-9CFD-79CB14C223EA}" srcOrd="1" destOrd="0" presId="urn:microsoft.com/office/officeart/2005/8/layout/hProcess4"/>
    <dgm:cxn modelId="{FBDABE63-1EE6-4ED6-939A-3ED0B04D74CE}" type="presOf" srcId="{FA9E90D4-483B-4DD8-A6DC-99D3182A22CC}" destId="{CD978AB3-86C1-4E22-B033-1252C36D98BC}" srcOrd="0" destOrd="0" presId="urn:microsoft.com/office/officeart/2005/8/layout/hProcess4"/>
    <dgm:cxn modelId="{B290CB63-C8A4-41C8-8A7C-27A74834977A}" srcId="{E6294DC7-D81D-4D82-95BF-63E3862BFEF3}" destId="{E3DE3F41-9413-41FF-8B98-F64F64FE59A4}" srcOrd="2" destOrd="0" parTransId="{D2B9565E-546B-4C16-9B9B-162A4A7A85E5}" sibTransId="{82A87C02-B6AD-47D6-BF53-8766515B2B43}"/>
    <dgm:cxn modelId="{A3311944-7B30-41A7-AF28-10E8D49BA2B9}" type="presOf" srcId="{1166E537-5158-4DFB-98A6-5BEE4261C45F}" destId="{A582E16B-24F7-482D-8C62-89C4A51DC2D4}" srcOrd="0" destOrd="0" presId="urn:microsoft.com/office/officeart/2005/8/layout/hProcess4"/>
    <dgm:cxn modelId="{A6A5156B-6F14-4852-AE2E-07E9422DA614}" type="presOf" srcId="{21BDC783-DD59-4AD8-8C31-63AA289BEAC6}" destId="{78189826-6C3E-4519-830B-1CD04299112A}" srcOrd="0" destOrd="0" presId="urn:microsoft.com/office/officeart/2005/8/layout/hProcess4"/>
    <dgm:cxn modelId="{CF73504C-952A-4B4A-888D-DD1CADD1BED1}" type="presOf" srcId="{3B13CC66-60EB-4397-ACE2-D8C7AB3FC68F}" destId="{51F3BFDA-B841-4D7A-8A0C-D27B284D735C}" srcOrd="0" destOrd="1" presId="urn:microsoft.com/office/officeart/2005/8/layout/hProcess4"/>
    <dgm:cxn modelId="{2206946C-F3E0-4AC9-88B2-3E7FCF6B26D6}" type="presOf" srcId="{32605ED4-AD0A-4001-8114-F48A36D168F1}" destId="{E5C6B039-B83C-4BE3-B7D2-46BAD1B03A4D}" srcOrd="1" destOrd="0" presId="urn:microsoft.com/office/officeart/2005/8/layout/hProcess4"/>
    <dgm:cxn modelId="{885FE86F-CE28-44F3-B5D6-1A740C8C7891}" type="presOf" srcId="{73CA7475-73C1-4191-8445-09855E0253E4}" destId="{6E947B4E-464D-4591-A0F1-19A32613DC44}" srcOrd="0" destOrd="1" presId="urn:microsoft.com/office/officeart/2005/8/layout/hProcess4"/>
    <dgm:cxn modelId="{A5F2F471-2105-412F-B969-81FFA79FB213}" type="presOf" srcId="{9A869C8B-02B4-45B2-AFF2-AB2AF552B14C}" destId="{0A6629BF-FC5C-4161-BDD4-226452FAE200}" srcOrd="0" destOrd="0" presId="urn:microsoft.com/office/officeart/2005/8/layout/hProcess4"/>
    <dgm:cxn modelId="{CD311272-7128-4781-B199-55D1F2113033}" srcId="{FA9E90D4-483B-4DD8-A6DC-99D3182A22CC}" destId="{37A72AF0-1493-45DE-95BD-7CAA00B5079C}" srcOrd="0" destOrd="0" parTransId="{FA9792DC-0FA8-4095-B431-600065846797}" sibTransId="{699BDA23-CDE7-41E2-A586-169CB766A576}"/>
    <dgm:cxn modelId="{6B296E52-F2DD-4FBE-8170-668A8E3AD556}" type="presOf" srcId="{20434666-CCC1-4498-B098-FEDDEDDDBC30}" destId="{B5DC1CA6-2D20-4321-94EE-BBEDA50E20DC}" srcOrd="0" destOrd="0" presId="urn:microsoft.com/office/officeart/2005/8/layout/hProcess4"/>
    <dgm:cxn modelId="{EAA1E455-9010-489F-8D2F-78334E64862B}" srcId="{E3DE3F41-9413-41FF-8B98-F64F64FE59A4}" destId="{D8AF9A53-D91E-45BE-9C81-7993B778131D}" srcOrd="0" destOrd="0" parTransId="{AF02B35E-B057-4C03-9DD3-72581252EF7A}" sibTransId="{A7147E69-2EB6-482A-ADC9-125372449C03}"/>
    <dgm:cxn modelId="{A975FB56-E558-4994-A231-6BB98C84B84F}" type="presOf" srcId="{7FB2F178-7F81-403D-B536-54874C6A0FBE}" destId="{78189826-6C3E-4519-830B-1CD04299112A}" srcOrd="0" destOrd="2" presId="urn:microsoft.com/office/officeart/2005/8/layout/hProcess4"/>
    <dgm:cxn modelId="{C67A3A7D-6F64-422C-804C-8D06BDA5E3E5}" srcId="{E6294DC7-D81D-4D82-95BF-63E3862BFEF3}" destId="{1166E537-5158-4DFB-98A6-5BEE4261C45F}" srcOrd="1" destOrd="0" parTransId="{0F620B38-065F-4152-9BBA-3A83BB50AF51}" sibTransId="{5E45F8FB-FAFC-41CF-AB76-5681CC94EDAA}"/>
    <dgm:cxn modelId="{2EE9BF7F-D8CB-4573-A697-36E2A9F49BDE}" type="presOf" srcId="{082479FD-77D3-4617-B3C2-B28132056F79}" destId="{289AF90F-FA79-42B7-9CFD-79CB14C223EA}" srcOrd="1" destOrd="1" presId="urn:microsoft.com/office/officeart/2005/8/layout/hProcess4"/>
    <dgm:cxn modelId="{B6FEB288-5A09-4BCE-8673-48B76E77FA65}" srcId="{9A869C8B-02B4-45B2-AFF2-AB2AF552B14C}" destId="{3B13CC66-60EB-4397-ACE2-D8C7AB3FC68F}" srcOrd="1" destOrd="0" parTransId="{4F2D35AA-F443-45F7-918E-F2D296F35512}" sibTransId="{B5F32949-AF47-435C-9488-06A16908F77E}"/>
    <dgm:cxn modelId="{D873648C-201C-4F31-93E6-E968CE9ACCF4}" type="presOf" srcId="{3B13CC66-60EB-4397-ACE2-D8C7AB3FC68F}" destId="{D22F0307-0D5B-497A-96C2-57C0E0DADEE6}" srcOrd="1" destOrd="1" presId="urn:microsoft.com/office/officeart/2005/8/layout/hProcess4"/>
    <dgm:cxn modelId="{8AD24296-AAC7-4FFB-80BB-17027E94BE50}" srcId="{E115F234-ACA3-4E7B-8694-2AB186CB434B}" destId="{D1FA6F12-3954-4BC1-94C1-CC9E4D6B844E}" srcOrd="1" destOrd="0" parTransId="{C4A7A1F3-9173-44A2-AFCF-308089E829E9}" sibTransId="{705905FD-E6C9-4F08-A9BC-525E7C03EB44}"/>
    <dgm:cxn modelId="{8AA920A1-CBC8-49E5-9838-1E0827E4D325}" type="presOf" srcId="{37A72AF0-1493-45DE-95BD-7CAA00B5079C}" destId="{1E6C3397-AA27-4472-A2B8-6B4A4E3FA0B8}" srcOrd="0" destOrd="0" presId="urn:microsoft.com/office/officeart/2005/8/layout/hProcess4"/>
    <dgm:cxn modelId="{B5819FB3-384F-4EE5-A3D4-150434EC454B}" type="presOf" srcId="{2EA4DCCF-E089-412B-94B5-02DFAA6640F9}" destId="{D22F0307-0D5B-497A-96C2-57C0E0DADEE6}" srcOrd="1" destOrd="0" presId="urn:microsoft.com/office/officeart/2005/8/layout/hProcess4"/>
    <dgm:cxn modelId="{A752ACB4-883D-4EB2-8314-E31939E263C1}" type="presOf" srcId="{082479FD-77D3-4617-B3C2-B28132056F79}" destId="{3CA6EB8C-116E-411B-8E14-5049D2341D73}" srcOrd="0" destOrd="1" presId="urn:microsoft.com/office/officeart/2005/8/layout/hProcess4"/>
    <dgm:cxn modelId="{8962EDB6-43B3-4BEE-8DD9-75F9B55F2014}" type="presOf" srcId="{7FB2F178-7F81-403D-B536-54874C6A0FBE}" destId="{E1C0F5DE-C318-4D6A-AAD8-5F1E54D6C396}" srcOrd="1" destOrd="2" presId="urn:microsoft.com/office/officeart/2005/8/layout/hProcess4"/>
    <dgm:cxn modelId="{571C07B7-8BEA-43B0-9458-1D14DD13217B}" type="presOf" srcId="{97127D98-CAE2-4814-8CE6-FEC0866E60AE}" destId="{B3EA23DC-2607-41DE-8652-98BF3C2BA0B0}" srcOrd="1" destOrd="1" presId="urn:microsoft.com/office/officeart/2005/8/layout/hProcess4"/>
    <dgm:cxn modelId="{BB090AB7-B1B9-47F6-B4CD-98684FD0A31B}" srcId="{1166E537-5158-4DFB-98A6-5BEE4261C45F}" destId="{32605ED4-AD0A-4001-8114-F48A36D168F1}" srcOrd="0" destOrd="0" parTransId="{58A8F85C-13E2-425E-925D-5CAD52EA9963}" sibTransId="{0BB841F4-FE67-402B-9309-5DA0C940FB16}"/>
    <dgm:cxn modelId="{13630BBA-35A6-461A-90B9-BA47D43162BD}" type="presOf" srcId="{E3DE3F41-9413-41FF-8B98-F64F64FE59A4}" destId="{54957BC8-C3C4-497E-847B-F90DFAC2BF1B}" srcOrd="0" destOrd="0" presId="urn:microsoft.com/office/officeart/2005/8/layout/hProcess4"/>
    <dgm:cxn modelId="{CE6359BC-60CF-4F65-9ADE-06C753548741}" srcId="{9A869C8B-02B4-45B2-AFF2-AB2AF552B14C}" destId="{2EA4DCCF-E089-412B-94B5-02DFAA6640F9}" srcOrd="0" destOrd="0" parTransId="{11E0A46A-3187-4FAF-8F89-EE624C6B15BB}" sibTransId="{C1868666-1321-4A00-A925-AF6B6CD0CDF7}"/>
    <dgm:cxn modelId="{237F3ABF-8B12-48E4-B3D1-5DD5412B59AB}" type="presOf" srcId="{21BDC783-DD59-4AD8-8C31-63AA289BEAC6}" destId="{E1C0F5DE-C318-4D6A-AAD8-5F1E54D6C396}" srcOrd="1" destOrd="0" presId="urn:microsoft.com/office/officeart/2005/8/layout/hProcess4"/>
    <dgm:cxn modelId="{1D0EC3C0-3F33-4E88-ABF8-9B79BC443EC4}" type="presOf" srcId="{D8AF9A53-D91E-45BE-9C81-7993B778131D}" destId="{3CA6EB8C-116E-411B-8E14-5049D2341D73}" srcOrd="0" destOrd="0" presId="urn:microsoft.com/office/officeart/2005/8/layout/hProcess4"/>
    <dgm:cxn modelId="{322892C1-9B1B-41E9-B920-597B7AAA598E}" srcId="{1166E537-5158-4DFB-98A6-5BEE4261C45F}" destId="{73CA7475-73C1-4191-8445-09855E0253E4}" srcOrd="1" destOrd="0" parTransId="{EB45CBD0-F79E-406B-983D-0C09DE7AF130}" sibTransId="{B3B711DF-9E80-49D5-AE36-3352390FDC25}"/>
    <dgm:cxn modelId="{256912C6-56E8-407C-BE6C-31E20F86B0F2}" type="presOf" srcId="{37A72AF0-1493-45DE-95BD-7CAA00B5079C}" destId="{B3EA23DC-2607-41DE-8652-98BF3C2BA0B0}" srcOrd="1" destOrd="0" presId="urn:microsoft.com/office/officeart/2005/8/layout/hProcess4"/>
    <dgm:cxn modelId="{A00C89C7-6440-449B-84FE-D17AFEECF6DD}" type="presOf" srcId="{82A87C02-B6AD-47D6-BF53-8766515B2B43}" destId="{463AA938-C0E6-4D81-92E6-181D159B8B99}" srcOrd="0" destOrd="0" presId="urn:microsoft.com/office/officeart/2005/8/layout/hProcess4"/>
    <dgm:cxn modelId="{A69C2DCC-57D5-4516-AB4E-1B2B5699E27A}" type="presOf" srcId="{73CA7475-73C1-4191-8445-09855E0253E4}" destId="{E5C6B039-B83C-4BE3-B7D2-46BAD1B03A4D}" srcOrd="1" destOrd="1" presId="urn:microsoft.com/office/officeart/2005/8/layout/hProcess4"/>
    <dgm:cxn modelId="{C3EF7DD1-94D2-4DEA-B802-2374688F6F1B}" type="presOf" srcId="{E6294DC7-D81D-4D82-95BF-63E3862BFEF3}" destId="{5D837CCF-1A40-4CAC-B3A0-742F73DEE29F}" srcOrd="0" destOrd="0" presId="urn:microsoft.com/office/officeart/2005/8/layout/hProcess4"/>
    <dgm:cxn modelId="{28E016D8-8568-477E-9985-70BFFF049E3B}" type="presOf" srcId="{D1FA6F12-3954-4BC1-94C1-CC9E4D6B844E}" destId="{E1C0F5DE-C318-4D6A-AAD8-5F1E54D6C396}" srcOrd="1" destOrd="1" presId="urn:microsoft.com/office/officeart/2005/8/layout/hProcess4"/>
    <dgm:cxn modelId="{F4AE20D8-3C3C-428F-A189-C54ADC2E1913}" type="presOf" srcId="{32605ED4-AD0A-4001-8114-F48A36D168F1}" destId="{6E947B4E-464D-4591-A0F1-19A32613DC44}" srcOrd="0" destOrd="0" presId="urn:microsoft.com/office/officeart/2005/8/layout/hProcess4"/>
    <dgm:cxn modelId="{5B8037E2-03CC-4E5F-88BE-30366AA0DAA1}" type="presOf" srcId="{E115F234-ACA3-4E7B-8694-2AB186CB434B}" destId="{57E82F32-8C50-448B-9B20-4BFA3000D3AB}" srcOrd="0" destOrd="0" presId="urn:microsoft.com/office/officeart/2005/8/layout/hProcess4"/>
    <dgm:cxn modelId="{B677FAE9-6F00-4991-80CC-8AF2AF06A176}" srcId="{E6294DC7-D81D-4D82-95BF-63E3862BFEF3}" destId="{9A869C8B-02B4-45B2-AFF2-AB2AF552B14C}" srcOrd="4" destOrd="0" parTransId="{1057F8FA-3F81-403E-9237-25B7D7656B7B}" sibTransId="{74E0C4AE-A697-46B3-BB5E-B73CDD89907A}"/>
    <dgm:cxn modelId="{261835F0-9B39-4AAB-8028-584E68A0BE69}" type="presOf" srcId="{2EA4DCCF-E089-412B-94B5-02DFAA6640F9}" destId="{51F3BFDA-B841-4D7A-8A0C-D27B284D735C}" srcOrd="0" destOrd="0" presId="urn:microsoft.com/office/officeart/2005/8/layout/hProcess4"/>
    <dgm:cxn modelId="{A7F743F0-EC23-4C75-B0C3-572AA243A809}" type="presOf" srcId="{97127D98-CAE2-4814-8CE6-FEC0866E60AE}" destId="{1E6C3397-AA27-4472-A2B8-6B4A4E3FA0B8}" srcOrd="0" destOrd="1" presId="urn:microsoft.com/office/officeart/2005/8/layout/hProcess4"/>
    <dgm:cxn modelId="{EB1A35F5-C808-4DB1-9D15-749FF78201A0}" srcId="{E115F234-ACA3-4E7B-8694-2AB186CB434B}" destId="{21BDC783-DD59-4AD8-8C31-63AA289BEAC6}" srcOrd="0" destOrd="0" parTransId="{45BF3276-C911-44A0-86F3-3A9967910CEC}" sibTransId="{DDCD6CF5-5E4F-405D-9AFE-2FEA4D5271A1}"/>
    <dgm:cxn modelId="{9ECDDFF7-B6C2-41EE-9097-97E430E60C20}" type="presOf" srcId="{D1FA6F12-3954-4BC1-94C1-CC9E4D6B844E}" destId="{78189826-6C3E-4519-830B-1CD04299112A}" srcOrd="0" destOrd="1" presId="urn:microsoft.com/office/officeart/2005/8/layout/hProcess4"/>
    <dgm:cxn modelId="{97F734FA-C377-49FA-9BF2-35BE2160CF8F}" type="presOf" srcId="{74EDCB33-1F3F-4F45-BB27-6B46159E3BA3}" destId="{AAEED9E0-B70E-4D64-9864-6088BA6BE2E8}" srcOrd="0" destOrd="0" presId="urn:microsoft.com/office/officeart/2005/8/layout/hProcess4"/>
    <dgm:cxn modelId="{B7A9C1FF-A4B9-46F1-8EC2-1FF2BB0D4831}" type="presOf" srcId="{5E45F8FB-FAFC-41CF-AB76-5681CC94EDAA}" destId="{21FB5630-F1E5-4FFF-BC6F-DDC0CA9B5854}" srcOrd="0" destOrd="0" presId="urn:microsoft.com/office/officeart/2005/8/layout/hProcess4"/>
    <dgm:cxn modelId="{A11D3E7D-338F-48D6-BB6B-9B4F14EACC28}" type="presParOf" srcId="{5D837CCF-1A40-4CAC-B3A0-742F73DEE29F}" destId="{360D21CC-247A-470B-ABBF-DD2C11C195A0}" srcOrd="0" destOrd="0" presId="urn:microsoft.com/office/officeart/2005/8/layout/hProcess4"/>
    <dgm:cxn modelId="{BC6CC7A8-62A3-4068-A101-2A003F33FDBA}" type="presParOf" srcId="{5D837CCF-1A40-4CAC-B3A0-742F73DEE29F}" destId="{AC055D70-2F26-4428-A27D-1469FDAA4FFE}" srcOrd="1" destOrd="0" presId="urn:microsoft.com/office/officeart/2005/8/layout/hProcess4"/>
    <dgm:cxn modelId="{3403385C-BF86-4504-B1DB-4E221A6C87D8}" type="presParOf" srcId="{5D837CCF-1A40-4CAC-B3A0-742F73DEE29F}" destId="{0E156672-8254-4275-8E57-A39DCDEB06A4}" srcOrd="2" destOrd="0" presId="urn:microsoft.com/office/officeart/2005/8/layout/hProcess4"/>
    <dgm:cxn modelId="{D3BA31EA-4B54-4926-BEFE-A052603DFE35}" type="presParOf" srcId="{0E156672-8254-4275-8E57-A39DCDEB06A4}" destId="{42D1A194-B070-4F9B-ADC8-8FF44E4C99BA}" srcOrd="0" destOrd="0" presId="urn:microsoft.com/office/officeart/2005/8/layout/hProcess4"/>
    <dgm:cxn modelId="{C3BF7DE5-95F3-4874-B7CB-51CBA53ABACF}" type="presParOf" srcId="{42D1A194-B070-4F9B-ADC8-8FF44E4C99BA}" destId="{BD5EBED4-38B9-44D5-84F0-BFDF3F322EB4}" srcOrd="0" destOrd="0" presId="urn:microsoft.com/office/officeart/2005/8/layout/hProcess4"/>
    <dgm:cxn modelId="{72A4899B-C1F3-4F37-86D4-13C80E0C461B}" type="presParOf" srcId="{42D1A194-B070-4F9B-ADC8-8FF44E4C99BA}" destId="{1E6C3397-AA27-4472-A2B8-6B4A4E3FA0B8}" srcOrd="1" destOrd="0" presId="urn:microsoft.com/office/officeart/2005/8/layout/hProcess4"/>
    <dgm:cxn modelId="{ADBBD8BD-1D52-437C-9D1C-8855AADEA5B0}" type="presParOf" srcId="{42D1A194-B070-4F9B-ADC8-8FF44E4C99BA}" destId="{B3EA23DC-2607-41DE-8652-98BF3C2BA0B0}" srcOrd="2" destOrd="0" presId="urn:microsoft.com/office/officeart/2005/8/layout/hProcess4"/>
    <dgm:cxn modelId="{71EA23BC-3D60-4DBF-8386-68705D139697}" type="presParOf" srcId="{42D1A194-B070-4F9B-ADC8-8FF44E4C99BA}" destId="{CD978AB3-86C1-4E22-B033-1252C36D98BC}" srcOrd="3" destOrd="0" presId="urn:microsoft.com/office/officeart/2005/8/layout/hProcess4"/>
    <dgm:cxn modelId="{EE9FF3DB-381C-4306-962F-971E42EA6323}" type="presParOf" srcId="{42D1A194-B070-4F9B-ADC8-8FF44E4C99BA}" destId="{51113C62-D62F-4B5C-99F5-379121B3DBC5}" srcOrd="4" destOrd="0" presId="urn:microsoft.com/office/officeart/2005/8/layout/hProcess4"/>
    <dgm:cxn modelId="{086E713F-750A-4FE7-AFF6-25FD8556D3EF}" type="presParOf" srcId="{0E156672-8254-4275-8E57-A39DCDEB06A4}" destId="{AAEED9E0-B70E-4D64-9864-6088BA6BE2E8}" srcOrd="1" destOrd="0" presId="urn:microsoft.com/office/officeart/2005/8/layout/hProcess4"/>
    <dgm:cxn modelId="{DF4B4D5F-E75D-484A-91BA-8B2A9D38D339}" type="presParOf" srcId="{0E156672-8254-4275-8E57-A39DCDEB06A4}" destId="{38F097E3-2846-4354-8188-0C0D8DD8507D}" srcOrd="2" destOrd="0" presId="urn:microsoft.com/office/officeart/2005/8/layout/hProcess4"/>
    <dgm:cxn modelId="{AB27A59B-F63E-483E-981F-FBC33B2D82FF}" type="presParOf" srcId="{38F097E3-2846-4354-8188-0C0D8DD8507D}" destId="{B6E65D10-5470-433B-B63A-7B4D6B4060D6}" srcOrd="0" destOrd="0" presId="urn:microsoft.com/office/officeart/2005/8/layout/hProcess4"/>
    <dgm:cxn modelId="{7BFEE710-068C-4A8F-A28D-6ABDC371BBA0}" type="presParOf" srcId="{38F097E3-2846-4354-8188-0C0D8DD8507D}" destId="{6E947B4E-464D-4591-A0F1-19A32613DC44}" srcOrd="1" destOrd="0" presId="urn:microsoft.com/office/officeart/2005/8/layout/hProcess4"/>
    <dgm:cxn modelId="{2842666E-539F-4B9B-A43B-CC7ED8EBBC9C}" type="presParOf" srcId="{38F097E3-2846-4354-8188-0C0D8DD8507D}" destId="{E5C6B039-B83C-4BE3-B7D2-46BAD1B03A4D}" srcOrd="2" destOrd="0" presId="urn:microsoft.com/office/officeart/2005/8/layout/hProcess4"/>
    <dgm:cxn modelId="{F61ACC5E-CC81-43CA-9713-BF68744D6EAF}" type="presParOf" srcId="{38F097E3-2846-4354-8188-0C0D8DD8507D}" destId="{A582E16B-24F7-482D-8C62-89C4A51DC2D4}" srcOrd="3" destOrd="0" presId="urn:microsoft.com/office/officeart/2005/8/layout/hProcess4"/>
    <dgm:cxn modelId="{6CECAB85-953D-4D4B-BBA1-57B44540E26F}" type="presParOf" srcId="{38F097E3-2846-4354-8188-0C0D8DD8507D}" destId="{AA68021C-EFAA-43EE-970D-D1C8F7D47C48}" srcOrd="4" destOrd="0" presId="urn:microsoft.com/office/officeart/2005/8/layout/hProcess4"/>
    <dgm:cxn modelId="{C7D6AC2F-500B-4719-BD65-BC3CEE497879}" type="presParOf" srcId="{0E156672-8254-4275-8E57-A39DCDEB06A4}" destId="{21FB5630-F1E5-4FFF-BC6F-DDC0CA9B5854}" srcOrd="3" destOrd="0" presId="urn:microsoft.com/office/officeart/2005/8/layout/hProcess4"/>
    <dgm:cxn modelId="{5ECCEFA5-2AA5-46D5-82FC-C17A3505850B}" type="presParOf" srcId="{0E156672-8254-4275-8E57-A39DCDEB06A4}" destId="{79ADA213-93C4-48DC-A94F-EE7E7A1E0EB5}" srcOrd="4" destOrd="0" presId="urn:microsoft.com/office/officeart/2005/8/layout/hProcess4"/>
    <dgm:cxn modelId="{68B0CBB1-A15E-4AB5-A1D0-FE2B3A1B8231}" type="presParOf" srcId="{79ADA213-93C4-48DC-A94F-EE7E7A1E0EB5}" destId="{5E2E55A9-04EA-47C3-AD1A-E6BB8ED8662D}" srcOrd="0" destOrd="0" presId="urn:microsoft.com/office/officeart/2005/8/layout/hProcess4"/>
    <dgm:cxn modelId="{E983870D-609C-4ADB-B753-07E3FA8AF9F3}" type="presParOf" srcId="{79ADA213-93C4-48DC-A94F-EE7E7A1E0EB5}" destId="{3CA6EB8C-116E-411B-8E14-5049D2341D73}" srcOrd="1" destOrd="0" presId="urn:microsoft.com/office/officeart/2005/8/layout/hProcess4"/>
    <dgm:cxn modelId="{D57E574F-FDF9-46DA-BD74-34526494FBBC}" type="presParOf" srcId="{79ADA213-93C4-48DC-A94F-EE7E7A1E0EB5}" destId="{289AF90F-FA79-42B7-9CFD-79CB14C223EA}" srcOrd="2" destOrd="0" presId="urn:microsoft.com/office/officeart/2005/8/layout/hProcess4"/>
    <dgm:cxn modelId="{B91ECE29-AD03-4903-A54C-E59E685792A8}" type="presParOf" srcId="{79ADA213-93C4-48DC-A94F-EE7E7A1E0EB5}" destId="{54957BC8-C3C4-497E-847B-F90DFAC2BF1B}" srcOrd="3" destOrd="0" presId="urn:microsoft.com/office/officeart/2005/8/layout/hProcess4"/>
    <dgm:cxn modelId="{17BE36E0-CF8E-4BEC-B551-4F0F1B8C4EFA}" type="presParOf" srcId="{79ADA213-93C4-48DC-A94F-EE7E7A1E0EB5}" destId="{159365DF-4538-4BDC-A178-2CD3CEDDEA1E}" srcOrd="4" destOrd="0" presId="urn:microsoft.com/office/officeart/2005/8/layout/hProcess4"/>
    <dgm:cxn modelId="{723C38EF-D774-4E81-9603-9CFC6A2C4A3D}" type="presParOf" srcId="{0E156672-8254-4275-8E57-A39DCDEB06A4}" destId="{463AA938-C0E6-4D81-92E6-181D159B8B99}" srcOrd="5" destOrd="0" presId="urn:microsoft.com/office/officeart/2005/8/layout/hProcess4"/>
    <dgm:cxn modelId="{78BB61F7-8258-475C-8AB7-DDDD32EAD4A2}" type="presParOf" srcId="{0E156672-8254-4275-8E57-A39DCDEB06A4}" destId="{8DA539AC-A2D1-40F1-AEC9-F8FD3F823B3C}" srcOrd="6" destOrd="0" presId="urn:microsoft.com/office/officeart/2005/8/layout/hProcess4"/>
    <dgm:cxn modelId="{FE155271-C876-4677-9AD8-68DA466EB63F}" type="presParOf" srcId="{8DA539AC-A2D1-40F1-AEC9-F8FD3F823B3C}" destId="{78A72538-1344-4195-B32D-09429D7AC18F}" srcOrd="0" destOrd="0" presId="urn:microsoft.com/office/officeart/2005/8/layout/hProcess4"/>
    <dgm:cxn modelId="{0DD317F2-122C-43F6-83BF-E13A09A0D37E}" type="presParOf" srcId="{8DA539AC-A2D1-40F1-AEC9-F8FD3F823B3C}" destId="{78189826-6C3E-4519-830B-1CD04299112A}" srcOrd="1" destOrd="0" presId="urn:microsoft.com/office/officeart/2005/8/layout/hProcess4"/>
    <dgm:cxn modelId="{0F68C790-0143-4287-971C-CF086E61A9C2}" type="presParOf" srcId="{8DA539AC-A2D1-40F1-AEC9-F8FD3F823B3C}" destId="{E1C0F5DE-C318-4D6A-AAD8-5F1E54D6C396}" srcOrd="2" destOrd="0" presId="urn:microsoft.com/office/officeart/2005/8/layout/hProcess4"/>
    <dgm:cxn modelId="{D8356C02-CA27-4BA6-8A93-088409506960}" type="presParOf" srcId="{8DA539AC-A2D1-40F1-AEC9-F8FD3F823B3C}" destId="{57E82F32-8C50-448B-9B20-4BFA3000D3AB}" srcOrd="3" destOrd="0" presId="urn:microsoft.com/office/officeart/2005/8/layout/hProcess4"/>
    <dgm:cxn modelId="{67570928-42EA-44F8-9958-30045A75DD67}" type="presParOf" srcId="{8DA539AC-A2D1-40F1-AEC9-F8FD3F823B3C}" destId="{EB7C9263-BE3A-4852-AC68-3202D2A300C9}" srcOrd="4" destOrd="0" presId="urn:microsoft.com/office/officeart/2005/8/layout/hProcess4"/>
    <dgm:cxn modelId="{E6B8AD22-8C1C-4893-93D6-8632F0A225D8}" type="presParOf" srcId="{0E156672-8254-4275-8E57-A39DCDEB06A4}" destId="{B5DC1CA6-2D20-4321-94EE-BBEDA50E20DC}" srcOrd="7" destOrd="0" presId="urn:microsoft.com/office/officeart/2005/8/layout/hProcess4"/>
    <dgm:cxn modelId="{FBFCABC5-9D5D-453B-AB81-BC18B6354692}" type="presParOf" srcId="{0E156672-8254-4275-8E57-A39DCDEB06A4}" destId="{B67132B6-85EE-46A5-AF84-4C201A9DC693}" srcOrd="8" destOrd="0" presId="urn:microsoft.com/office/officeart/2005/8/layout/hProcess4"/>
    <dgm:cxn modelId="{7C6269FF-64E4-41F8-ACBD-2455F13324D1}" type="presParOf" srcId="{B67132B6-85EE-46A5-AF84-4C201A9DC693}" destId="{42C3BBBC-E619-405B-B689-10FDCE385E45}" srcOrd="0" destOrd="0" presId="urn:microsoft.com/office/officeart/2005/8/layout/hProcess4"/>
    <dgm:cxn modelId="{0B38C4AA-3229-48F1-AD0D-5E0F2D73044E}" type="presParOf" srcId="{B67132B6-85EE-46A5-AF84-4C201A9DC693}" destId="{51F3BFDA-B841-4D7A-8A0C-D27B284D735C}" srcOrd="1" destOrd="0" presId="urn:microsoft.com/office/officeart/2005/8/layout/hProcess4"/>
    <dgm:cxn modelId="{32E9C704-7375-4E4E-9D36-A24CF7236458}" type="presParOf" srcId="{B67132B6-85EE-46A5-AF84-4C201A9DC693}" destId="{D22F0307-0D5B-497A-96C2-57C0E0DADEE6}" srcOrd="2" destOrd="0" presId="urn:microsoft.com/office/officeart/2005/8/layout/hProcess4"/>
    <dgm:cxn modelId="{2ADE6BD5-A8EA-4B98-B692-BB06F72F7121}" type="presParOf" srcId="{B67132B6-85EE-46A5-AF84-4C201A9DC693}" destId="{0A6629BF-FC5C-4161-BDD4-226452FAE200}" srcOrd="3" destOrd="0" presId="urn:microsoft.com/office/officeart/2005/8/layout/hProcess4"/>
    <dgm:cxn modelId="{450F3668-F9C8-46F0-86B4-B640C3A57BAA}" type="presParOf" srcId="{B67132B6-85EE-46A5-AF84-4C201A9DC693}" destId="{82C4A133-1259-44A0-B802-52ECF19E5F4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66942D-B80B-473E-849B-1CCD2FD49A4F}" type="doc">
      <dgm:prSet loTypeId="urn:microsoft.com/office/officeart/2011/layout/Circle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2EB6D86-DCCA-4A48-85A8-9C772230CA81}">
      <dgm:prSet phldrT="[Text]" custT="1"/>
      <dgm:spPr/>
      <dgm:t>
        <a:bodyPr/>
        <a:lstStyle/>
        <a:p>
          <a:r>
            <a:rPr lang="fa-IR" sz="2800" dirty="0">
              <a:cs typeface="B Mitra" panose="00000400000000000000" pitchFamily="2" charset="-78"/>
            </a:rPr>
            <a:t>انتخاب درست اعضا</a:t>
          </a:r>
          <a:endParaRPr lang="en-US" sz="2800" dirty="0">
            <a:cs typeface="B Mitra" panose="00000400000000000000" pitchFamily="2" charset="-78"/>
          </a:endParaRPr>
        </a:p>
      </dgm:t>
    </dgm:pt>
    <dgm:pt modelId="{E109BCAD-123B-4BDA-8A19-11B40C9CE315}" type="parTrans" cxnId="{A3F8DEBA-C13D-4CBD-B423-BB6AABE9CA97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154EDDD8-35A2-4DEF-B775-DDDECBD06C72}" type="sibTrans" cxnId="{A3F8DEBA-C13D-4CBD-B423-BB6AABE9CA97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DA8FE937-FF9F-41C0-87B0-DD7509C9FA15}">
      <dgm:prSet phldrT="[Text]" custT="1"/>
      <dgm:spPr/>
      <dgm:t>
        <a:bodyPr/>
        <a:lstStyle/>
        <a:p>
          <a:r>
            <a:rPr lang="fa-IR" sz="2800" dirty="0">
              <a:cs typeface="B Mitra" panose="00000400000000000000" pitchFamily="2" charset="-78"/>
            </a:rPr>
            <a:t>روشن نمودن اهداف کار</a:t>
          </a:r>
          <a:endParaRPr lang="en-US" sz="2800" dirty="0">
            <a:cs typeface="B Mitra" panose="00000400000000000000" pitchFamily="2" charset="-78"/>
          </a:endParaRPr>
        </a:p>
      </dgm:t>
    </dgm:pt>
    <dgm:pt modelId="{65116A99-B142-452F-A1FA-F6AC12157FE4}" type="parTrans" cxnId="{58BCF4BF-B725-43CA-B02C-5A98C5713E50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C6968515-9E7D-4265-8536-C9E6200CBB77}" type="sibTrans" cxnId="{58BCF4BF-B725-43CA-B02C-5A98C5713E50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E1B9C062-78CC-4F9D-816C-A3965293F462}">
      <dgm:prSet phldrT="[Text]" custT="1"/>
      <dgm:spPr/>
      <dgm:t>
        <a:bodyPr/>
        <a:lstStyle/>
        <a:p>
          <a:r>
            <a:rPr lang="fa-IR" sz="2800" dirty="0">
              <a:cs typeface="B Mitra" panose="00000400000000000000" pitchFamily="2" charset="-78"/>
            </a:rPr>
            <a:t>مدیریت صحیح کار</a:t>
          </a:r>
          <a:endParaRPr lang="en-US" sz="2800" dirty="0">
            <a:cs typeface="B Mitra" panose="00000400000000000000" pitchFamily="2" charset="-78"/>
          </a:endParaRPr>
        </a:p>
      </dgm:t>
    </dgm:pt>
    <dgm:pt modelId="{F8B3CF84-4430-4258-97B2-320550FDBEF7}" type="parTrans" cxnId="{B55D7C07-9EC1-46EA-877F-38493213BCC5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697F8418-81DC-4B5D-8F44-5E254D02CC51}" type="sibTrans" cxnId="{B55D7C07-9EC1-46EA-877F-38493213BCC5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B6A0AFC8-DFA4-4735-80B4-15B630CC001A}">
      <dgm:prSet phldrT="[Text]" custT="1"/>
      <dgm:spPr/>
      <dgm:t>
        <a:bodyPr/>
        <a:lstStyle/>
        <a:p>
          <a:r>
            <a:rPr lang="fa-IR" sz="2800" dirty="0">
              <a:cs typeface="B Mitra" panose="00000400000000000000" pitchFamily="2" charset="-78"/>
            </a:rPr>
            <a:t>جلب مشارکت</a:t>
          </a:r>
          <a:endParaRPr lang="en-US" sz="2800" dirty="0">
            <a:cs typeface="B Mitra" panose="00000400000000000000" pitchFamily="2" charset="-78"/>
          </a:endParaRPr>
        </a:p>
      </dgm:t>
    </dgm:pt>
    <dgm:pt modelId="{B0B43EF7-A5F0-432F-B871-5B3E66ACAD14}" type="parTrans" cxnId="{B28F6214-E92C-4FAB-9D2E-BBC94941FA28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84F32256-2664-4B04-B43F-A29020A6ABE5}" type="sibTrans" cxnId="{B28F6214-E92C-4FAB-9D2E-BBC94941FA28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DCE02F5D-3521-48A4-ABB0-EFBB0C6E3F4D}">
      <dgm:prSet phldrT="[Text]" custT="1"/>
      <dgm:spPr/>
      <dgm:t>
        <a:bodyPr/>
        <a:lstStyle/>
        <a:p>
          <a:r>
            <a:rPr lang="fa-IR" sz="2800" dirty="0">
              <a:cs typeface="B Mitra" panose="00000400000000000000" pitchFamily="2" charset="-78"/>
            </a:rPr>
            <a:t>حذف نقاط آسیب</a:t>
          </a:r>
          <a:endParaRPr lang="en-US" sz="2800" dirty="0">
            <a:cs typeface="B Mitra" panose="00000400000000000000" pitchFamily="2" charset="-78"/>
          </a:endParaRPr>
        </a:p>
      </dgm:t>
    </dgm:pt>
    <dgm:pt modelId="{1E27EBFA-1A89-4629-9D7F-0BC1E604B7EF}" type="parTrans" cxnId="{20C17075-952A-4DAB-84B4-C77A123309BD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D0EBF3A2-F3E0-4974-9A92-D76F804FD119}" type="sibTrans" cxnId="{20C17075-952A-4DAB-84B4-C77A123309BD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127ED22D-2134-4E8D-9637-EA26BEBA6960}">
      <dgm:prSet phldrT="[Text]" custT="1"/>
      <dgm:spPr/>
      <dgm:t>
        <a:bodyPr/>
        <a:lstStyle/>
        <a:p>
          <a:r>
            <a:rPr lang="fa-IR" sz="2800" dirty="0">
              <a:cs typeface="B Mitra" panose="00000400000000000000" pitchFamily="2" charset="-78"/>
            </a:rPr>
            <a:t>نظارت و محافظت</a:t>
          </a:r>
          <a:endParaRPr lang="en-US" sz="2800" dirty="0">
            <a:cs typeface="B Mitra" panose="00000400000000000000" pitchFamily="2" charset="-78"/>
          </a:endParaRPr>
        </a:p>
      </dgm:t>
    </dgm:pt>
    <dgm:pt modelId="{5754C6A2-F2AC-45ED-924D-41237E84E9EF}" type="parTrans" cxnId="{7F60F1A1-BE91-472A-A712-EA5966873487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DFD3D36C-20E3-492C-B49C-54BE5969C80B}" type="sibTrans" cxnId="{7F60F1A1-BE91-472A-A712-EA5966873487}">
      <dgm:prSet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AB72C966-43F5-4E11-86FD-076A2521A4E4}" type="pres">
      <dgm:prSet presAssocID="{A166942D-B80B-473E-849B-1CCD2FD49A4F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A7572D14-FFC6-4A92-97C3-FB1489AB63A0}" type="pres">
      <dgm:prSet presAssocID="{127ED22D-2134-4E8D-9637-EA26BEBA6960}" presName="Accent6" presStyleCnt="0"/>
      <dgm:spPr/>
    </dgm:pt>
    <dgm:pt modelId="{E02A7F7E-DE01-47DE-8BBE-DF683555BF7A}" type="pres">
      <dgm:prSet presAssocID="{127ED22D-2134-4E8D-9637-EA26BEBA6960}" presName="Accent" presStyleLbl="node1" presStyleIdx="0" presStyleCnt="6"/>
      <dgm:spPr/>
    </dgm:pt>
    <dgm:pt modelId="{E70393FA-EF63-46AC-ABF0-CEE4102870D6}" type="pres">
      <dgm:prSet presAssocID="{127ED22D-2134-4E8D-9637-EA26BEBA6960}" presName="ParentBackground6" presStyleCnt="0"/>
      <dgm:spPr/>
    </dgm:pt>
    <dgm:pt modelId="{A564AEC7-CA9F-46CE-8CA8-DC34A2171B83}" type="pres">
      <dgm:prSet presAssocID="{127ED22D-2134-4E8D-9637-EA26BEBA6960}" presName="ParentBackground" presStyleLbl="fgAcc1" presStyleIdx="0" presStyleCnt="6"/>
      <dgm:spPr/>
    </dgm:pt>
    <dgm:pt modelId="{5B148E21-F0AE-479F-99D7-EE259ADFF072}" type="pres">
      <dgm:prSet presAssocID="{127ED22D-2134-4E8D-9637-EA26BEBA6960}" presName="Parent6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F5FDD2B4-6399-4EE1-967A-8EBC419168B0}" type="pres">
      <dgm:prSet presAssocID="{DCE02F5D-3521-48A4-ABB0-EFBB0C6E3F4D}" presName="Accent5" presStyleCnt="0"/>
      <dgm:spPr/>
    </dgm:pt>
    <dgm:pt modelId="{4B1E14E4-1575-4092-8984-6F538E7127E0}" type="pres">
      <dgm:prSet presAssocID="{DCE02F5D-3521-48A4-ABB0-EFBB0C6E3F4D}" presName="Accent" presStyleLbl="node1" presStyleIdx="1" presStyleCnt="6"/>
      <dgm:spPr/>
    </dgm:pt>
    <dgm:pt modelId="{A5EDD57E-C23B-45BA-9718-CC73B29537B0}" type="pres">
      <dgm:prSet presAssocID="{DCE02F5D-3521-48A4-ABB0-EFBB0C6E3F4D}" presName="ParentBackground5" presStyleCnt="0"/>
      <dgm:spPr/>
    </dgm:pt>
    <dgm:pt modelId="{6C828534-E204-4CFC-98EC-999122B05FFB}" type="pres">
      <dgm:prSet presAssocID="{DCE02F5D-3521-48A4-ABB0-EFBB0C6E3F4D}" presName="ParentBackground" presStyleLbl="fgAcc1" presStyleIdx="1" presStyleCnt="6"/>
      <dgm:spPr/>
    </dgm:pt>
    <dgm:pt modelId="{014919AE-1C15-433D-ADF2-388827A26801}" type="pres">
      <dgm:prSet presAssocID="{DCE02F5D-3521-48A4-ABB0-EFBB0C6E3F4D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A6B303D2-C738-4CD9-B4CE-743D1894AE9F}" type="pres">
      <dgm:prSet presAssocID="{B6A0AFC8-DFA4-4735-80B4-15B630CC001A}" presName="Accent4" presStyleCnt="0"/>
      <dgm:spPr/>
    </dgm:pt>
    <dgm:pt modelId="{4B6D54EF-CC7F-4F27-80A4-A0F223527A4C}" type="pres">
      <dgm:prSet presAssocID="{B6A0AFC8-DFA4-4735-80B4-15B630CC001A}" presName="Accent" presStyleLbl="node1" presStyleIdx="2" presStyleCnt="6"/>
      <dgm:spPr/>
    </dgm:pt>
    <dgm:pt modelId="{4B585A60-72B5-4BD7-973D-84D1F5619D16}" type="pres">
      <dgm:prSet presAssocID="{B6A0AFC8-DFA4-4735-80B4-15B630CC001A}" presName="ParentBackground4" presStyleCnt="0"/>
      <dgm:spPr/>
    </dgm:pt>
    <dgm:pt modelId="{AD90AAC5-9FE5-4C66-811E-6391DCDB8F1D}" type="pres">
      <dgm:prSet presAssocID="{B6A0AFC8-DFA4-4735-80B4-15B630CC001A}" presName="ParentBackground" presStyleLbl="fgAcc1" presStyleIdx="2" presStyleCnt="6"/>
      <dgm:spPr/>
    </dgm:pt>
    <dgm:pt modelId="{4229FCDD-999F-45CC-8DA4-47588811AE36}" type="pres">
      <dgm:prSet presAssocID="{B6A0AFC8-DFA4-4735-80B4-15B630CC001A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7B20EAA6-51A0-4B9E-B8B1-2F7F95BE1924}" type="pres">
      <dgm:prSet presAssocID="{E1B9C062-78CC-4F9D-816C-A3965293F462}" presName="Accent3" presStyleCnt="0"/>
      <dgm:spPr/>
    </dgm:pt>
    <dgm:pt modelId="{5E15C13A-981F-45D9-94DD-31773E2FBDDB}" type="pres">
      <dgm:prSet presAssocID="{E1B9C062-78CC-4F9D-816C-A3965293F462}" presName="Accent" presStyleLbl="node1" presStyleIdx="3" presStyleCnt="6"/>
      <dgm:spPr/>
    </dgm:pt>
    <dgm:pt modelId="{EB66C04B-C87D-4D16-B111-607CA95B35D8}" type="pres">
      <dgm:prSet presAssocID="{E1B9C062-78CC-4F9D-816C-A3965293F462}" presName="ParentBackground3" presStyleCnt="0"/>
      <dgm:spPr/>
    </dgm:pt>
    <dgm:pt modelId="{26101728-FF07-45C0-9D07-C8E934DEFB66}" type="pres">
      <dgm:prSet presAssocID="{E1B9C062-78CC-4F9D-816C-A3965293F462}" presName="ParentBackground" presStyleLbl="fgAcc1" presStyleIdx="3" presStyleCnt="6"/>
      <dgm:spPr/>
    </dgm:pt>
    <dgm:pt modelId="{CEBE9F3D-70F0-4192-9BD1-884CF437F708}" type="pres">
      <dgm:prSet presAssocID="{E1B9C062-78CC-4F9D-816C-A3965293F462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24B96DCF-694E-43E6-907E-631E17996BE6}" type="pres">
      <dgm:prSet presAssocID="{DA8FE937-FF9F-41C0-87B0-DD7509C9FA15}" presName="Accent2" presStyleCnt="0"/>
      <dgm:spPr/>
    </dgm:pt>
    <dgm:pt modelId="{CEB64377-B9E9-4629-97CF-E39DB2BE2671}" type="pres">
      <dgm:prSet presAssocID="{DA8FE937-FF9F-41C0-87B0-DD7509C9FA15}" presName="Accent" presStyleLbl="node1" presStyleIdx="4" presStyleCnt="6"/>
      <dgm:spPr/>
    </dgm:pt>
    <dgm:pt modelId="{E854DC4D-5DA1-4EB0-B20F-2C53FBA27CE3}" type="pres">
      <dgm:prSet presAssocID="{DA8FE937-FF9F-41C0-87B0-DD7509C9FA15}" presName="ParentBackground2" presStyleCnt="0"/>
      <dgm:spPr/>
    </dgm:pt>
    <dgm:pt modelId="{482DDDF6-22A3-4BD0-ACE8-D941DA8499B3}" type="pres">
      <dgm:prSet presAssocID="{DA8FE937-FF9F-41C0-87B0-DD7509C9FA15}" presName="ParentBackground" presStyleLbl="fgAcc1" presStyleIdx="4" presStyleCnt="6"/>
      <dgm:spPr/>
    </dgm:pt>
    <dgm:pt modelId="{9190E51D-8C5A-4F9A-B41C-2D45ACE6136A}" type="pres">
      <dgm:prSet presAssocID="{DA8FE937-FF9F-41C0-87B0-DD7509C9FA15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795CE6E9-8346-4368-948E-5BAB73F64D7B}" type="pres">
      <dgm:prSet presAssocID="{72EB6D86-DCCA-4A48-85A8-9C772230CA81}" presName="Accent1" presStyleCnt="0"/>
      <dgm:spPr/>
    </dgm:pt>
    <dgm:pt modelId="{D18819E4-FB45-44EB-A56C-0AE5A583B33B}" type="pres">
      <dgm:prSet presAssocID="{72EB6D86-DCCA-4A48-85A8-9C772230CA81}" presName="Accent" presStyleLbl="node1" presStyleIdx="5" presStyleCnt="6"/>
      <dgm:spPr/>
    </dgm:pt>
    <dgm:pt modelId="{D8760FB5-2A79-491E-AE02-4A918A2A3357}" type="pres">
      <dgm:prSet presAssocID="{72EB6D86-DCCA-4A48-85A8-9C772230CA81}" presName="ParentBackground1" presStyleCnt="0"/>
      <dgm:spPr/>
    </dgm:pt>
    <dgm:pt modelId="{5A32C4BB-ED78-4AAE-AB3D-1007B4B200E8}" type="pres">
      <dgm:prSet presAssocID="{72EB6D86-DCCA-4A48-85A8-9C772230CA81}" presName="ParentBackground" presStyleLbl="fgAcc1" presStyleIdx="5" presStyleCnt="6"/>
      <dgm:spPr/>
    </dgm:pt>
    <dgm:pt modelId="{6EECFB20-006D-4B67-B054-B6DFA1A96B73}" type="pres">
      <dgm:prSet presAssocID="{72EB6D86-DCCA-4A48-85A8-9C772230CA81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B55D7C07-9EC1-46EA-877F-38493213BCC5}" srcId="{A166942D-B80B-473E-849B-1CCD2FD49A4F}" destId="{E1B9C062-78CC-4F9D-816C-A3965293F462}" srcOrd="2" destOrd="0" parTransId="{F8B3CF84-4430-4258-97B2-320550FDBEF7}" sibTransId="{697F8418-81DC-4B5D-8F44-5E254D02CC51}"/>
    <dgm:cxn modelId="{917FD60C-2735-4612-8C7E-3B55A8026DAC}" type="presOf" srcId="{A166942D-B80B-473E-849B-1CCD2FD49A4F}" destId="{AB72C966-43F5-4E11-86FD-076A2521A4E4}" srcOrd="0" destOrd="0" presId="urn:microsoft.com/office/officeart/2011/layout/CircleProcess"/>
    <dgm:cxn modelId="{1010EC10-2DE3-4C6D-8121-A2AE2615ECF1}" type="presOf" srcId="{B6A0AFC8-DFA4-4735-80B4-15B630CC001A}" destId="{4229FCDD-999F-45CC-8DA4-47588811AE36}" srcOrd="1" destOrd="0" presId="urn:microsoft.com/office/officeart/2011/layout/CircleProcess"/>
    <dgm:cxn modelId="{F2C76B11-6527-4DDB-AACC-605CA80FD379}" type="presOf" srcId="{127ED22D-2134-4E8D-9637-EA26BEBA6960}" destId="{5B148E21-F0AE-479F-99D7-EE259ADFF072}" srcOrd="1" destOrd="0" presId="urn:microsoft.com/office/officeart/2011/layout/CircleProcess"/>
    <dgm:cxn modelId="{6C433913-BA24-4208-8957-1AE596884F8D}" type="presOf" srcId="{E1B9C062-78CC-4F9D-816C-A3965293F462}" destId="{26101728-FF07-45C0-9D07-C8E934DEFB66}" srcOrd="0" destOrd="0" presId="urn:microsoft.com/office/officeart/2011/layout/CircleProcess"/>
    <dgm:cxn modelId="{B28F6214-E92C-4FAB-9D2E-BBC94941FA28}" srcId="{A166942D-B80B-473E-849B-1CCD2FD49A4F}" destId="{B6A0AFC8-DFA4-4735-80B4-15B630CC001A}" srcOrd="3" destOrd="0" parTransId="{B0B43EF7-A5F0-432F-B871-5B3E66ACAD14}" sibTransId="{84F32256-2664-4B04-B43F-A29020A6ABE5}"/>
    <dgm:cxn modelId="{8A0B3215-A732-4A25-BDBE-7E23500DEB2B}" type="presOf" srcId="{DCE02F5D-3521-48A4-ABB0-EFBB0C6E3F4D}" destId="{014919AE-1C15-433D-ADF2-388827A26801}" srcOrd="1" destOrd="0" presId="urn:microsoft.com/office/officeart/2011/layout/CircleProcess"/>
    <dgm:cxn modelId="{C84D272E-2E6D-4F50-BBEA-E58E29C4EDEF}" type="presOf" srcId="{DCE02F5D-3521-48A4-ABB0-EFBB0C6E3F4D}" destId="{6C828534-E204-4CFC-98EC-999122B05FFB}" srcOrd="0" destOrd="0" presId="urn:microsoft.com/office/officeart/2011/layout/CircleProcess"/>
    <dgm:cxn modelId="{6B2ED23C-131A-45EB-9A90-5602CD884A0D}" type="presOf" srcId="{E1B9C062-78CC-4F9D-816C-A3965293F462}" destId="{CEBE9F3D-70F0-4192-9BD1-884CF437F708}" srcOrd="1" destOrd="0" presId="urn:microsoft.com/office/officeart/2011/layout/CircleProcess"/>
    <dgm:cxn modelId="{2C7B333F-4A38-451E-B82C-692D03D17F1E}" type="presOf" srcId="{B6A0AFC8-DFA4-4735-80B4-15B630CC001A}" destId="{AD90AAC5-9FE5-4C66-811E-6391DCDB8F1D}" srcOrd="0" destOrd="0" presId="urn:microsoft.com/office/officeart/2011/layout/CircleProcess"/>
    <dgm:cxn modelId="{ED01D25F-720D-4312-92E7-769E45DE7597}" type="presOf" srcId="{72EB6D86-DCCA-4A48-85A8-9C772230CA81}" destId="{6EECFB20-006D-4B67-B054-B6DFA1A96B73}" srcOrd="1" destOrd="0" presId="urn:microsoft.com/office/officeart/2011/layout/CircleProcess"/>
    <dgm:cxn modelId="{20C17075-952A-4DAB-84B4-C77A123309BD}" srcId="{A166942D-B80B-473E-849B-1CCD2FD49A4F}" destId="{DCE02F5D-3521-48A4-ABB0-EFBB0C6E3F4D}" srcOrd="4" destOrd="0" parTransId="{1E27EBFA-1A89-4629-9D7F-0BC1E604B7EF}" sibTransId="{D0EBF3A2-F3E0-4974-9A92-D76F804FD119}"/>
    <dgm:cxn modelId="{7F60F1A1-BE91-472A-A712-EA5966873487}" srcId="{A166942D-B80B-473E-849B-1CCD2FD49A4F}" destId="{127ED22D-2134-4E8D-9637-EA26BEBA6960}" srcOrd="5" destOrd="0" parTransId="{5754C6A2-F2AC-45ED-924D-41237E84E9EF}" sibTransId="{DFD3D36C-20E3-492C-B49C-54BE5969C80B}"/>
    <dgm:cxn modelId="{CDA68EB1-B2DC-4E73-9A8A-87DD956D259C}" type="presOf" srcId="{DA8FE937-FF9F-41C0-87B0-DD7509C9FA15}" destId="{9190E51D-8C5A-4F9A-B41C-2D45ACE6136A}" srcOrd="1" destOrd="0" presId="urn:microsoft.com/office/officeart/2011/layout/CircleProcess"/>
    <dgm:cxn modelId="{A3F8DEBA-C13D-4CBD-B423-BB6AABE9CA97}" srcId="{A166942D-B80B-473E-849B-1CCD2FD49A4F}" destId="{72EB6D86-DCCA-4A48-85A8-9C772230CA81}" srcOrd="0" destOrd="0" parTransId="{E109BCAD-123B-4BDA-8A19-11B40C9CE315}" sibTransId="{154EDDD8-35A2-4DEF-B775-DDDECBD06C72}"/>
    <dgm:cxn modelId="{58BCF4BF-B725-43CA-B02C-5A98C5713E50}" srcId="{A166942D-B80B-473E-849B-1CCD2FD49A4F}" destId="{DA8FE937-FF9F-41C0-87B0-DD7509C9FA15}" srcOrd="1" destOrd="0" parTransId="{65116A99-B142-452F-A1FA-F6AC12157FE4}" sibTransId="{C6968515-9E7D-4265-8536-C9E6200CBB77}"/>
    <dgm:cxn modelId="{8BCA51D3-6417-4149-9D5D-FA9716B8B4FA}" type="presOf" srcId="{72EB6D86-DCCA-4A48-85A8-9C772230CA81}" destId="{5A32C4BB-ED78-4AAE-AB3D-1007B4B200E8}" srcOrd="0" destOrd="0" presId="urn:microsoft.com/office/officeart/2011/layout/CircleProcess"/>
    <dgm:cxn modelId="{FA286DD6-D6B8-4925-8BCE-90D095C813E5}" type="presOf" srcId="{127ED22D-2134-4E8D-9637-EA26BEBA6960}" destId="{A564AEC7-CA9F-46CE-8CA8-DC34A2171B83}" srcOrd="0" destOrd="0" presId="urn:microsoft.com/office/officeart/2011/layout/CircleProcess"/>
    <dgm:cxn modelId="{1660C5E9-D455-40AA-BA34-1B937A59296E}" type="presOf" srcId="{DA8FE937-FF9F-41C0-87B0-DD7509C9FA15}" destId="{482DDDF6-22A3-4BD0-ACE8-D941DA8499B3}" srcOrd="0" destOrd="0" presId="urn:microsoft.com/office/officeart/2011/layout/CircleProcess"/>
    <dgm:cxn modelId="{5C54E565-EB18-4CD1-B973-049FD370D67A}" type="presParOf" srcId="{AB72C966-43F5-4E11-86FD-076A2521A4E4}" destId="{A7572D14-FFC6-4A92-97C3-FB1489AB63A0}" srcOrd="0" destOrd="0" presId="urn:microsoft.com/office/officeart/2011/layout/CircleProcess"/>
    <dgm:cxn modelId="{B815BAFA-DF25-4526-88E0-C9D0ED8207EA}" type="presParOf" srcId="{A7572D14-FFC6-4A92-97C3-FB1489AB63A0}" destId="{E02A7F7E-DE01-47DE-8BBE-DF683555BF7A}" srcOrd="0" destOrd="0" presId="urn:microsoft.com/office/officeart/2011/layout/CircleProcess"/>
    <dgm:cxn modelId="{8957B044-427D-4E65-8ADD-474BDFE5C122}" type="presParOf" srcId="{AB72C966-43F5-4E11-86FD-076A2521A4E4}" destId="{E70393FA-EF63-46AC-ABF0-CEE4102870D6}" srcOrd="1" destOrd="0" presId="urn:microsoft.com/office/officeart/2011/layout/CircleProcess"/>
    <dgm:cxn modelId="{A62BE54B-E87A-4D68-97AB-8037B5674CE1}" type="presParOf" srcId="{E70393FA-EF63-46AC-ABF0-CEE4102870D6}" destId="{A564AEC7-CA9F-46CE-8CA8-DC34A2171B83}" srcOrd="0" destOrd="0" presId="urn:microsoft.com/office/officeart/2011/layout/CircleProcess"/>
    <dgm:cxn modelId="{906A4A20-6339-4350-A52D-9D001A13D3CF}" type="presParOf" srcId="{AB72C966-43F5-4E11-86FD-076A2521A4E4}" destId="{5B148E21-F0AE-479F-99D7-EE259ADFF072}" srcOrd="2" destOrd="0" presId="urn:microsoft.com/office/officeart/2011/layout/CircleProcess"/>
    <dgm:cxn modelId="{AA13F12F-2183-4F1C-9D52-B0251691A7F9}" type="presParOf" srcId="{AB72C966-43F5-4E11-86FD-076A2521A4E4}" destId="{F5FDD2B4-6399-4EE1-967A-8EBC419168B0}" srcOrd="3" destOrd="0" presId="urn:microsoft.com/office/officeart/2011/layout/CircleProcess"/>
    <dgm:cxn modelId="{8AC271CE-96B1-4862-A5F8-AC9829477476}" type="presParOf" srcId="{F5FDD2B4-6399-4EE1-967A-8EBC419168B0}" destId="{4B1E14E4-1575-4092-8984-6F538E7127E0}" srcOrd="0" destOrd="0" presId="urn:microsoft.com/office/officeart/2011/layout/CircleProcess"/>
    <dgm:cxn modelId="{FB27459D-9CA2-4993-84D1-F6D67285F8CE}" type="presParOf" srcId="{AB72C966-43F5-4E11-86FD-076A2521A4E4}" destId="{A5EDD57E-C23B-45BA-9718-CC73B29537B0}" srcOrd="4" destOrd="0" presId="urn:microsoft.com/office/officeart/2011/layout/CircleProcess"/>
    <dgm:cxn modelId="{9821C342-A547-4192-8636-546E2251D453}" type="presParOf" srcId="{A5EDD57E-C23B-45BA-9718-CC73B29537B0}" destId="{6C828534-E204-4CFC-98EC-999122B05FFB}" srcOrd="0" destOrd="0" presId="urn:microsoft.com/office/officeart/2011/layout/CircleProcess"/>
    <dgm:cxn modelId="{6010E8BE-9E49-413F-B8A6-E713EB5D91D7}" type="presParOf" srcId="{AB72C966-43F5-4E11-86FD-076A2521A4E4}" destId="{014919AE-1C15-433D-ADF2-388827A26801}" srcOrd="5" destOrd="0" presId="urn:microsoft.com/office/officeart/2011/layout/CircleProcess"/>
    <dgm:cxn modelId="{BE3BAD24-70CF-4CA0-880A-390485C8AC34}" type="presParOf" srcId="{AB72C966-43F5-4E11-86FD-076A2521A4E4}" destId="{A6B303D2-C738-4CD9-B4CE-743D1894AE9F}" srcOrd="6" destOrd="0" presId="urn:microsoft.com/office/officeart/2011/layout/CircleProcess"/>
    <dgm:cxn modelId="{9F4ADEBC-9E9F-48C3-A642-F81522CE21AA}" type="presParOf" srcId="{A6B303D2-C738-4CD9-B4CE-743D1894AE9F}" destId="{4B6D54EF-CC7F-4F27-80A4-A0F223527A4C}" srcOrd="0" destOrd="0" presId="urn:microsoft.com/office/officeart/2011/layout/CircleProcess"/>
    <dgm:cxn modelId="{77FC2EEE-AA46-45EA-AAC2-82C0345815D6}" type="presParOf" srcId="{AB72C966-43F5-4E11-86FD-076A2521A4E4}" destId="{4B585A60-72B5-4BD7-973D-84D1F5619D16}" srcOrd="7" destOrd="0" presId="urn:microsoft.com/office/officeart/2011/layout/CircleProcess"/>
    <dgm:cxn modelId="{D1C37E76-50F8-4DBD-B172-65F3DCB5FE1B}" type="presParOf" srcId="{4B585A60-72B5-4BD7-973D-84D1F5619D16}" destId="{AD90AAC5-9FE5-4C66-811E-6391DCDB8F1D}" srcOrd="0" destOrd="0" presId="urn:microsoft.com/office/officeart/2011/layout/CircleProcess"/>
    <dgm:cxn modelId="{406D1BCA-B560-426C-8FEB-7A39EBD379F1}" type="presParOf" srcId="{AB72C966-43F5-4E11-86FD-076A2521A4E4}" destId="{4229FCDD-999F-45CC-8DA4-47588811AE36}" srcOrd="8" destOrd="0" presId="urn:microsoft.com/office/officeart/2011/layout/CircleProcess"/>
    <dgm:cxn modelId="{5BAC2E22-92DB-4C98-8D33-41B1782D18CB}" type="presParOf" srcId="{AB72C966-43F5-4E11-86FD-076A2521A4E4}" destId="{7B20EAA6-51A0-4B9E-B8B1-2F7F95BE1924}" srcOrd="9" destOrd="0" presId="urn:microsoft.com/office/officeart/2011/layout/CircleProcess"/>
    <dgm:cxn modelId="{92B7B908-DCF0-474C-AB0E-F2426EB39321}" type="presParOf" srcId="{7B20EAA6-51A0-4B9E-B8B1-2F7F95BE1924}" destId="{5E15C13A-981F-45D9-94DD-31773E2FBDDB}" srcOrd="0" destOrd="0" presId="urn:microsoft.com/office/officeart/2011/layout/CircleProcess"/>
    <dgm:cxn modelId="{21D95C0D-9E60-426E-AED0-A04B3F9769E0}" type="presParOf" srcId="{AB72C966-43F5-4E11-86FD-076A2521A4E4}" destId="{EB66C04B-C87D-4D16-B111-607CA95B35D8}" srcOrd="10" destOrd="0" presId="urn:microsoft.com/office/officeart/2011/layout/CircleProcess"/>
    <dgm:cxn modelId="{DFC381C3-C81C-4490-8B8F-58EE8059B8CA}" type="presParOf" srcId="{EB66C04B-C87D-4D16-B111-607CA95B35D8}" destId="{26101728-FF07-45C0-9D07-C8E934DEFB66}" srcOrd="0" destOrd="0" presId="urn:microsoft.com/office/officeart/2011/layout/CircleProcess"/>
    <dgm:cxn modelId="{C0F78312-9BAC-498B-905B-FD6D7AA33D03}" type="presParOf" srcId="{AB72C966-43F5-4E11-86FD-076A2521A4E4}" destId="{CEBE9F3D-70F0-4192-9BD1-884CF437F708}" srcOrd="11" destOrd="0" presId="urn:microsoft.com/office/officeart/2011/layout/CircleProcess"/>
    <dgm:cxn modelId="{6E63F72B-E309-4DE2-8EF8-C726E26E80E2}" type="presParOf" srcId="{AB72C966-43F5-4E11-86FD-076A2521A4E4}" destId="{24B96DCF-694E-43E6-907E-631E17996BE6}" srcOrd="12" destOrd="0" presId="urn:microsoft.com/office/officeart/2011/layout/CircleProcess"/>
    <dgm:cxn modelId="{F35B1705-A96C-41BC-B34E-C32BFF867CD0}" type="presParOf" srcId="{24B96DCF-694E-43E6-907E-631E17996BE6}" destId="{CEB64377-B9E9-4629-97CF-E39DB2BE2671}" srcOrd="0" destOrd="0" presId="urn:microsoft.com/office/officeart/2011/layout/CircleProcess"/>
    <dgm:cxn modelId="{095DCC95-4DEB-4ED1-AA17-9783F6E3292F}" type="presParOf" srcId="{AB72C966-43F5-4E11-86FD-076A2521A4E4}" destId="{E854DC4D-5DA1-4EB0-B20F-2C53FBA27CE3}" srcOrd="13" destOrd="0" presId="urn:microsoft.com/office/officeart/2011/layout/CircleProcess"/>
    <dgm:cxn modelId="{A29808CF-6915-406C-A869-7A13DEAF1F6A}" type="presParOf" srcId="{E854DC4D-5DA1-4EB0-B20F-2C53FBA27CE3}" destId="{482DDDF6-22A3-4BD0-ACE8-D941DA8499B3}" srcOrd="0" destOrd="0" presId="urn:microsoft.com/office/officeart/2011/layout/CircleProcess"/>
    <dgm:cxn modelId="{2807058D-03D3-415D-97FE-ECCE934B7CF9}" type="presParOf" srcId="{AB72C966-43F5-4E11-86FD-076A2521A4E4}" destId="{9190E51D-8C5A-4F9A-B41C-2D45ACE6136A}" srcOrd="14" destOrd="0" presId="urn:microsoft.com/office/officeart/2011/layout/CircleProcess"/>
    <dgm:cxn modelId="{41734349-10A8-4242-8706-5DB49503F47D}" type="presParOf" srcId="{AB72C966-43F5-4E11-86FD-076A2521A4E4}" destId="{795CE6E9-8346-4368-948E-5BAB73F64D7B}" srcOrd="15" destOrd="0" presId="urn:microsoft.com/office/officeart/2011/layout/CircleProcess"/>
    <dgm:cxn modelId="{363E8256-6A61-4E44-A843-8ADF71EF9C8E}" type="presParOf" srcId="{795CE6E9-8346-4368-948E-5BAB73F64D7B}" destId="{D18819E4-FB45-44EB-A56C-0AE5A583B33B}" srcOrd="0" destOrd="0" presId="urn:microsoft.com/office/officeart/2011/layout/CircleProcess"/>
    <dgm:cxn modelId="{3BE7BF58-61F7-4D21-8736-754AA3602880}" type="presParOf" srcId="{AB72C966-43F5-4E11-86FD-076A2521A4E4}" destId="{D8760FB5-2A79-491E-AE02-4A918A2A3357}" srcOrd="16" destOrd="0" presId="urn:microsoft.com/office/officeart/2011/layout/CircleProcess"/>
    <dgm:cxn modelId="{45E742E6-FB0C-47E4-A0D9-F81293A0E5EC}" type="presParOf" srcId="{D8760FB5-2A79-491E-AE02-4A918A2A3357}" destId="{5A32C4BB-ED78-4AAE-AB3D-1007B4B200E8}" srcOrd="0" destOrd="0" presId="urn:microsoft.com/office/officeart/2011/layout/CircleProcess"/>
    <dgm:cxn modelId="{1EC41D7D-EBD8-4E1F-91A2-63BF19E5C80A}" type="presParOf" srcId="{AB72C966-43F5-4E11-86FD-076A2521A4E4}" destId="{6EECFB20-006D-4B67-B054-B6DFA1A96B73}" srcOrd="17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45E2FE-016D-44DA-B0A1-232F4F79C9A7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B3F5EB-5410-4910-91D4-5F2A6121896D}">
      <dgm:prSet phldrT="[Text]"/>
      <dgm:spPr/>
      <dgm:t>
        <a:bodyPr/>
        <a:lstStyle/>
        <a:p>
          <a:pPr rtl="1"/>
          <a:r>
            <a:rPr lang="fa-IR" dirty="0">
              <a:cs typeface="B Koodak" panose="00000700000000000000" pitchFamily="2" charset="-78"/>
            </a:rPr>
            <a:t>اثرات مثبت</a:t>
          </a:r>
          <a:endParaRPr lang="en-US" dirty="0">
            <a:cs typeface="B Koodak" panose="00000700000000000000" pitchFamily="2" charset="-78"/>
          </a:endParaRPr>
        </a:p>
      </dgm:t>
    </dgm:pt>
    <dgm:pt modelId="{C384F844-95F3-407D-8260-915F27635AB7}" type="parTrans" cxnId="{7B78F104-1F03-49CF-B81D-8959E2BCA369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9614AD53-ADCB-45DE-BDD8-2714B00FAFCE}" type="sibTrans" cxnId="{7B78F104-1F03-49CF-B81D-8959E2BCA369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44CBCBC0-3719-41AD-AE2B-DFEC2B47CE64}">
      <dgm:prSet phldrT="[Text]"/>
      <dgm:spPr/>
      <dgm:t>
        <a:bodyPr/>
        <a:lstStyle/>
        <a:p>
          <a:pPr rtl="1"/>
          <a:r>
            <a:rPr lang="fa-IR" dirty="0">
              <a:cs typeface="B Koodak" panose="00000700000000000000" pitchFamily="2" charset="-78"/>
            </a:rPr>
            <a:t>هم‌کوشی و هم‌افزایی</a:t>
          </a:r>
          <a:endParaRPr lang="en-US" dirty="0">
            <a:cs typeface="B Koodak" panose="00000700000000000000" pitchFamily="2" charset="-78"/>
          </a:endParaRPr>
        </a:p>
      </dgm:t>
    </dgm:pt>
    <dgm:pt modelId="{118E5A78-FC3A-4574-B2CD-41DDD78384D8}" type="parTrans" cxnId="{BFB0ECCF-66A7-4AAB-8953-31290DA7CB3F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943689BA-80F9-421A-8A5C-A1A8829B5190}" type="sibTrans" cxnId="{BFB0ECCF-66A7-4AAB-8953-31290DA7CB3F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554B62A0-543D-4557-8B7D-8E1C91BD3EB1}">
      <dgm:prSet phldrT="[Text]"/>
      <dgm:spPr/>
      <dgm:t>
        <a:bodyPr/>
        <a:lstStyle/>
        <a:p>
          <a:pPr rtl="1"/>
          <a:r>
            <a:rPr lang="fa-IR" dirty="0">
              <a:cs typeface="B Koodak" panose="00000700000000000000" pitchFamily="2" charset="-78"/>
            </a:rPr>
            <a:t>اثرات منفی</a:t>
          </a:r>
          <a:endParaRPr lang="en-US" dirty="0">
            <a:cs typeface="B Koodak" panose="00000700000000000000" pitchFamily="2" charset="-78"/>
          </a:endParaRPr>
        </a:p>
      </dgm:t>
    </dgm:pt>
    <dgm:pt modelId="{BB22E4AA-B0F9-40FD-A3B6-F19A542E54A6}" type="parTrans" cxnId="{254F43D8-0BF4-4693-9559-8B0ADCBD7BF3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7DC16FB6-74C5-4577-B9CD-A4DC63810FBE}" type="sibTrans" cxnId="{254F43D8-0BF4-4693-9559-8B0ADCBD7BF3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515413F5-FDCF-4E1D-8531-BB11A15E56F7}">
      <dgm:prSet phldrT="[Text]"/>
      <dgm:spPr/>
      <dgm:t>
        <a:bodyPr/>
        <a:lstStyle/>
        <a:p>
          <a:pPr rtl="1"/>
          <a:r>
            <a:rPr lang="fa-IR" dirty="0">
              <a:cs typeface="B Koodak" panose="00000700000000000000" pitchFamily="2" charset="-78"/>
            </a:rPr>
            <a:t>نقش مخرب در گروه و یا ترمز شدن</a:t>
          </a:r>
          <a:endParaRPr lang="en-US" dirty="0">
            <a:cs typeface="B Koodak" panose="00000700000000000000" pitchFamily="2" charset="-78"/>
          </a:endParaRPr>
        </a:p>
      </dgm:t>
    </dgm:pt>
    <dgm:pt modelId="{E3C444DB-79DE-4C5B-B947-5C6BC6F8BA6C}" type="parTrans" cxnId="{D3BC9076-5A67-4716-A807-CBA625E5532A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B373E000-E682-4352-BCD3-CB3A90233171}" type="sibTrans" cxnId="{D3BC9076-5A67-4716-A807-CBA625E5532A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41A24152-149D-48F8-B9BC-AF56059DA7E4}">
      <dgm:prSet phldrT="[Text]"/>
      <dgm:spPr/>
      <dgm:t>
        <a:bodyPr/>
        <a:lstStyle/>
        <a:p>
          <a:pPr rtl="1"/>
          <a:r>
            <a:rPr lang="fa-IR" dirty="0">
              <a:cs typeface="B Koodak" panose="00000700000000000000" pitchFamily="2" charset="-78"/>
            </a:rPr>
            <a:t>مخفی نمودن رفتار نامناسب در جمع و تظاهر به همراهی با سایرین</a:t>
          </a:r>
        </a:p>
      </dgm:t>
    </dgm:pt>
    <dgm:pt modelId="{73BA7808-AA80-4259-A018-8C7A90B5C875}" type="parTrans" cxnId="{AB59E3E2-14E3-4F49-8B69-F842245A11C5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43285A39-315C-4B5D-A8A6-354DC321BCD8}" type="sibTrans" cxnId="{AB59E3E2-14E3-4F49-8B69-F842245A11C5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30B267BB-2FA2-4452-A526-3101AECA7FBC}">
      <dgm:prSet phldrT="[Text]"/>
      <dgm:spPr/>
      <dgm:t>
        <a:bodyPr/>
        <a:lstStyle/>
        <a:p>
          <a:pPr rtl="1"/>
          <a:r>
            <a:rPr lang="fa-IR" dirty="0">
              <a:cs typeface="B Koodak" panose="00000700000000000000" pitchFamily="2" charset="-78"/>
            </a:rPr>
            <a:t>بیان حساب‌شده احساسات و دور بودن از خودسانسوری</a:t>
          </a:r>
          <a:endParaRPr lang="en-US" dirty="0">
            <a:cs typeface="B Koodak" panose="00000700000000000000" pitchFamily="2" charset="-78"/>
          </a:endParaRPr>
        </a:p>
      </dgm:t>
    </dgm:pt>
    <dgm:pt modelId="{2D24E2B4-485D-44D2-A252-1C20C77C5E61}" type="parTrans" cxnId="{669C41FA-E9B7-4AD6-B4FD-52378B9FE4A1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D2449009-F522-4087-A198-E73072B89021}" type="sibTrans" cxnId="{669C41FA-E9B7-4AD6-B4FD-52378B9FE4A1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11A3F4E4-5467-4A9B-818E-E2DBDD927AA0}">
      <dgm:prSet phldrT="[Text]"/>
      <dgm:spPr/>
      <dgm:t>
        <a:bodyPr/>
        <a:lstStyle/>
        <a:p>
          <a:pPr rtl="1"/>
          <a:r>
            <a:rPr lang="fa-IR" dirty="0">
              <a:cs typeface="B Koodak" panose="00000700000000000000" pitchFamily="2" charset="-78"/>
            </a:rPr>
            <a:t>شهروندی مثبت سازمانی و قبول مسئولیتهای سنگین</a:t>
          </a:r>
          <a:endParaRPr lang="en-US" dirty="0">
            <a:cs typeface="B Koodak" panose="00000700000000000000" pitchFamily="2" charset="-78"/>
          </a:endParaRPr>
        </a:p>
      </dgm:t>
    </dgm:pt>
    <dgm:pt modelId="{54932A9A-A7BF-462C-9F60-4D17BE4AC38C}" type="parTrans" cxnId="{92267F38-2659-459B-9D48-28F2E45BA7B4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15C8A222-795C-4AE6-91B8-3DD25CEF4488}" type="sibTrans" cxnId="{92267F38-2659-459B-9D48-28F2E45BA7B4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8DDA98A0-A7F8-4BD3-B6A2-A1C14EF51A1B}">
      <dgm:prSet phldrT="[Text]"/>
      <dgm:spPr/>
      <dgm:t>
        <a:bodyPr/>
        <a:lstStyle/>
        <a:p>
          <a:pPr rtl="1"/>
          <a:r>
            <a:rPr lang="fa-IR" dirty="0">
              <a:cs typeface="B Koodak" panose="00000700000000000000" pitchFamily="2" charset="-78"/>
            </a:rPr>
            <a:t>ایفای نقش محدود و کم‌کاری که در جمع مخفی می‌شود (</a:t>
          </a:r>
          <a:r>
            <a:rPr lang="en-US" dirty="0">
              <a:cs typeface="B Koodak" panose="00000700000000000000" pitchFamily="2" charset="-78"/>
            </a:rPr>
            <a:t>social loafing</a:t>
          </a:r>
          <a:r>
            <a:rPr lang="fa-IR" dirty="0">
              <a:cs typeface="B Koodak" panose="00000700000000000000" pitchFamily="2" charset="-78"/>
            </a:rPr>
            <a:t>)</a:t>
          </a:r>
        </a:p>
      </dgm:t>
    </dgm:pt>
    <dgm:pt modelId="{89ABD69D-6DD0-451C-A087-CBF0BD9EE7E5}" type="parTrans" cxnId="{CDBDFB0B-4B65-4862-B7FA-83BDE041613F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89AE0ECB-C357-4963-AD3C-E39A9720C007}" type="sibTrans" cxnId="{CDBDFB0B-4B65-4862-B7FA-83BDE041613F}">
      <dgm:prSet/>
      <dgm:spPr/>
      <dgm:t>
        <a:bodyPr/>
        <a:lstStyle/>
        <a:p>
          <a:pPr rtl="1"/>
          <a:endParaRPr lang="en-US">
            <a:cs typeface="B Koodak" panose="00000700000000000000" pitchFamily="2" charset="-78"/>
          </a:endParaRPr>
        </a:p>
      </dgm:t>
    </dgm:pt>
    <dgm:pt modelId="{3F24E7CB-07EE-4A61-A9AE-FF2EA8C2A539}" type="pres">
      <dgm:prSet presAssocID="{3645E2FE-016D-44DA-B0A1-232F4F79C9A7}" presName="theList" presStyleCnt="0">
        <dgm:presLayoutVars>
          <dgm:dir/>
          <dgm:animLvl val="lvl"/>
          <dgm:resizeHandles val="exact"/>
        </dgm:presLayoutVars>
      </dgm:prSet>
      <dgm:spPr/>
    </dgm:pt>
    <dgm:pt modelId="{1216BE93-D695-4C3C-BF4E-6D71F2C2A918}" type="pres">
      <dgm:prSet presAssocID="{46B3F5EB-5410-4910-91D4-5F2A6121896D}" presName="compNode" presStyleCnt="0"/>
      <dgm:spPr/>
    </dgm:pt>
    <dgm:pt modelId="{D68485CF-0F87-4624-A20D-3A456744AE2F}" type="pres">
      <dgm:prSet presAssocID="{46B3F5EB-5410-4910-91D4-5F2A6121896D}" presName="aNode" presStyleLbl="bgShp" presStyleIdx="0" presStyleCnt="2"/>
      <dgm:spPr/>
    </dgm:pt>
    <dgm:pt modelId="{DB518F54-B865-43D3-8434-891D243E3FFF}" type="pres">
      <dgm:prSet presAssocID="{46B3F5EB-5410-4910-91D4-5F2A6121896D}" presName="textNode" presStyleLbl="bgShp" presStyleIdx="0" presStyleCnt="2"/>
      <dgm:spPr/>
    </dgm:pt>
    <dgm:pt modelId="{457C9056-F837-4C77-8328-F95AB8C5C1F0}" type="pres">
      <dgm:prSet presAssocID="{46B3F5EB-5410-4910-91D4-5F2A6121896D}" presName="compChildNode" presStyleCnt="0"/>
      <dgm:spPr/>
    </dgm:pt>
    <dgm:pt modelId="{8D963371-3A03-48E2-AFA9-8908BBBBFE68}" type="pres">
      <dgm:prSet presAssocID="{46B3F5EB-5410-4910-91D4-5F2A6121896D}" presName="theInnerList" presStyleCnt="0"/>
      <dgm:spPr/>
    </dgm:pt>
    <dgm:pt modelId="{B38B0068-2D26-4BFC-BCC9-2DAB91985754}" type="pres">
      <dgm:prSet presAssocID="{44CBCBC0-3719-41AD-AE2B-DFEC2B47CE64}" presName="childNode" presStyleLbl="node1" presStyleIdx="0" presStyleCnt="6">
        <dgm:presLayoutVars>
          <dgm:bulletEnabled val="1"/>
        </dgm:presLayoutVars>
      </dgm:prSet>
      <dgm:spPr/>
    </dgm:pt>
    <dgm:pt modelId="{3445E36D-567A-4F8A-B131-52C8B64E893B}" type="pres">
      <dgm:prSet presAssocID="{44CBCBC0-3719-41AD-AE2B-DFEC2B47CE64}" presName="aSpace2" presStyleCnt="0"/>
      <dgm:spPr/>
    </dgm:pt>
    <dgm:pt modelId="{888BAF80-C923-4DAB-BA46-9B727D17F3A4}" type="pres">
      <dgm:prSet presAssocID="{30B267BB-2FA2-4452-A526-3101AECA7FBC}" presName="childNode" presStyleLbl="node1" presStyleIdx="1" presStyleCnt="6">
        <dgm:presLayoutVars>
          <dgm:bulletEnabled val="1"/>
        </dgm:presLayoutVars>
      </dgm:prSet>
      <dgm:spPr/>
    </dgm:pt>
    <dgm:pt modelId="{400302A5-0DD5-4587-9C16-996AF0ED84A1}" type="pres">
      <dgm:prSet presAssocID="{30B267BB-2FA2-4452-A526-3101AECA7FBC}" presName="aSpace2" presStyleCnt="0"/>
      <dgm:spPr/>
    </dgm:pt>
    <dgm:pt modelId="{18E70A9A-76FE-478D-AA4E-431224AC65B9}" type="pres">
      <dgm:prSet presAssocID="{11A3F4E4-5467-4A9B-818E-E2DBDD927AA0}" presName="childNode" presStyleLbl="node1" presStyleIdx="2" presStyleCnt="6">
        <dgm:presLayoutVars>
          <dgm:bulletEnabled val="1"/>
        </dgm:presLayoutVars>
      </dgm:prSet>
      <dgm:spPr/>
    </dgm:pt>
    <dgm:pt modelId="{02C00510-DCC2-45B7-B009-64FB03310246}" type="pres">
      <dgm:prSet presAssocID="{46B3F5EB-5410-4910-91D4-5F2A6121896D}" presName="aSpace" presStyleCnt="0"/>
      <dgm:spPr/>
    </dgm:pt>
    <dgm:pt modelId="{50ECF421-A506-4585-8954-9ADB42F1787C}" type="pres">
      <dgm:prSet presAssocID="{554B62A0-543D-4557-8B7D-8E1C91BD3EB1}" presName="compNode" presStyleCnt="0"/>
      <dgm:spPr/>
    </dgm:pt>
    <dgm:pt modelId="{70B58FC6-5AFC-47A8-A801-3BEBB87CAC7C}" type="pres">
      <dgm:prSet presAssocID="{554B62A0-543D-4557-8B7D-8E1C91BD3EB1}" presName="aNode" presStyleLbl="bgShp" presStyleIdx="1" presStyleCnt="2"/>
      <dgm:spPr/>
    </dgm:pt>
    <dgm:pt modelId="{3716C497-F300-4132-848F-A85BEACFFA72}" type="pres">
      <dgm:prSet presAssocID="{554B62A0-543D-4557-8B7D-8E1C91BD3EB1}" presName="textNode" presStyleLbl="bgShp" presStyleIdx="1" presStyleCnt="2"/>
      <dgm:spPr/>
    </dgm:pt>
    <dgm:pt modelId="{581E7607-92A6-4C80-A7F4-0B7AA8D5D918}" type="pres">
      <dgm:prSet presAssocID="{554B62A0-543D-4557-8B7D-8E1C91BD3EB1}" presName="compChildNode" presStyleCnt="0"/>
      <dgm:spPr/>
    </dgm:pt>
    <dgm:pt modelId="{10ECFD78-A473-4062-8A71-53BE3B5F5501}" type="pres">
      <dgm:prSet presAssocID="{554B62A0-543D-4557-8B7D-8E1C91BD3EB1}" presName="theInnerList" presStyleCnt="0"/>
      <dgm:spPr/>
    </dgm:pt>
    <dgm:pt modelId="{4F1CF775-EB7D-4A6E-BE20-5CA6DFCE1BE6}" type="pres">
      <dgm:prSet presAssocID="{515413F5-FDCF-4E1D-8531-BB11A15E56F7}" presName="childNode" presStyleLbl="node1" presStyleIdx="3" presStyleCnt="6">
        <dgm:presLayoutVars>
          <dgm:bulletEnabled val="1"/>
        </dgm:presLayoutVars>
      </dgm:prSet>
      <dgm:spPr/>
    </dgm:pt>
    <dgm:pt modelId="{F428A14F-6378-47E7-AF6B-73029E7DACE0}" type="pres">
      <dgm:prSet presAssocID="{515413F5-FDCF-4E1D-8531-BB11A15E56F7}" presName="aSpace2" presStyleCnt="0"/>
      <dgm:spPr/>
    </dgm:pt>
    <dgm:pt modelId="{466F2BFA-A2F3-4DB7-B4F1-D793621495AB}" type="pres">
      <dgm:prSet presAssocID="{41A24152-149D-48F8-B9BC-AF56059DA7E4}" presName="childNode" presStyleLbl="node1" presStyleIdx="4" presStyleCnt="6">
        <dgm:presLayoutVars>
          <dgm:bulletEnabled val="1"/>
        </dgm:presLayoutVars>
      </dgm:prSet>
      <dgm:spPr/>
    </dgm:pt>
    <dgm:pt modelId="{1A10E15B-A375-40A7-B60D-100F47644A8A}" type="pres">
      <dgm:prSet presAssocID="{41A24152-149D-48F8-B9BC-AF56059DA7E4}" presName="aSpace2" presStyleCnt="0"/>
      <dgm:spPr/>
    </dgm:pt>
    <dgm:pt modelId="{3A318C3B-552F-4101-8B94-5DD7D7732D32}" type="pres">
      <dgm:prSet presAssocID="{8DDA98A0-A7F8-4BD3-B6A2-A1C14EF51A1B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7B78F104-1F03-49CF-B81D-8959E2BCA369}" srcId="{3645E2FE-016D-44DA-B0A1-232F4F79C9A7}" destId="{46B3F5EB-5410-4910-91D4-5F2A6121896D}" srcOrd="0" destOrd="0" parTransId="{C384F844-95F3-407D-8260-915F27635AB7}" sibTransId="{9614AD53-ADCB-45DE-BDD8-2714B00FAFCE}"/>
    <dgm:cxn modelId="{2FD11807-658E-4ABC-8E56-9476C7079110}" type="presOf" srcId="{515413F5-FDCF-4E1D-8531-BB11A15E56F7}" destId="{4F1CF775-EB7D-4A6E-BE20-5CA6DFCE1BE6}" srcOrd="0" destOrd="0" presId="urn:microsoft.com/office/officeart/2005/8/layout/lProcess2"/>
    <dgm:cxn modelId="{CDBDFB0B-4B65-4862-B7FA-83BDE041613F}" srcId="{554B62A0-543D-4557-8B7D-8E1C91BD3EB1}" destId="{8DDA98A0-A7F8-4BD3-B6A2-A1C14EF51A1B}" srcOrd="2" destOrd="0" parTransId="{89ABD69D-6DD0-451C-A087-CBF0BD9EE7E5}" sibTransId="{89AE0ECB-C357-4963-AD3C-E39A9720C007}"/>
    <dgm:cxn modelId="{5FF53F17-2EB6-4A9D-8F20-CB5519C97D1D}" type="presOf" srcId="{8DDA98A0-A7F8-4BD3-B6A2-A1C14EF51A1B}" destId="{3A318C3B-552F-4101-8B94-5DD7D7732D32}" srcOrd="0" destOrd="0" presId="urn:microsoft.com/office/officeart/2005/8/layout/lProcess2"/>
    <dgm:cxn modelId="{151F9329-C211-411D-A22F-E265304B1E0C}" type="presOf" srcId="{3645E2FE-016D-44DA-B0A1-232F4F79C9A7}" destId="{3F24E7CB-07EE-4A61-A9AE-FF2EA8C2A539}" srcOrd="0" destOrd="0" presId="urn:microsoft.com/office/officeart/2005/8/layout/lProcess2"/>
    <dgm:cxn modelId="{92267F38-2659-459B-9D48-28F2E45BA7B4}" srcId="{46B3F5EB-5410-4910-91D4-5F2A6121896D}" destId="{11A3F4E4-5467-4A9B-818E-E2DBDD927AA0}" srcOrd="2" destOrd="0" parTransId="{54932A9A-A7BF-462C-9F60-4D17BE4AC38C}" sibTransId="{15C8A222-795C-4AE6-91B8-3DD25CEF4488}"/>
    <dgm:cxn modelId="{D3BC9076-5A67-4716-A807-CBA625E5532A}" srcId="{554B62A0-543D-4557-8B7D-8E1C91BD3EB1}" destId="{515413F5-FDCF-4E1D-8531-BB11A15E56F7}" srcOrd="0" destOrd="0" parTransId="{E3C444DB-79DE-4C5B-B947-5C6BC6F8BA6C}" sibTransId="{B373E000-E682-4352-BCD3-CB3A90233171}"/>
    <dgm:cxn modelId="{69910458-40A0-4BB0-9C9B-F20540C2BAA5}" type="presOf" srcId="{44CBCBC0-3719-41AD-AE2B-DFEC2B47CE64}" destId="{B38B0068-2D26-4BFC-BCC9-2DAB91985754}" srcOrd="0" destOrd="0" presId="urn:microsoft.com/office/officeart/2005/8/layout/lProcess2"/>
    <dgm:cxn modelId="{63360A88-97C7-4187-9389-E9DD169F633D}" type="presOf" srcId="{11A3F4E4-5467-4A9B-818E-E2DBDD927AA0}" destId="{18E70A9A-76FE-478D-AA4E-431224AC65B9}" srcOrd="0" destOrd="0" presId="urn:microsoft.com/office/officeart/2005/8/layout/lProcess2"/>
    <dgm:cxn modelId="{CED448A1-CE4F-480D-A9E0-9B30F7BB4F77}" type="presOf" srcId="{30B267BB-2FA2-4452-A526-3101AECA7FBC}" destId="{888BAF80-C923-4DAB-BA46-9B727D17F3A4}" srcOrd="0" destOrd="0" presId="urn:microsoft.com/office/officeart/2005/8/layout/lProcess2"/>
    <dgm:cxn modelId="{025F5FBB-1B36-4CA3-B0F4-432D9EA3D750}" type="presOf" srcId="{554B62A0-543D-4557-8B7D-8E1C91BD3EB1}" destId="{3716C497-F300-4132-848F-A85BEACFFA72}" srcOrd="1" destOrd="0" presId="urn:microsoft.com/office/officeart/2005/8/layout/lProcess2"/>
    <dgm:cxn modelId="{EDE1AEC8-4E74-4B85-8841-ECC6419C29CD}" type="presOf" srcId="{46B3F5EB-5410-4910-91D4-5F2A6121896D}" destId="{D68485CF-0F87-4624-A20D-3A456744AE2F}" srcOrd="0" destOrd="0" presId="urn:microsoft.com/office/officeart/2005/8/layout/lProcess2"/>
    <dgm:cxn modelId="{BFB0ECCF-66A7-4AAB-8953-31290DA7CB3F}" srcId="{46B3F5EB-5410-4910-91D4-5F2A6121896D}" destId="{44CBCBC0-3719-41AD-AE2B-DFEC2B47CE64}" srcOrd="0" destOrd="0" parTransId="{118E5A78-FC3A-4574-B2CD-41DDD78384D8}" sibTransId="{943689BA-80F9-421A-8A5C-A1A8829B5190}"/>
    <dgm:cxn modelId="{AD45E7D4-5013-4F2D-A549-8030AA700EA3}" type="presOf" srcId="{554B62A0-543D-4557-8B7D-8E1C91BD3EB1}" destId="{70B58FC6-5AFC-47A8-A801-3BEBB87CAC7C}" srcOrd="0" destOrd="0" presId="urn:microsoft.com/office/officeart/2005/8/layout/lProcess2"/>
    <dgm:cxn modelId="{254F43D8-0BF4-4693-9559-8B0ADCBD7BF3}" srcId="{3645E2FE-016D-44DA-B0A1-232F4F79C9A7}" destId="{554B62A0-543D-4557-8B7D-8E1C91BD3EB1}" srcOrd="1" destOrd="0" parTransId="{BB22E4AA-B0F9-40FD-A3B6-F19A542E54A6}" sibTransId="{7DC16FB6-74C5-4577-B9CD-A4DC63810FBE}"/>
    <dgm:cxn modelId="{01C3F8DD-E7F7-43CB-B814-EDAB64F5BF31}" type="presOf" srcId="{41A24152-149D-48F8-B9BC-AF56059DA7E4}" destId="{466F2BFA-A2F3-4DB7-B4F1-D793621495AB}" srcOrd="0" destOrd="0" presId="urn:microsoft.com/office/officeart/2005/8/layout/lProcess2"/>
    <dgm:cxn modelId="{AB59E3E2-14E3-4F49-8B69-F842245A11C5}" srcId="{554B62A0-543D-4557-8B7D-8E1C91BD3EB1}" destId="{41A24152-149D-48F8-B9BC-AF56059DA7E4}" srcOrd="1" destOrd="0" parTransId="{73BA7808-AA80-4259-A018-8C7A90B5C875}" sibTransId="{43285A39-315C-4B5D-A8A6-354DC321BCD8}"/>
    <dgm:cxn modelId="{1AF92DF4-2F18-4F4F-BFAA-B7443CAEA68C}" type="presOf" srcId="{46B3F5EB-5410-4910-91D4-5F2A6121896D}" destId="{DB518F54-B865-43D3-8434-891D243E3FFF}" srcOrd="1" destOrd="0" presId="urn:microsoft.com/office/officeart/2005/8/layout/lProcess2"/>
    <dgm:cxn modelId="{669C41FA-E9B7-4AD6-B4FD-52378B9FE4A1}" srcId="{46B3F5EB-5410-4910-91D4-5F2A6121896D}" destId="{30B267BB-2FA2-4452-A526-3101AECA7FBC}" srcOrd="1" destOrd="0" parTransId="{2D24E2B4-485D-44D2-A252-1C20C77C5E61}" sibTransId="{D2449009-F522-4087-A198-E73072B89021}"/>
    <dgm:cxn modelId="{56898CC5-1338-48C3-98FA-C38F3D31CE7C}" type="presParOf" srcId="{3F24E7CB-07EE-4A61-A9AE-FF2EA8C2A539}" destId="{1216BE93-D695-4C3C-BF4E-6D71F2C2A918}" srcOrd="0" destOrd="0" presId="urn:microsoft.com/office/officeart/2005/8/layout/lProcess2"/>
    <dgm:cxn modelId="{CFC3311C-C4C9-43FC-A2A2-89DA965FCA01}" type="presParOf" srcId="{1216BE93-D695-4C3C-BF4E-6D71F2C2A918}" destId="{D68485CF-0F87-4624-A20D-3A456744AE2F}" srcOrd="0" destOrd="0" presId="urn:microsoft.com/office/officeart/2005/8/layout/lProcess2"/>
    <dgm:cxn modelId="{DBABAF81-43E9-45BC-87B2-15A6F9C39FFD}" type="presParOf" srcId="{1216BE93-D695-4C3C-BF4E-6D71F2C2A918}" destId="{DB518F54-B865-43D3-8434-891D243E3FFF}" srcOrd="1" destOrd="0" presId="urn:microsoft.com/office/officeart/2005/8/layout/lProcess2"/>
    <dgm:cxn modelId="{16660BC8-509A-47D4-BAC7-203BA799F396}" type="presParOf" srcId="{1216BE93-D695-4C3C-BF4E-6D71F2C2A918}" destId="{457C9056-F837-4C77-8328-F95AB8C5C1F0}" srcOrd="2" destOrd="0" presId="urn:microsoft.com/office/officeart/2005/8/layout/lProcess2"/>
    <dgm:cxn modelId="{5579CEA0-2320-4C8E-8BF4-4692F3E0D33C}" type="presParOf" srcId="{457C9056-F837-4C77-8328-F95AB8C5C1F0}" destId="{8D963371-3A03-48E2-AFA9-8908BBBBFE68}" srcOrd="0" destOrd="0" presId="urn:microsoft.com/office/officeart/2005/8/layout/lProcess2"/>
    <dgm:cxn modelId="{113447C3-CD7B-4493-B0AF-F93DD849CA9F}" type="presParOf" srcId="{8D963371-3A03-48E2-AFA9-8908BBBBFE68}" destId="{B38B0068-2D26-4BFC-BCC9-2DAB91985754}" srcOrd="0" destOrd="0" presId="urn:microsoft.com/office/officeart/2005/8/layout/lProcess2"/>
    <dgm:cxn modelId="{DA09C766-91B3-49EC-90A4-C82330A1B65C}" type="presParOf" srcId="{8D963371-3A03-48E2-AFA9-8908BBBBFE68}" destId="{3445E36D-567A-4F8A-B131-52C8B64E893B}" srcOrd="1" destOrd="0" presId="urn:microsoft.com/office/officeart/2005/8/layout/lProcess2"/>
    <dgm:cxn modelId="{AA5FC448-4801-43CE-9AC3-BBFDF8FF9EC7}" type="presParOf" srcId="{8D963371-3A03-48E2-AFA9-8908BBBBFE68}" destId="{888BAF80-C923-4DAB-BA46-9B727D17F3A4}" srcOrd="2" destOrd="0" presId="urn:microsoft.com/office/officeart/2005/8/layout/lProcess2"/>
    <dgm:cxn modelId="{2742FF4E-2C64-4564-A6DF-FA7E78C1535C}" type="presParOf" srcId="{8D963371-3A03-48E2-AFA9-8908BBBBFE68}" destId="{400302A5-0DD5-4587-9C16-996AF0ED84A1}" srcOrd="3" destOrd="0" presId="urn:microsoft.com/office/officeart/2005/8/layout/lProcess2"/>
    <dgm:cxn modelId="{6DAA600C-2D9C-495E-BD53-96EF5B4CBA4B}" type="presParOf" srcId="{8D963371-3A03-48E2-AFA9-8908BBBBFE68}" destId="{18E70A9A-76FE-478D-AA4E-431224AC65B9}" srcOrd="4" destOrd="0" presId="urn:microsoft.com/office/officeart/2005/8/layout/lProcess2"/>
    <dgm:cxn modelId="{DE55C203-CD32-449F-87CC-3203601F16EE}" type="presParOf" srcId="{3F24E7CB-07EE-4A61-A9AE-FF2EA8C2A539}" destId="{02C00510-DCC2-45B7-B009-64FB03310246}" srcOrd="1" destOrd="0" presId="urn:microsoft.com/office/officeart/2005/8/layout/lProcess2"/>
    <dgm:cxn modelId="{BD5E94EE-EB58-4BC7-9BFA-11E4C59940C8}" type="presParOf" srcId="{3F24E7CB-07EE-4A61-A9AE-FF2EA8C2A539}" destId="{50ECF421-A506-4585-8954-9ADB42F1787C}" srcOrd="2" destOrd="0" presId="urn:microsoft.com/office/officeart/2005/8/layout/lProcess2"/>
    <dgm:cxn modelId="{A5E92E5A-FAB4-456D-B5E6-583D427E6293}" type="presParOf" srcId="{50ECF421-A506-4585-8954-9ADB42F1787C}" destId="{70B58FC6-5AFC-47A8-A801-3BEBB87CAC7C}" srcOrd="0" destOrd="0" presId="urn:microsoft.com/office/officeart/2005/8/layout/lProcess2"/>
    <dgm:cxn modelId="{4EC525FF-3272-4206-A965-9C7B100BD8B4}" type="presParOf" srcId="{50ECF421-A506-4585-8954-9ADB42F1787C}" destId="{3716C497-F300-4132-848F-A85BEACFFA72}" srcOrd="1" destOrd="0" presId="urn:microsoft.com/office/officeart/2005/8/layout/lProcess2"/>
    <dgm:cxn modelId="{26333A10-5EF6-47B7-ADE6-194473959B47}" type="presParOf" srcId="{50ECF421-A506-4585-8954-9ADB42F1787C}" destId="{581E7607-92A6-4C80-A7F4-0B7AA8D5D918}" srcOrd="2" destOrd="0" presId="urn:microsoft.com/office/officeart/2005/8/layout/lProcess2"/>
    <dgm:cxn modelId="{F5893EC6-EF36-485A-806B-C9CA8FBD89BF}" type="presParOf" srcId="{581E7607-92A6-4C80-A7F4-0B7AA8D5D918}" destId="{10ECFD78-A473-4062-8A71-53BE3B5F5501}" srcOrd="0" destOrd="0" presId="urn:microsoft.com/office/officeart/2005/8/layout/lProcess2"/>
    <dgm:cxn modelId="{CEC2DE82-AB78-4F39-97EA-B69B1B940B97}" type="presParOf" srcId="{10ECFD78-A473-4062-8A71-53BE3B5F5501}" destId="{4F1CF775-EB7D-4A6E-BE20-5CA6DFCE1BE6}" srcOrd="0" destOrd="0" presId="urn:microsoft.com/office/officeart/2005/8/layout/lProcess2"/>
    <dgm:cxn modelId="{097C3007-7681-41CB-AF90-7A9D6AECF390}" type="presParOf" srcId="{10ECFD78-A473-4062-8A71-53BE3B5F5501}" destId="{F428A14F-6378-47E7-AF6B-73029E7DACE0}" srcOrd="1" destOrd="0" presId="urn:microsoft.com/office/officeart/2005/8/layout/lProcess2"/>
    <dgm:cxn modelId="{A2EC669A-C2DF-4560-B185-E7764D471A5F}" type="presParOf" srcId="{10ECFD78-A473-4062-8A71-53BE3B5F5501}" destId="{466F2BFA-A2F3-4DB7-B4F1-D793621495AB}" srcOrd="2" destOrd="0" presId="urn:microsoft.com/office/officeart/2005/8/layout/lProcess2"/>
    <dgm:cxn modelId="{9C2474BB-A4D5-4B26-8C8A-18A62707C842}" type="presParOf" srcId="{10ECFD78-A473-4062-8A71-53BE3B5F5501}" destId="{1A10E15B-A375-40A7-B60D-100F47644A8A}" srcOrd="3" destOrd="0" presId="urn:microsoft.com/office/officeart/2005/8/layout/lProcess2"/>
    <dgm:cxn modelId="{EFFBDE81-4868-4801-AE43-D33B92777B0D}" type="presParOf" srcId="{10ECFD78-A473-4062-8A71-53BE3B5F5501}" destId="{3A318C3B-552F-4101-8B94-5DD7D7732D3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F19F62-A83C-4457-B12F-2DE98196A345}" type="doc">
      <dgm:prSet loTypeId="urn:microsoft.com/office/officeart/2005/8/layout/cycle7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B4333D-2E57-45A0-9E79-E2C8476ECCED}">
      <dgm:prSet phldrT="[Text]" custT="1"/>
      <dgm:spPr/>
      <dgm:t>
        <a:bodyPr/>
        <a:lstStyle/>
        <a:p>
          <a:r>
            <a:rPr lang="fa-IR" sz="2800" dirty="0">
              <a:cs typeface="B Mitra" panose="00000400000000000000" pitchFamily="2" charset="-78"/>
            </a:rPr>
            <a:t>انجام کار</a:t>
          </a:r>
          <a:endParaRPr lang="en-US" sz="2800" dirty="0">
            <a:cs typeface="B Mitra" panose="00000400000000000000" pitchFamily="2" charset="-78"/>
          </a:endParaRPr>
        </a:p>
      </dgm:t>
    </dgm:pt>
    <dgm:pt modelId="{2DE0D797-CFA2-4A96-BA9F-245C41248836}" type="parTrans" cxnId="{A266D414-649C-4B2A-8AE6-12F0F1983CAA}">
      <dgm:prSet/>
      <dgm:spPr/>
      <dgm:t>
        <a:bodyPr/>
        <a:lstStyle/>
        <a:p>
          <a:endParaRPr lang="en-US" sz="1600">
            <a:cs typeface="B Mitra" panose="00000400000000000000" pitchFamily="2" charset="-78"/>
          </a:endParaRPr>
        </a:p>
      </dgm:t>
    </dgm:pt>
    <dgm:pt modelId="{74231F4E-59D7-4EE9-8575-8628545542D1}" type="sibTrans" cxnId="{A266D414-649C-4B2A-8AE6-12F0F1983CAA}">
      <dgm:prSet custT="1"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BBC79505-9CAB-436F-9B73-054CE6A545DD}">
      <dgm:prSet phldrT="[Text]" custT="1"/>
      <dgm:spPr/>
      <dgm:t>
        <a:bodyPr/>
        <a:lstStyle/>
        <a:p>
          <a:r>
            <a:rPr lang="fa-IR" sz="2800" dirty="0">
              <a:cs typeface="B Mitra" panose="00000400000000000000" pitchFamily="2" charset="-78"/>
            </a:rPr>
            <a:t>توجه به نیازهای میان‌فردی</a:t>
          </a:r>
          <a:endParaRPr lang="en-US" sz="2800" dirty="0">
            <a:cs typeface="B Mitra" panose="00000400000000000000" pitchFamily="2" charset="-78"/>
          </a:endParaRPr>
        </a:p>
      </dgm:t>
    </dgm:pt>
    <dgm:pt modelId="{E024645C-448B-48A3-9458-3A8A183FB376}" type="parTrans" cxnId="{A0F22E48-3CB3-4268-AE8A-C99E35891B39}">
      <dgm:prSet/>
      <dgm:spPr/>
      <dgm:t>
        <a:bodyPr/>
        <a:lstStyle/>
        <a:p>
          <a:endParaRPr lang="en-US" sz="1600">
            <a:cs typeface="B Mitra" panose="00000400000000000000" pitchFamily="2" charset="-78"/>
          </a:endParaRPr>
        </a:p>
      </dgm:t>
    </dgm:pt>
    <dgm:pt modelId="{EB9432A9-016D-43E5-B9E1-69FEF245A891}" type="sibTrans" cxnId="{A0F22E48-3CB3-4268-AE8A-C99E35891B39}">
      <dgm:prSet custT="1"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F3D3D131-BFC8-42BE-9DDD-2557CFFF338A}">
      <dgm:prSet phldrT="[Text]" custT="1"/>
      <dgm:spPr/>
      <dgm:t>
        <a:bodyPr/>
        <a:lstStyle/>
        <a:p>
          <a:r>
            <a:rPr lang="fa-IR" sz="2800" dirty="0">
              <a:cs typeface="B Mitra" panose="00000400000000000000" pitchFamily="2" charset="-78"/>
            </a:rPr>
            <a:t>تفکر کیفی</a:t>
          </a:r>
          <a:endParaRPr lang="en-US" sz="2800" dirty="0">
            <a:cs typeface="B Mitra" panose="00000400000000000000" pitchFamily="2" charset="-78"/>
          </a:endParaRPr>
        </a:p>
      </dgm:t>
    </dgm:pt>
    <dgm:pt modelId="{DCE96D3E-7B27-4FE8-BE14-118D392282C9}" type="parTrans" cxnId="{C1DFD17C-D665-4BD8-B3B6-300ED855F2D2}">
      <dgm:prSet/>
      <dgm:spPr/>
      <dgm:t>
        <a:bodyPr/>
        <a:lstStyle/>
        <a:p>
          <a:endParaRPr lang="en-US" sz="1600">
            <a:cs typeface="B Mitra" panose="00000400000000000000" pitchFamily="2" charset="-78"/>
          </a:endParaRPr>
        </a:p>
      </dgm:t>
    </dgm:pt>
    <dgm:pt modelId="{3D0BA8EE-632B-4930-8289-38C6270B50C7}" type="sibTrans" cxnId="{C1DFD17C-D665-4BD8-B3B6-300ED855F2D2}">
      <dgm:prSet custT="1"/>
      <dgm:spPr/>
      <dgm:t>
        <a:bodyPr/>
        <a:lstStyle/>
        <a:p>
          <a:endParaRPr lang="en-US" sz="2000">
            <a:cs typeface="B Mitra" panose="00000400000000000000" pitchFamily="2" charset="-78"/>
          </a:endParaRPr>
        </a:p>
      </dgm:t>
    </dgm:pt>
    <dgm:pt modelId="{37254564-B300-4AB6-B7EA-2BDCEDC657D0}" type="pres">
      <dgm:prSet presAssocID="{50F19F62-A83C-4457-B12F-2DE98196A345}" presName="Name0" presStyleCnt="0">
        <dgm:presLayoutVars>
          <dgm:dir/>
          <dgm:resizeHandles val="exact"/>
        </dgm:presLayoutVars>
      </dgm:prSet>
      <dgm:spPr/>
    </dgm:pt>
    <dgm:pt modelId="{64E08E34-1E34-45B4-A197-45128672A029}" type="pres">
      <dgm:prSet presAssocID="{5DB4333D-2E57-45A0-9E79-E2C8476ECCED}" presName="node" presStyleLbl="node1" presStyleIdx="0" presStyleCnt="3">
        <dgm:presLayoutVars>
          <dgm:bulletEnabled val="1"/>
        </dgm:presLayoutVars>
      </dgm:prSet>
      <dgm:spPr/>
    </dgm:pt>
    <dgm:pt modelId="{5544BC05-445B-4412-83FA-DFE3C7144736}" type="pres">
      <dgm:prSet presAssocID="{74231F4E-59D7-4EE9-8575-8628545542D1}" presName="sibTrans" presStyleLbl="sibTrans2D1" presStyleIdx="0" presStyleCnt="3"/>
      <dgm:spPr/>
    </dgm:pt>
    <dgm:pt modelId="{1AB7A031-9CFC-442E-8294-BFF5B926C2DD}" type="pres">
      <dgm:prSet presAssocID="{74231F4E-59D7-4EE9-8575-8628545542D1}" presName="connectorText" presStyleLbl="sibTrans2D1" presStyleIdx="0" presStyleCnt="3"/>
      <dgm:spPr/>
    </dgm:pt>
    <dgm:pt modelId="{FF75AE72-17EA-4374-8BFF-A180BAD25FEA}" type="pres">
      <dgm:prSet presAssocID="{BBC79505-9CAB-436F-9B73-054CE6A545DD}" presName="node" presStyleLbl="node1" presStyleIdx="1" presStyleCnt="3" custRadScaleRad="100000" custRadScaleInc="0">
        <dgm:presLayoutVars>
          <dgm:bulletEnabled val="1"/>
        </dgm:presLayoutVars>
      </dgm:prSet>
      <dgm:spPr/>
    </dgm:pt>
    <dgm:pt modelId="{9FAC5DB6-E4A9-4321-9D45-F832540B2DF5}" type="pres">
      <dgm:prSet presAssocID="{EB9432A9-016D-43E5-B9E1-69FEF245A891}" presName="sibTrans" presStyleLbl="sibTrans2D1" presStyleIdx="1" presStyleCnt="3"/>
      <dgm:spPr/>
    </dgm:pt>
    <dgm:pt modelId="{D3034CC8-BDDE-4BD3-A8EE-2EAE03EA0E55}" type="pres">
      <dgm:prSet presAssocID="{EB9432A9-016D-43E5-B9E1-69FEF245A891}" presName="connectorText" presStyleLbl="sibTrans2D1" presStyleIdx="1" presStyleCnt="3"/>
      <dgm:spPr/>
    </dgm:pt>
    <dgm:pt modelId="{EA62943B-DD4A-4606-BB58-F1F7370BAC1B}" type="pres">
      <dgm:prSet presAssocID="{F3D3D131-BFC8-42BE-9DDD-2557CFFF338A}" presName="node" presStyleLbl="node1" presStyleIdx="2" presStyleCnt="3">
        <dgm:presLayoutVars>
          <dgm:bulletEnabled val="1"/>
        </dgm:presLayoutVars>
      </dgm:prSet>
      <dgm:spPr/>
    </dgm:pt>
    <dgm:pt modelId="{1C01F420-A998-4A9E-928F-B5C91DECD72D}" type="pres">
      <dgm:prSet presAssocID="{3D0BA8EE-632B-4930-8289-38C6270B50C7}" presName="sibTrans" presStyleLbl="sibTrans2D1" presStyleIdx="2" presStyleCnt="3"/>
      <dgm:spPr/>
    </dgm:pt>
    <dgm:pt modelId="{CEE098A5-4853-4442-866D-AF49053F6C84}" type="pres">
      <dgm:prSet presAssocID="{3D0BA8EE-632B-4930-8289-38C6270B50C7}" presName="connectorText" presStyleLbl="sibTrans2D1" presStyleIdx="2" presStyleCnt="3"/>
      <dgm:spPr/>
    </dgm:pt>
  </dgm:ptLst>
  <dgm:cxnLst>
    <dgm:cxn modelId="{A266D414-649C-4B2A-8AE6-12F0F1983CAA}" srcId="{50F19F62-A83C-4457-B12F-2DE98196A345}" destId="{5DB4333D-2E57-45A0-9E79-E2C8476ECCED}" srcOrd="0" destOrd="0" parTransId="{2DE0D797-CFA2-4A96-BA9F-245C41248836}" sibTransId="{74231F4E-59D7-4EE9-8575-8628545542D1}"/>
    <dgm:cxn modelId="{59B1E031-C7F5-4015-995F-D6697BF611FA}" type="presOf" srcId="{F3D3D131-BFC8-42BE-9DDD-2557CFFF338A}" destId="{EA62943B-DD4A-4606-BB58-F1F7370BAC1B}" srcOrd="0" destOrd="0" presId="urn:microsoft.com/office/officeart/2005/8/layout/cycle7"/>
    <dgm:cxn modelId="{2AABFC41-592D-4EA1-90FE-5F57BB2CEAB9}" type="presOf" srcId="{74231F4E-59D7-4EE9-8575-8628545542D1}" destId="{1AB7A031-9CFC-442E-8294-BFF5B926C2DD}" srcOrd="1" destOrd="0" presId="urn:microsoft.com/office/officeart/2005/8/layout/cycle7"/>
    <dgm:cxn modelId="{A0F22E48-3CB3-4268-AE8A-C99E35891B39}" srcId="{50F19F62-A83C-4457-B12F-2DE98196A345}" destId="{BBC79505-9CAB-436F-9B73-054CE6A545DD}" srcOrd="1" destOrd="0" parTransId="{E024645C-448B-48A3-9458-3A8A183FB376}" sibTransId="{EB9432A9-016D-43E5-B9E1-69FEF245A891}"/>
    <dgm:cxn modelId="{78D36948-AD57-4EFB-9999-C319C6600CA8}" type="presOf" srcId="{3D0BA8EE-632B-4930-8289-38C6270B50C7}" destId="{CEE098A5-4853-4442-866D-AF49053F6C84}" srcOrd="1" destOrd="0" presId="urn:microsoft.com/office/officeart/2005/8/layout/cycle7"/>
    <dgm:cxn modelId="{EDC9AD71-1194-4A7C-8C39-464E7AC20015}" type="presOf" srcId="{BBC79505-9CAB-436F-9B73-054CE6A545DD}" destId="{FF75AE72-17EA-4374-8BFF-A180BAD25FEA}" srcOrd="0" destOrd="0" presId="urn:microsoft.com/office/officeart/2005/8/layout/cycle7"/>
    <dgm:cxn modelId="{462C0A78-342C-4345-A96F-07E967AAB90D}" type="presOf" srcId="{5DB4333D-2E57-45A0-9E79-E2C8476ECCED}" destId="{64E08E34-1E34-45B4-A197-45128672A029}" srcOrd="0" destOrd="0" presId="urn:microsoft.com/office/officeart/2005/8/layout/cycle7"/>
    <dgm:cxn modelId="{C1DFD17C-D665-4BD8-B3B6-300ED855F2D2}" srcId="{50F19F62-A83C-4457-B12F-2DE98196A345}" destId="{F3D3D131-BFC8-42BE-9DDD-2557CFFF338A}" srcOrd="2" destOrd="0" parTransId="{DCE96D3E-7B27-4FE8-BE14-118D392282C9}" sibTransId="{3D0BA8EE-632B-4930-8289-38C6270B50C7}"/>
    <dgm:cxn modelId="{29DA647F-B13E-47D1-8834-202C4496D919}" type="presOf" srcId="{74231F4E-59D7-4EE9-8575-8628545542D1}" destId="{5544BC05-445B-4412-83FA-DFE3C7144736}" srcOrd="0" destOrd="0" presId="urn:microsoft.com/office/officeart/2005/8/layout/cycle7"/>
    <dgm:cxn modelId="{AC6E2494-D9C5-4816-AC31-458FB922DB02}" type="presOf" srcId="{50F19F62-A83C-4457-B12F-2DE98196A345}" destId="{37254564-B300-4AB6-B7EA-2BDCEDC657D0}" srcOrd="0" destOrd="0" presId="urn:microsoft.com/office/officeart/2005/8/layout/cycle7"/>
    <dgm:cxn modelId="{04EDE5C5-1D43-4359-808E-62B76AD030B8}" type="presOf" srcId="{EB9432A9-016D-43E5-B9E1-69FEF245A891}" destId="{D3034CC8-BDDE-4BD3-A8EE-2EAE03EA0E55}" srcOrd="1" destOrd="0" presId="urn:microsoft.com/office/officeart/2005/8/layout/cycle7"/>
    <dgm:cxn modelId="{6EA6C4D0-3DA1-4174-AEC9-DEB2FB4E5C98}" type="presOf" srcId="{3D0BA8EE-632B-4930-8289-38C6270B50C7}" destId="{1C01F420-A998-4A9E-928F-B5C91DECD72D}" srcOrd="0" destOrd="0" presId="urn:microsoft.com/office/officeart/2005/8/layout/cycle7"/>
    <dgm:cxn modelId="{40763ED4-0E89-4CEF-BD92-CECA57AF53B6}" type="presOf" srcId="{EB9432A9-016D-43E5-B9E1-69FEF245A891}" destId="{9FAC5DB6-E4A9-4321-9D45-F832540B2DF5}" srcOrd="0" destOrd="0" presId="urn:microsoft.com/office/officeart/2005/8/layout/cycle7"/>
    <dgm:cxn modelId="{C77B2462-6269-4F8B-9C76-93C291FE5A47}" type="presParOf" srcId="{37254564-B300-4AB6-B7EA-2BDCEDC657D0}" destId="{64E08E34-1E34-45B4-A197-45128672A029}" srcOrd="0" destOrd="0" presId="urn:microsoft.com/office/officeart/2005/8/layout/cycle7"/>
    <dgm:cxn modelId="{D3D5B00E-8AF6-4F4A-A83A-9D94C9216476}" type="presParOf" srcId="{37254564-B300-4AB6-B7EA-2BDCEDC657D0}" destId="{5544BC05-445B-4412-83FA-DFE3C7144736}" srcOrd="1" destOrd="0" presId="urn:microsoft.com/office/officeart/2005/8/layout/cycle7"/>
    <dgm:cxn modelId="{CD19EFDD-0A59-4B62-B617-285557EF43A4}" type="presParOf" srcId="{5544BC05-445B-4412-83FA-DFE3C7144736}" destId="{1AB7A031-9CFC-442E-8294-BFF5B926C2DD}" srcOrd="0" destOrd="0" presId="urn:microsoft.com/office/officeart/2005/8/layout/cycle7"/>
    <dgm:cxn modelId="{AEBF025B-478D-4758-A185-6B30E8239309}" type="presParOf" srcId="{37254564-B300-4AB6-B7EA-2BDCEDC657D0}" destId="{FF75AE72-17EA-4374-8BFF-A180BAD25FEA}" srcOrd="2" destOrd="0" presId="urn:microsoft.com/office/officeart/2005/8/layout/cycle7"/>
    <dgm:cxn modelId="{0DFD1804-ADC4-442A-91E7-0C1D557F4F80}" type="presParOf" srcId="{37254564-B300-4AB6-B7EA-2BDCEDC657D0}" destId="{9FAC5DB6-E4A9-4321-9D45-F832540B2DF5}" srcOrd="3" destOrd="0" presId="urn:microsoft.com/office/officeart/2005/8/layout/cycle7"/>
    <dgm:cxn modelId="{5729BC11-73F2-419E-929B-1BB68DE1F4AC}" type="presParOf" srcId="{9FAC5DB6-E4A9-4321-9D45-F832540B2DF5}" destId="{D3034CC8-BDDE-4BD3-A8EE-2EAE03EA0E55}" srcOrd="0" destOrd="0" presId="urn:microsoft.com/office/officeart/2005/8/layout/cycle7"/>
    <dgm:cxn modelId="{A96BB8FA-56F1-4427-95E6-8EFC9BB2749E}" type="presParOf" srcId="{37254564-B300-4AB6-B7EA-2BDCEDC657D0}" destId="{EA62943B-DD4A-4606-BB58-F1F7370BAC1B}" srcOrd="4" destOrd="0" presId="urn:microsoft.com/office/officeart/2005/8/layout/cycle7"/>
    <dgm:cxn modelId="{34966D51-2085-42BD-AAC2-F224CF1E7720}" type="presParOf" srcId="{37254564-B300-4AB6-B7EA-2BDCEDC657D0}" destId="{1C01F420-A998-4A9E-928F-B5C91DECD72D}" srcOrd="5" destOrd="0" presId="urn:microsoft.com/office/officeart/2005/8/layout/cycle7"/>
    <dgm:cxn modelId="{F6EE41ED-9CAE-4C27-8D32-365E8AD7BE89}" type="presParOf" srcId="{1C01F420-A998-4A9E-928F-B5C91DECD72D}" destId="{CEE098A5-4853-4442-866D-AF49053F6C84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91F3265-0776-4ABA-B20E-BB3ABB82424B}" type="doc">
      <dgm:prSet loTypeId="urn:microsoft.com/office/officeart/2008/layout/SquareAccentList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36FD99F-4EB3-4A01-A2E8-4159C02D3052}">
      <dgm:prSet phldrT="[Text]" custT="1"/>
      <dgm:spPr/>
      <dgm:t>
        <a:bodyPr/>
        <a:lstStyle/>
        <a:p>
          <a:r>
            <a:rPr lang="fa-IR" sz="4400" dirty="0">
              <a:cs typeface="B Mitra" panose="00000400000000000000" pitchFamily="2" charset="-78"/>
            </a:rPr>
            <a:t>من</a:t>
          </a:r>
          <a:endParaRPr lang="en-US" sz="4400" dirty="0">
            <a:cs typeface="B Mitra" panose="00000400000000000000" pitchFamily="2" charset="-78"/>
          </a:endParaRPr>
        </a:p>
      </dgm:t>
    </dgm:pt>
    <dgm:pt modelId="{FDB5BEF6-2328-4EC9-B5B7-6131561BAE2E}" type="parTrans" cxnId="{EC90B558-8373-424C-828F-66F21E3F1E30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A0763189-9498-419F-B86D-8F23DC7F002D}" type="sibTrans" cxnId="{EC90B558-8373-424C-828F-66F21E3F1E30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455070D5-F0E9-4D86-8AEA-A21F6928CA2E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حواس‌پرتی</a:t>
          </a:r>
          <a:endParaRPr lang="en-US" sz="2400" dirty="0">
            <a:cs typeface="B Mitra" panose="00000400000000000000" pitchFamily="2" charset="-78"/>
          </a:endParaRPr>
        </a:p>
      </dgm:t>
    </dgm:pt>
    <dgm:pt modelId="{C72B59A1-E259-40A7-8A47-68AAB01892B1}" type="parTrans" cxnId="{79975475-E4B6-4145-8D99-CEBA69B741BA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D14501E5-D616-48B3-95E0-90C0143108A4}" type="sibTrans" cxnId="{79975475-E4B6-4145-8D99-CEBA69B741BA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BB3DE17A-74DA-4F1C-A973-5E1FE613B46C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بی‌علاقه بودن</a:t>
          </a:r>
          <a:endParaRPr lang="en-US" sz="2400" dirty="0">
            <a:cs typeface="B Mitra" panose="00000400000000000000" pitchFamily="2" charset="-78"/>
          </a:endParaRPr>
        </a:p>
      </dgm:t>
    </dgm:pt>
    <dgm:pt modelId="{7F86F2F2-4187-4752-86AC-C9D8F086CE60}" type="parTrans" cxnId="{EA725E1C-F867-4C42-8D1A-D5FB666D024D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BD0E22A4-D4F4-4526-BDE3-A55FF64C9D0A}" type="sibTrans" cxnId="{EA725E1C-F867-4C42-8D1A-D5FB666D024D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D11AC460-C5AC-49F1-98B2-80EAFEF95222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بی‌نظمی</a:t>
          </a:r>
          <a:endParaRPr lang="en-US" sz="2400" dirty="0">
            <a:cs typeface="B Mitra" panose="00000400000000000000" pitchFamily="2" charset="-78"/>
          </a:endParaRPr>
        </a:p>
      </dgm:t>
    </dgm:pt>
    <dgm:pt modelId="{F5E80A83-2254-41DA-B0AF-0585D3981A76}" type="parTrans" cxnId="{8CB8313C-ACF3-484A-AADE-9044BDFF6989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AC8518A3-A85A-482A-9CAD-D69F6E9D45B0}" type="sibTrans" cxnId="{8CB8313C-ACF3-484A-AADE-9044BDFF6989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DF896193-CB6D-4766-869D-83A97CCECEE5}">
      <dgm:prSet phldrT="[Text]" custT="1"/>
      <dgm:spPr/>
      <dgm:t>
        <a:bodyPr/>
        <a:lstStyle/>
        <a:p>
          <a:r>
            <a:rPr lang="fa-IR" sz="4400" dirty="0">
              <a:cs typeface="B Mitra" panose="00000400000000000000" pitchFamily="2" charset="-78"/>
            </a:rPr>
            <a:t>ما</a:t>
          </a:r>
          <a:endParaRPr lang="en-US" sz="4400" dirty="0">
            <a:cs typeface="B Mitra" panose="00000400000000000000" pitchFamily="2" charset="-78"/>
          </a:endParaRPr>
        </a:p>
      </dgm:t>
    </dgm:pt>
    <dgm:pt modelId="{7B07C863-7C38-4CEC-A8BA-08BDB53241EF}" type="parTrans" cxnId="{4CD454B9-BB3A-41BE-A9CA-D158EAFC3AD0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F6493C43-0797-4458-9BDC-460353CE5327}" type="sibTrans" cxnId="{4CD454B9-BB3A-41BE-A9CA-D158EAFC3AD0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3FD88892-A1B0-4479-86C7-DDEB1FCDB995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نامشخص بودن دستور جلسه</a:t>
          </a:r>
          <a:endParaRPr lang="en-US" sz="2400" dirty="0">
            <a:cs typeface="B Mitra" panose="00000400000000000000" pitchFamily="2" charset="-78"/>
          </a:endParaRPr>
        </a:p>
      </dgm:t>
    </dgm:pt>
    <dgm:pt modelId="{455B7302-AE9E-46C1-8268-3343C37B14ED}" type="parTrans" cxnId="{A9D72D5C-3DFA-4A22-8A28-6AC6910BDFBE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0B5E9D30-8E7E-4387-AB13-D01F7D397550}" type="sibTrans" cxnId="{A9D72D5C-3DFA-4A22-8A28-6AC6910BDFBE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1308AA4E-971D-412A-83C4-DE79041C3365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مدیریت نامناسب جلسه</a:t>
          </a:r>
          <a:endParaRPr lang="en-US" sz="2400" dirty="0">
            <a:cs typeface="B Mitra" panose="00000400000000000000" pitchFamily="2" charset="-78"/>
          </a:endParaRPr>
        </a:p>
      </dgm:t>
    </dgm:pt>
    <dgm:pt modelId="{F5496FE2-8C04-43D5-A843-9F297736EED9}" type="parTrans" cxnId="{6FDB1BCE-2057-4D97-89B4-F1F1D17590FA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F4B15044-D523-4ED2-8846-73DB766C5C73}" type="sibTrans" cxnId="{6FDB1BCE-2057-4D97-89B4-F1F1D17590FA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B5680E9B-0E6A-4BAB-A35A-1F38AAFF10C0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بی‌نظمی جلسات</a:t>
          </a:r>
          <a:endParaRPr lang="en-US" sz="2400" dirty="0">
            <a:cs typeface="B Mitra" panose="00000400000000000000" pitchFamily="2" charset="-78"/>
          </a:endParaRPr>
        </a:p>
      </dgm:t>
    </dgm:pt>
    <dgm:pt modelId="{5877E801-AF31-4E4E-9AD9-56F6560C530D}" type="parTrans" cxnId="{C17EDB4B-B842-4BF7-97E0-A91F9A7C7125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BDA14D71-E159-4BE8-8571-62D828F370E6}" type="sibTrans" cxnId="{C17EDB4B-B842-4BF7-97E0-A91F9A7C7125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B8E93B0E-CE6B-4FC7-B318-014995491515}">
      <dgm:prSet phldrT="[Text]" custT="1"/>
      <dgm:spPr/>
      <dgm:t>
        <a:bodyPr/>
        <a:lstStyle/>
        <a:p>
          <a:r>
            <a:rPr lang="fa-IR" sz="4400" dirty="0">
              <a:cs typeface="B Mitra" panose="00000400000000000000" pitchFamily="2" charset="-78"/>
            </a:rPr>
            <a:t>آن</a:t>
          </a:r>
          <a:endParaRPr lang="en-US" sz="4400" dirty="0">
            <a:cs typeface="B Mitra" panose="00000400000000000000" pitchFamily="2" charset="-78"/>
          </a:endParaRPr>
        </a:p>
      </dgm:t>
    </dgm:pt>
    <dgm:pt modelId="{DE1DEE47-1F60-4BEC-8B2D-E2C7A69A4464}" type="parTrans" cxnId="{2A46AED2-8A2F-473D-8677-F707954E5661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890EDCF3-5DE3-4385-AFD2-1AEE9D78637C}" type="sibTrans" cxnId="{2A46AED2-8A2F-473D-8677-F707954E5661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DBD70D62-91B0-4EAB-A157-B4A89D06AED8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فشار کاری</a:t>
          </a:r>
          <a:endParaRPr lang="en-US" sz="2400" dirty="0">
            <a:cs typeface="B Mitra" panose="00000400000000000000" pitchFamily="2" charset="-78"/>
          </a:endParaRPr>
        </a:p>
      </dgm:t>
    </dgm:pt>
    <dgm:pt modelId="{188D3A9D-F29A-4C6F-A70F-65DC46A85168}" type="parTrans" cxnId="{BD162514-90B1-448F-A859-81971FC49954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FDFBE900-DEDF-49A1-AE7B-9564FC28B8AE}" type="sibTrans" cxnId="{BD162514-90B1-448F-A859-81971FC49954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46CD4DC3-7BBA-4E91-8989-660F24B019A6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دستورالعمل نامشخص</a:t>
          </a:r>
          <a:endParaRPr lang="en-US" sz="2400" dirty="0">
            <a:cs typeface="B Mitra" panose="00000400000000000000" pitchFamily="2" charset="-78"/>
          </a:endParaRPr>
        </a:p>
      </dgm:t>
    </dgm:pt>
    <dgm:pt modelId="{EB8D120D-A6C5-47CF-B8BF-51F752B341AE}" type="parTrans" cxnId="{EE2EADA2-5062-456A-96E4-98CD424594EC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A65376A3-1683-4F2D-BAC2-5C719EDF4287}" type="sibTrans" cxnId="{EE2EADA2-5062-456A-96E4-98CD424594EC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E70900A0-CB99-4DBC-A0A7-4A1F571F2A03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چشم انداز نامشخص</a:t>
          </a:r>
          <a:endParaRPr lang="en-US" sz="2400" dirty="0">
            <a:cs typeface="B Mitra" panose="00000400000000000000" pitchFamily="2" charset="-78"/>
          </a:endParaRPr>
        </a:p>
      </dgm:t>
    </dgm:pt>
    <dgm:pt modelId="{FBFE4E95-DD4E-4AE0-B950-2ECED9F71607}" type="parTrans" cxnId="{BBB28C77-0B4A-47F0-A8CC-EB7BDF8E07CD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09B678EB-EDAE-41C1-8CE7-C9C0657312AA}" type="sibTrans" cxnId="{BBB28C77-0B4A-47F0-A8CC-EB7BDF8E07CD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5FAFCE9B-18F8-4AB0-B65E-3CF49F10B0F4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اهداف مبهم</a:t>
          </a:r>
          <a:endParaRPr lang="en-US" sz="2400" dirty="0">
            <a:cs typeface="B Mitra" panose="00000400000000000000" pitchFamily="2" charset="-78"/>
          </a:endParaRPr>
        </a:p>
      </dgm:t>
    </dgm:pt>
    <dgm:pt modelId="{F173341E-AD55-413F-AF43-0CCE3A397AF6}" type="parTrans" cxnId="{EB7B6A20-F048-40C7-AC02-A09B53B0DC91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47D0C6BB-799C-42E3-8DC3-99A756D3F52E}" type="sibTrans" cxnId="{EB7B6A20-F048-40C7-AC02-A09B53B0DC91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65CC170B-50FD-4AE2-88B5-E1256100886B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سنجش دقیق عملکرد گروه</a:t>
          </a:r>
          <a:endParaRPr lang="en-US" sz="2400" dirty="0">
            <a:cs typeface="B Mitra" panose="00000400000000000000" pitchFamily="2" charset="-78"/>
          </a:endParaRPr>
        </a:p>
      </dgm:t>
    </dgm:pt>
    <dgm:pt modelId="{F40AA768-06EB-48FF-812A-7A10F659A446}" type="parTrans" cxnId="{6B71B254-FA21-4D4C-BE5D-7B7016F1C744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7609F651-6DCC-47E6-BC97-0B094996EBD3}" type="sibTrans" cxnId="{6B71B254-FA21-4D4C-BE5D-7B7016F1C744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0C6254E3-527E-4BF8-8A9C-6B5FA468E567}">
      <dgm:prSet phldrT="[Text]" custT="1"/>
      <dgm:spPr/>
      <dgm:t>
        <a:bodyPr/>
        <a:lstStyle/>
        <a:p>
          <a:r>
            <a:rPr lang="fa-IR" sz="2400" dirty="0">
              <a:cs typeface="B Mitra" panose="00000400000000000000" pitchFamily="2" charset="-78"/>
            </a:rPr>
            <a:t>نقشه راه نامناسب</a:t>
          </a:r>
          <a:endParaRPr lang="en-US" sz="2400" dirty="0">
            <a:cs typeface="B Mitra" panose="00000400000000000000" pitchFamily="2" charset="-78"/>
          </a:endParaRPr>
        </a:p>
      </dgm:t>
    </dgm:pt>
    <dgm:pt modelId="{E695EC33-E544-47CF-BE7C-6E11D59E92E3}" type="parTrans" cxnId="{9251C900-3B80-4CC1-B6C6-5ABD9E3AECCE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6B826B5A-6C8D-4F09-A5C2-D7637FB6FEEE}" type="sibTrans" cxnId="{9251C900-3B80-4CC1-B6C6-5ABD9E3AECCE}">
      <dgm:prSet/>
      <dgm:spPr/>
      <dgm:t>
        <a:bodyPr/>
        <a:lstStyle/>
        <a:p>
          <a:endParaRPr lang="en-US" sz="2400">
            <a:cs typeface="B Mitra" panose="00000400000000000000" pitchFamily="2" charset="-78"/>
          </a:endParaRPr>
        </a:p>
      </dgm:t>
    </dgm:pt>
    <dgm:pt modelId="{2822F4D5-B66E-4241-896B-239BD58F320B}" type="pres">
      <dgm:prSet presAssocID="{B91F3265-0776-4ABA-B20E-BB3ABB82424B}" presName="layout" presStyleCnt="0">
        <dgm:presLayoutVars>
          <dgm:chMax/>
          <dgm:chPref/>
          <dgm:dir/>
          <dgm:resizeHandles/>
        </dgm:presLayoutVars>
      </dgm:prSet>
      <dgm:spPr/>
    </dgm:pt>
    <dgm:pt modelId="{A5AF2B30-0297-4CB2-A614-E4E65BE0EDAD}" type="pres">
      <dgm:prSet presAssocID="{336FD99F-4EB3-4A01-A2E8-4159C02D3052}" presName="root" presStyleCnt="0">
        <dgm:presLayoutVars>
          <dgm:chMax/>
          <dgm:chPref/>
        </dgm:presLayoutVars>
      </dgm:prSet>
      <dgm:spPr/>
    </dgm:pt>
    <dgm:pt modelId="{E3200D16-142B-443F-8B16-9C985CDD0E0B}" type="pres">
      <dgm:prSet presAssocID="{336FD99F-4EB3-4A01-A2E8-4159C02D3052}" presName="rootComposite" presStyleCnt="0">
        <dgm:presLayoutVars/>
      </dgm:prSet>
      <dgm:spPr/>
    </dgm:pt>
    <dgm:pt modelId="{32671152-9E2B-4B10-A89F-0548BAC741EF}" type="pres">
      <dgm:prSet presAssocID="{336FD99F-4EB3-4A01-A2E8-4159C02D3052}" presName="ParentAccent" presStyleLbl="alignNode1" presStyleIdx="0" presStyleCnt="3"/>
      <dgm:spPr/>
    </dgm:pt>
    <dgm:pt modelId="{16D5DCCC-65FD-47F0-B7FD-5D1947FF90D9}" type="pres">
      <dgm:prSet presAssocID="{336FD99F-4EB3-4A01-A2E8-4159C02D3052}" presName="ParentSmallAccent" presStyleLbl="fgAcc1" presStyleIdx="0" presStyleCnt="3"/>
      <dgm:spPr/>
    </dgm:pt>
    <dgm:pt modelId="{B1BF8AF8-F8EE-4864-8B24-1F5CFD41E88C}" type="pres">
      <dgm:prSet presAssocID="{336FD99F-4EB3-4A01-A2E8-4159C02D3052}" presName="Parent" presStyleLbl="revTx" presStyleIdx="0" presStyleCnt="15">
        <dgm:presLayoutVars>
          <dgm:chMax/>
          <dgm:chPref val="4"/>
          <dgm:bulletEnabled val="1"/>
        </dgm:presLayoutVars>
      </dgm:prSet>
      <dgm:spPr/>
    </dgm:pt>
    <dgm:pt modelId="{DB52DB5C-EC48-4E3A-8967-C6375EB58BC5}" type="pres">
      <dgm:prSet presAssocID="{336FD99F-4EB3-4A01-A2E8-4159C02D3052}" presName="childShape" presStyleCnt="0">
        <dgm:presLayoutVars>
          <dgm:chMax val="0"/>
          <dgm:chPref val="0"/>
        </dgm:presLayoutVars>
      </dgm:prSet>
      <dgm:spPr/>
    </dgm:pt>
    <dgm:pt modelId="{B4E45D8B-BC4F-450A-BB2E-0B553FC69D22}" type="pres">
      <dgm:prSet presAssocID="{455070D5-F0E9-4D86-8AEA-A21F6928CA2E}" presName="childComposite" presStyleCnt="0">
        <dgm:presLayoutVars>
          <dgm:chMax val="0"/>
          <dgm:chPref val="0"/>
        </dgm:presLayoutVars>
      </dgm:prSet>
      <dgm:spPr/>
    </dgm:pt>
    <dgm:pt modelId="{EA968289-1A2A-40AD-BCE6-FE06328F4352}" type="pres">
      <dgm:prSet presAssocID="{455070D5-F0E9-4D86-8AEA-A21F6928CA2E}" presName="ChildAccent" presStyleLbl="solidFgAcc1" presStyleIdx="0" presStyleCnt="12"/>
      <dgm:spPr/>
    </dgm:pt>
    <dgm:pt modelId="{1D299300-588C-4247-BC86-9D12E188EA3B}" type="pres">
      <dgm:prSet presAssocID="{455070D5-F0E9-4D86-8AEA-A21F6928CA2E}" presName="Child" presStyleLbl="revTx" presStyleIdx="1" presStyleCnt="15">
        <dgm:presLayoutVars>
          <dgm:chMax val="0"/>
          <dgm:chPref val="0"/>
          <dgm:bulletEnabled val="1"/>
        </dgm:presLayoutVars>
      </dgm:prSet>
      <dgm:spPr/>
    </dgm:pt>
    <dgm:pt modelId="{FD289E9C-7850-40A4-A728-A1DA4A40E8E7}" type="pres">
      <dgm:prSet presAssocID="{BB3DE17A-74DA-4F1C-A973-5E1FE613B46C}" presName="childComposite" presStyleCnt="0">
        <dgm:presLayoutVars>
          <dgm:chMax val="0"/>
          <dgm:chPref val="0"/>
        </dgm:presLayoutVars>
      </dgm:prSet>
      <dgm:spPr/>
    </dgm:pt>
    <dgm:pt modelId="{739CD176-BF69-4B75-90B7-45DC64F32020}" type="pres">
      <dgm:prSet presAssocID="{BB3DE17A-74DA-4F1C-A973-5E1FE613B46C}" presName="ChildAccent" presStyleLbl="solidFgAcc1" presStyleIdx="1" presStyleCnt="12"/>
      <dgm:spPr/>
    </dgm:pt>
    <dgm:pt modelId="{6D791D15-A6CF-4A89-AB2D-ED473F586447}" type="pres">
      <dgm:prSet presAssocID="{BB3DE17A-74DA-4F1C-A973-5E1FE613B46C}" presName="Child" presStyleLbl="revTx" presStyleIdx="2" presStyleCnt="15">
        <dgm:presLayoutVars>
          <dgm:chMax val="0"/>
          <dgm:chPref val="0"/>
          <dgm:bulletEnabled val="1"/>
        </dgm:presLayoutVars>
      </dgm:prSet>
      <dgm:spPr/>
    </dgm:pt>
    <dgm:pt modelId="{71AE8A14-7671-491C-941C-B44FC8D117CA}" type="pres">
      <dgm:prSet presAssocID="{D11AC460-C5AC-49F1-98B2-80EAFEF95222}" presName="childComposite" presStyleCnt="0">
        <dgm:presLayoutVars>
          <dgm:chMax val="0"/>
          <dgm:chPref val="0"/>
        </dgm:presLayoutVars>
      </dgm:prSet>
      <dgm:spPr/>
    </dgm:pt>
    <dgm:pt modelId="{E6879475-440E-4EBF-800A-A98ED73FF403}" type="pres">
      <dgm:prSet presAssocID="{D11AC460-C5AC-49F1-98B2-80EAFEF95222}" presName="ChildAccent" presStyleLbl="solidFgAcc1" presStyleIdx="2" presStyleCnt="12"/>
      <dgm:spPr/>
    </dgm:pt>
    <dgm:pt modelId="{7FAE4624-40E8-48FC-8A1C-0073A6D20D92}" type="pres">
      <dgm:prSet presAssocID="{D11AC460-C5AC-49F1-98B2-80EAFEF95222}" presName="Child" presStyleLbl="revTx" presStyleIdx="3" presStyleCnt="15">
        <dgm:presLayoutVars>
          <dgm:chMax val="0"/>
          <dgm:chPref val="0"/>
          <dgm:bulletEnabled val="1"/>
        </dgm:presLayoutVars>
      </dgm:prSet>
      <dgm:spPr/>
    </dgm:pt>
    <dgm:pt modelId="{EA5BC0C4-3CF3-4EA6-8308-66F37DDCBA04}" type="pres">
      <dgm:prSet presAssocID="{DBD70D62-91B0-4EAB-A157-B4A89D06AED8}" presName="childComposite" presStyleCnt="0">
        <dgm:presLayoutVars>
          <dgm:chMax val="0"/>
          <dgm:chPref val="0"/>
        </dgm:presLayoutVars>
      </dgm:prSet>
      <dgm:spPr/>
    </dgm:pt>
    <dgm:pt modelId="{4B40E73B-1B71-4947-8D06-6D4581C61DF3}" type="pres">
      <dgm:prSet presAssocID="{DBD70D62-91B0-4EAB-A157-B4A89D06AED8}" presName="ChildAccent" presStyleLbl="solidFgAcc1" presStyleIdx="3" presStyleCnt="12"/>
      <dgm:spPr/>
    </dgm:pt>
    <dgm:pt modelId="{82B2B0EA-240E-420F-97B1-482D5DB1F921}" type="pres">
      <dgm:prSet presAssocID="{DBD70D62-91B0-4EAB-A157-B4A89D06AED8}" presName="Child" presStyleLbl="revTx" presStyleIdx="4" presStyleCnt="15">
        <dgm:presLayoutVars>
          <dgm:chMax val="0"/>
          <dgm:chPref val="0"/>
          <dgm:bulletEnabled val="1"/>
        </dgm:presLayoutVars>
      </dgm:prSet>
      <dgm:spPr/>
    </dgm:pt>
    <dgm:pt modelId="{4A5C6085-8885-47EE-8E53-060BC459CEEF}" type="pres">
      <dgm:prSet presAssocID="{DF896193-CB6D-4766-869D-83A97CCECEE5}" presName="root" presStyleCnt="0">
        <dgm:presLayoutVars>
          <dgm:chMax/>
          <dgm:chPref/>
        </dgm:presLayoutVars>
      </dgm:prSet>
      <dgm:spPr/>
    </dgm:pt>
    <dgm:pt modelId="{5D76BC66-CAC5-4DEA-9B96-C8371F54165E}" type="pres">
      <dgm:prSet presAssocID="{DF896193-CB6D-4766-869D-83A97CCECEE5}" presName="rootComposite" presStyleCnt="0">
        <dgm:presLayoutVars/>
      </dgm:prSet>
      <dgm:spPr/>
    </dgm:pt>
    <dgm:pt modelId="{3B207CAE-DAFD-4D66-9CDD-D232EFAAAFDE}" type="pres">
      <dgm:prSet presAssocID="{DF896193-CB6D-4766-869D-83A97CCECEE5}" presName="ParentAccent" presStyleLbl="alignNode1" presStyleIdx="1" presStyleCnt="3"/>
      <dgm:spPr/>
    </dgm:pt>
    <dgm:pt modelId="{A6789A85-01B2-44C5-A828-39637C31C30D}" type="pres">
      <dgm:prSet presAssocID="{DF896193-CB6D-4766-869D-83A97CCECEE5}" presName="ParentSmallAccent" presStyleLbl="fgAcc1" presStyleIdx="1" presStyleCnt="3"/>
      <dgm:spPr/>
    </dgm:pt>
    <dgm:pt modelId="{F723DFCA-4322-4E76-81E2-443C3165273A}" type="pres">
      <dgm:prSet presAssocID="{DF896193-CB6D-4766-869D-83A97CCECEE5}" presName="Parent" presStyleLbl="revTx" presStyleIdx="5" presStyleCnt="15">
        <dgm:presLayoutVars>
          <dgm:chMax/>
          <dgm:chPref val="4"/>
          <dgm:bulletEnabled val="1"/>
        </dgm:presLayoutVars>
      </dgm:prSet>
      <dgm:spPr/>
    </dgm:pt>
    <dgm:pt modelId="{78082C39-77FF-4C4E-BAE9-ACD1D09907D8}" type="pres">
      <dgm:prSet presAssocID="{DF896193-CB6D-4766-869D-83A97CCECEE5}" presName="childShape" presStyleCnt="0">
        <dgm:presLayoutVars>
          <dgm:chMax val="0"/>
          <dgm:chPref val="0"/>
        </dgm:presLayoutVars>
      </dgm:prSet>
      <dgm:spPr/>
    </dgm:pt>
    <dgm:pt modelId="{A68A90C0-142E-4C81-8986-17B64C912EFA}" type="pres">
      <dgm:prSet presAssocID="{3FD88892-A1B0-4479-86C7-DDEB1FCDB995}" presName="childComposite" presStyleCnt="0">
        <dgm:presLayoutVars>
          <dgm:chMax val="0"/>
          <dgm:chPref val="0"/>
        </dgm:presLayoutVars>
      </dgm:prSet>
      <dgm:spPr/>
    </dgm:pt>
    <dgm:pt modelId="{DE85ABA9-833F-4375-9410-49D016843E5B}" type="pres">
      <dgm:prSet presAssocID="{3FD88892-A1B0-4479-86C7-DDEB1FCDB995}" presName="ChildAccent" presStyleLbl="solidFgAcc1" presStyleIdx="4" presStyleCnt="12"/>
      <dgm:spPr/>
    </dgm:pt>
    <dgm:pt modelId="{47101115-8051-46C4-9DF7-7829AD6CEB95}" type="pres">
      <dgm:prSet presAssocID="{3FD88892-A1B0-4479-86C7-DDEB1FCDB995}" presName="Child" presStyleLbl="revTx" presStyleIdx="6" presStyleCnt="15">
        <dgm:presLayoutVars>
          <dgm:chMax val="0"/>
          <dgm:chPref val="0"/>
          <dgm:bulletEnabled val="1"/>
        </dgm:presLayoutVars>
      </dgm:prSet>
      <dgm:spPr/>
    </dgm:pt>
    <dgm:pt modelId="{42CADEB3-504B-4308-9F84-C991240AF17B}" type="pres">
      <dgm:prSet presAssocID="{1308AA4E-971D-412A-83C4-DE79041C3365}" presName="childComposite" presStyleCnt="0">
        <dgm:presLayoutVars>
          <dgm:chMax val="0"/>
          <dgm:chPref val="0"/>
        </dgm:presLayoutVars>
      </dgm:prSet>
      <dgm:spPr/>
    </dgm:pt>
    <dgm:pt modelId="{16B9BF11-E711-4D59-8F34-7BB9C0682B00}" type="pres">
      <dgm:prSet presAssocID="{1308AA4E-971D-412A-83C4-DE79041C3365}" presName="ChildAccent" presStyleLbl="solidFgAcc1" presStyleIdx="5" presStyleCnt="12"/>
      <dgm:spPr/>
    </dgm:pt>
    <dgm:pt modelId="{81E676DC-5262-4539-8421-0E5069B20354}" type="pres">
      <dgm:prSet presAssocID="{1308AA4E-971D-412A-83C4-DE79041C3365}" presName="Child" presStyleLbl="revTx" presStyleIdx="7" presStyleCnt="15">
        <dgm:presLayoutVars>
          <dgm:chMax val="0"/>
          <dgm:chPref val="0"/>
          <dgm:bulletEnabled val="1"/>
        </dgm:presLayoutVars>
      </dgm:prSet>
      <dgm:spPr/>
    </dgm:pt>
    <dgm:pt modelId="{A324D08A-FDE0-4990-94A1-4971B17ACBC5}" type="pres">
      <dgm:prSet presAssocID="{B5680E9B-0E6A-4BAB-A35A-1F38AAFF10C0}" presName="childComposite" presStyleCnt="0">
        <dgm:presLayoutVars>
          <dgm:chMax val="0"/>
          <dgm:chPref val="0"/>
        </dgm:presLayoutVars>
      </dgm:prSet>
      <dgm:spPr/>
    </dgm:pt>
    <dgm:pt modelId="{B81B2789-C290-44EE-AA3D-BC1D4814852F}" type="pres">
      <dgm:prSet presAssocID="{B5680E9B-0E6A-4BAB-A35A-1F38AAFF10C0}" presName="ChildAccent" presStyleLbl="solidFgAcc1" presStyleIdx="6" presStyleCnt="12"/>
      <dgm:spPr/>
    </dgm:pt>
    <dgm:pt modelId="{7C9A694B-829F-46CC-8497-2EB295BA3B83}" type="pres">
      <dgm:prSet presAssocID="{B5680E9B-0E6A-4BAB-A35A-1F38AAFF10C0}" presName="Child" presStyleLbl="revTx" presStyleIdx="8" presStyleCnt="15">
        <dgm:presLayoutVars>
          <dgm:chMax val="0"/>
          <dgm:chPref val="0"/>
          <dgm:bulletEnabled val="1"/>
        </dgm:presLayoutVars>
      </dgm:prSet>
      <dgm:spPr/>
    </dgm:pt>
    <dgm:pt modelId="{7E6B1321-3331-4F59-AE04-9845037C388E}" type="pres">
      <dgm:prSet presAssocID="{46CD4DC3-7BBA-4E91-8989-660F24B019A6}" presName="childComposite" presStyleCnt="0">
        <dgm:presLayoutVars>
          <dgm:chMax val="0"/>
          <dgm:chPref val="0"/>
        </dgm:presLayoutVars>
      </dgm:prSet>
      <dgm:spPr/>
    </dgm:pt>
    <dgm:pt modelId="{F8F1DFD4-2001-4F27-A4B6-CA98AEC2F0A4}" type="pres">
      <dgm:prSet presAssocID="{46CD4DC3-7BBA-4E91-8989-660F24B019A6}" presName="ChildAccent" presStyleLbl="solidFgAcc1" presStyleIdx="7" presStyleCnt="12"/>
      <dgm:spPr/>
    </dgm:pt>
    <dgm:pt modelId="{B00F9126-9E39-4658-80A0-B37B2027C3D9}" type="pres">
      <dgm:prSet presAssocID="{46CD4DC3-7BBA-4E91-8989-660F24B019A6}" presName="Child" presStyleLbl="revTx" presStyleIdx="9" presStyleCnt="15">
        <dgm:presLayoutVars>
          <dgm:chMax val="0"/>
          <dgm:chPref val="0"/>
          <dgm:bulletEnabled val="1"/>
        </dgm:presLayoutVars>
      </dgm:prSet>
      <dgm:spPr/>
    </dgm:pt>
    <dgm:pt modelId="{342FA524-341D-4EAF-8654-402EE6E02911}" type="pres">
      <dgm:prSet presAssocID="{B8E93B0E-CE6B-4FC7-B318-014995491515}" presName="root" presStyleCnt="0">
        <dgm:presLayoutVars>
          <dgm:chMax/>
          <dgm:chPref/>
        </dgm:presLayoutVars>
      </dgm:prSet>
      <dgm:spPr/>
    </dgm:pt>
    <dgm:pt modelId="{4A5B4B21-9C3F-43E0-9451-05490CCFB819}" type="pres">
      <dgm:prSet presAssocID="{B8E93B0E-CE6B-4FC7-B318-014995491515}" presName="rootComposite" presStyleCnt="0">
        <dgm:presLayoutVars/>
      </dgm:prSet>
      <dgm:spPr/>
    </dgm:pt>
    <dgm:pt modelId="{A304CA41-3E01-410C-834C-B9F4BC75E365}" type="pres">
      <dgm:prSet presAssocID="{B8E93B0E-CE6B-4FC7-B318-014995491515}" presName="ParentAccent" presStyleLbl="alignNode1" presStyleIdx="2" presStyleCnt="3"/>
      <dgm:spPr/>
    </dgm:pt>
    <dgm:pt modelId="{0E5B6CB6-FF14-4246-B2DD-F58614ABB0CD}" type="pres">
      <dgm:prSet presAssocID="{B8E93B0E-CE6B-4FC7-B318-014995491515}" presName="ParentSmallAccent" presStyleLbl="fgAcc1" presStyleIdx="2" presStyleCnt="3"/>
      <dgm:spPr/>
    </dgm:pt>
    <dgm:pt modelId="{A484A52D-5CDB-4DC7-A394-F3700CDE6B3B}" type="pres">
      <dgm:prSet presAssocID="{B8E93B0E-CE6B-4FC7-B318-014995491515}" presName="Parent" presStyleLbl="revTx" presStyleIdx="10" presStyleCnt="15">
        <dgm:presLayoutVars>
          <dgm:chMax/>
          <dgm:chPref val="4"/>
          <dgm:bulletEnabled val="1"/>
        </dgm:presLayoutVars>
      </dgm:prSet>
      <dgm:spPr/>
    </dgm:pt>
    <dgm:pt modelId="{649CE2AE-D267-4F43-86E9-AE863D2383A0}" type="pres">
      <dgm:prSet presAssocID="{B8E93B0E-CE6B-4FC7-B318-014995491515}" presName="childShape" presStyleCnt="0">
        <dgm:presLayoutVars>
          <dgm:chMax val="0"/>
          <dgm:chPref val="0"/>
        </dgm:presLayoutVars>
      </dgm:prSet>
      <dgm:spPr/>
    </dgm:pt>
    <dgm:pt modelId="{502CC401-92A2-4E0C-A1C4-656B285FEC8A}" type="pres">
      <dgm:prSet presAssocID="{E70900A0-CB99-4DBC-A0A7-4A1F571F2A03}" presName="childComposite" presStyleCnt="0">
        <dgm:presLayoutVars>
          <dgm:chMax val="0"/>
          <dgm:chPref val="0"/>
        </dgm:presLayoutVars>
      </dgm:prSet>
      <dgm:spPr/>
    </dgm:pt>
    <dgm:pt modelId="{728AD373-5004-4463-80F2-4C7DE9558978}" type="pres">
      <dgm:prSet presAssocID="{E70900A0-CB99-4DBC-A0A7-4A1F571F2A03}" presName="ChildAccent" presStyleLbl="solidFgAcc1" presStyleIdx="8" presStyleCnt="12"/>
      <dgm:spPr/>
    </dgm:pt>
    <dgm:pt modelId="{5F9E23B1-28B5-4152-B921-C4192F4A9BF7}" type="pres">
      <dgm:prSet presAssocID="{E70900A0-CB99-4DBC-A0A7-4A1F571F2A03}" presName="Child" presStyleLbl="revTx" presStyleIdx="11" presStyleCnt="15">
        <dgm:presLayoutVars>
          <dgm:chMax val="0"/>
          <dgm:chPref val="0"/>
          <dgm:bulletEnabled val="1"/>
        </dgm:presLayoutVars>
      </dgm:prSet>
      <dgm:spPr/>
    </dgm:pt>
    <dgm:pt modelId="{C1593ADF-A0F3-40DA-86F0-AE2D9A38C6AE}" type="pres">
      <dgm:prSet presAssocID="{5FAFCE9B-18F8-4AB0-B65E-3CF49F10B0F4}" presName="childComposite" presStyleCnt="0">
        <dgm:presLayoutVars>
          <dgm:chMax val="0"/>
          <dgm:chPref val="0"/>
        </dgm:presLayoutVars>
      </dgm:prSet>
      <dgm:spPr/>
    </dgm:pt>
    <dgm:pt modelId="{9DEBD35F-3C68-4006-8DB7-DB92ABAA23C8}" type="pres">
      <dgm:prSet presAssocID="{5FAFCE9B-18F8-4AB0-B65E-3CF49F10B0F4}" presName="ChildAccent" presStyleLbl="solidFgAcc1" presStyleIdx="9" presStyleCnt="12"/>
      <dgm:spPr/>
    </dgm:pt>
    <dgm:pt modelId="{B70860ED-8A99-4FDD-BDCA-12E752076120}" type="pres">
      <dgm:prSet presAssocID="{5FAFCE9B-18F8-4AB0-B65E-3CF49F10B0F4}" presName="Child" presStyleLbl="revTx" presStyleIdx="12" presStyleCnt="15">
        <dgm:presLayoutVars>
          <dgm:chMax val="0"/>
          <dgm:chPref val="0"/>
          <dgm:bulletEnabled val="1"/>
        </dgm:presLayoutVars>
      </dgm:prSet>
      <dgm:spPr/>
    </dgm:pt>
    <dgm:pt modelId="{92199C80-2604-4F7B-BA82-823E0667D03D}" type="pres">
      <dgm:prSet presAssocID="{65CC170B-50FD-4AE2-88B5-E1256100886B}" presName="childComposite" presStyleCnt="0">
        <dgm:presLayoutVars>
          <dgm:chMax val="0"/>
          <dgm:chPref val="0"/>
        </dgm:presLayoutVars>
      </dgm:prSet>
      <dgm:spPr/>
    </dgm:pt>
    <dgm:pt modelId="{A4ED8D0C-A82E-44DD-9EA2-175041B4F7E4}" type="pres">
      <dgm:prSet presAssocID="{65CC170B-50FD-4AE2-88B5-E1256100886B}" presName="ChildAccent" presStyleLbl="solidFgAcc1" presStyleIdx="10" presStyleCnt="12"/>
      <dgm:spPr/>
    </dgm:pt>
    <dgm:pt modelId="{2B6591AE-A783-4921-B46A-08BFB4B2E101}" type="pres">
      <dgm:prSet presAssocID="{65CC170B-50FD-4AE2-88B5-E1256100886B}" presName="Child" presStyleLbl="revTx" presStyleIdx="13" presStyleCnt="15">
        <dgm:presLayoutVars>
          <dgm:chMax val="0"/>
          <dgm:chPref val="0"/>
          <dgm:bulletEnabled val="1"/>
        </dgm:presLayoutVars>
      </dgm:prSet>
      <dgm:spPr/>
    </dgm:pt>
    <dgm:pt modelId="{F5D2C8EC-2FA4-49F5-A2C7-382F5DFE9233}" type="pres">
      <dgm:prSet presAssocID="{0C6254E3-527E-4BF8-8A9C-6B5FA468E567}" presName="childComposite" presStyleCnt="0">
        <dgm:presLayoutVars>
          <dgm:chMax val="0"/>
          <dgm:chPref val="0"/>
        </dgm:presLayoutVars>
      </dgm:prSet>
      <dgm:spPr/>
    </dgm:pt>
    <dgm:pt modelId="{2E189D3E-C482-4FF4-BD7C-A5EDE4B4A355}" type="pres">
      <dgm:prSet presAssocID="{0C6254E3-527E-4BF8-8A9C-6B5FA468E567}" presName="ChildAccent" presStyleLbl="solidFgAcc1" presStyleIdx="11" presStyleCnt="12"/>
      <dgm:spPr/>
    </dgm:pt>
    <dgm:pt modelId="{8910D943-B589-48A7-AE49-0689665A2EDB}" type="pres">
      <dgm:prSet presAssocID="{0C6254E3-527E-4BF8-8A9C-6B5FA468E567}" presName="Child" presStyleLbl="revTx" presStyleIdx="14" presStyleCnt="15">
        <dgm:presLayoutVars>
          <dgm:chMax val="0"/>
          <dgm:chPref val="0"/>
          <dgm:bulletEnabled val="1"/>
        </dgm:presLayoutVars>
      </dgm:prSet>
      <dgm:spPr/>
    </dgm:pt>
  </dgm:ptLst>
  <dgm:cxnLst>
    <dgm:cxn modelId="{9251C900-3B80-4CC1-B6C6-5ABD9E3AECCE}" srcId="{B8E93B0E-CE6B-4FC7-B318-014995491515}" destId="{0C6254E3-527E-4BF8-8A9C-6B5FA468E567}" srcOrd="3" destOrd="0" parTransId="{E695EC33-E544-47CF-BE7C-6E11D59E92E3}" sibTransId="{6B826B5A-6C8D-4F09-A5C2-D7637FB6FEEE}"/>
    <dgm:cxn modelId="{95A66909-247B-4BE2-910B-2865DB4507DB}" type="presOf" srcId="{46CD4DC3-7BBA-4E91-8989-660F24B019A6}" destId="{B00F9126-9E39-4658-80A0-B37B2027C3D9}" srcOrd="0" destOrd="0" presId="urn:microsoft.com/office/officeart/2008/layout/SquareAccentList"/>
    <dgm:cxn modelId="{3024F309-EEAA-4F3C-B96B-55849B65A8E6}" type="presOf" srcId="{B5680E9B-0E6A-4BAB-A35A-1F38AAFF10C0}" destId="{7C9A694B-829F-46CC-8497-2EB295BA3B83}" srcOrd="0" destOrd="0" presId="urn:microsoft.com/office/officeart/2008/layout/SquareAccentList"/>
    <dgm:cxn modelId="{BD162514-90B1-448F-A859-81971FC49954}" srcId="{336FD99F-4EB3-4A01-A2E8-4159C02D3052}" destId="{DBD70D62-91B0-4EAB-A157-B4A89D06AED8}" srcOrd="3" destOrd="0" parTransId="{188D3A9D-F29A-4C6F-A70F-65DC46A85168}" sibTransId="{FDFBE900-DEDF-49A1-AE7B-9564FC28B8AE}"/>
    <dgm:cxn modelId="{59DAC91A-1496-4A6A-826B-DB87C4A3BB6A}" type="presOf" srcId="{65CC170B-50FD-4AE2-88B5-E1256100886B}" destId="{2B6591AE-A783-4921-B46A-08BFB4B2E101}" srcOrd="0" destOrd="0" presId="urn:microsoft.com/office/officeart/2008/layout/SquareAccentList"/>
    <dgm:cxn modelId="{EA725E1C-F867-4C42-8D1A-D5FB666D024D}" srcId="{336FD99F-4EB3-4A01-A2E8-4159C02D3052}" destId="{BB3DE17A-74DA-4F1C-A973-5E1FE613B46C}" srcOrd="1" destOrd="0" parTransId="{7F86F2F2-4187-4752-86AC-C9D8F086CE60}" sibTransId="{BD0E22A4-D4F4-4526-BDE3-A55FF64C9D0A}"/>
    <dgm:cxn modelId="{EB7B6A20-F048-40C7-AC02-A09B53B0DC91}" srcId="{B8E93B0E-CE6B-4FC7-B318-014995491515}" destId="{5FAFCE9B-18F8-4AB0-B65E-3CF49F10B0F4}" srcOrd="1" destOrd="0" parTransId="{F173341E-AD55-413F-AF43-0CCE3A397AF6}" sibTransId="{47D0C6BB-799C-42E3-8DC3-99A756D3F52E}"/>
    <dgm:cxn modelId="{047C982D-9E74-47C9-934E-40446BE728F0}" type="presOf" srcId="{B91F3265-0776-4ABA-B20E-BB3ABB82424B}" destId="{2822F4D5-B66E-4241-896B-239BD58F320B}" srcOrd="0" destOrd="0" presId="urn:microsoft.com/office/officeart/2008/layout/SquareAccentList"/>
    <dgm:cxn modelId="{54DBCC2D-64DA-48E5-96E4-BCA858EECB3D}" type="presOf" srcId="{E70900A0-CB99-4DBC-A0A7-4A1F571F2A03}" destId="{5F9E23B1-28B5-4152-B921-C4192F4A9BF7}" srcOrd="0" destOrd="0" presId="urn:microsoft.com/office/officeart/2008/layout/SquareAccentList"/>
    <dgm:cxn modelId="{8CB8313C-ACF3-484A-AADE-9044BDFF6989}" srcId="{336FD99F-4EB3-4A01-A2E8-4159C02D3052}" destId="{D11AC460-C5AC-49F1-98B2-80EAFEF95222}" srcOrd="2" destOrd="0" parTransId="{F5E80A83-2254-41DA-B0AF-0585D3981A76}" sibTransId="{AC8518A3-A85A-482A-9CAD-D69F6E9D45B0}"/>
    <dgm:cxn modelId="{A9D72D5C-3DFA-4A22-8A28-6AC6910BDFBE}" srcId="{DF896193-CB6D-4766-869D-83A97CCECEE5}" destId="{3FD88892-A1B0-4479-86C7-DDEB1FCDB995}" srcOrd="0" destOrd="0" parTransId="{455B7302-AE9E-46C1-8268-3343C37B14ED}" sibTransId="{0B5E9D30-8E7E-4387-AB13-D01F7D397550}"/>
    <dgm:cxn modelId="{4408655C-3BDA-4799-8192-4B4762E8CCA0}" type="presOf" srcId="{0C6254E3-527E-4BF8-8A9C-6B5FA468E567}" destId="{8910D943-B589-48A7-AE49-0689665A2EDB}" srcOrd="0" destOrd="0" presId="urn:microsoft.com/office/officeart/2008/layout/SquareAccentList"/>
    <dgm:cxn modelId="{924AFF41-57CF-40C4-BD69-241B2398C003}" type="presOf" srcId="{1308AA4E-971D-412A-83C4-DE79041C3365}" destId="{81E676DC-5262-4539-8421-0E5069B20354}" srcOrd="0" destOrd="0" presId="urn:microsoft.com/office/officeart/2008/layout/SquareAccentList"/>
    <dgm:cxn modelId="{C17EDB4B-B842-4BF7-97E0-A91F9A7C7125}" srcId="{DF896193-CB6D-4766-869D-83A97CCECEE5}" destId="{B5680E9B-0E6A-4BAB-A35A-1F38AAFF10C0}" srcOrd="2" destOrd="0" parTransId="{5877E801-AF31-4E4E-9AD9-56F6560C530D}" sibTransId="{BDA14D71-E159-4BE8-8571-62D828F370E6}"/>
    <dgm:cxn modelId="{4B873E4E-E04F-40E9-AA19-6871645E4009}" type="presOf" srcId="{3FD88892-A1B0-4479-86C7-DDEB1FCDB995}" destId="{47101115-8051-46C4-9DF7-7829AD6CEB95}" srcOrd="0" destOrd="0" presId="urn:microsoft.com/office/officeart/2008/layout/SquareAccentList"/>
    <dgm:cxn modelId="{B1D2E751-DE77-45C2-B255-F404FBD4896C}" type="presOf" srcId="{336FD99F-4EB3-4A01-A2E8-4159C02D3052}" destId="{B1BF8AF8-F8EE-4864-8B24-1F5CFD41E88C}" srcOrd="0" destOrd="0" presId="urn:microsoft.com/office/officeart/2008/layout/SquareAccentList"/>
    <dgm:cxn modelId="{6B71B254-FA21-4D4C-BE5D-7B7016F1C744}" srcId="{B8E93B0E-CE6B-4FC7-B318-014995491515}" destId="{65CC170B-50FD-4AE2-88B5-E1256100886B}" srcOrd="2" destOrd="0" parTransId="{F40AA768-06EB-48FF-812A-7A10F659A446}" sibTransId="{7609F651-6DCC-47E6-BC97-0B094996EBD3}"/>
    <dgm:cxn modelId="{4647E554-717F-4855-8734-82344837E713}" type="presOf" srcId="{DF896193-CB6D-4766-869D-83A97CCECEE5}" destId="{F723DFCA-4322-4E76-81E2-443C3165273A}" srcOrd="0" destOrd="0" presId="urn:microsoft.com/office/officeart/2008/layout/SquareAccentList"/>
    <dgm:cxn modelId="{79975475-E4B6-4145-8D99-CEBA69B741BA}" srcId="{336FD99F-4EB3-4A01-A2E8-4159C02D3052}" destId="{455070D5-F0E9-4D86-8AEA-A21F6928CA2E}" srcOrd="0" destOrd="0" parTransId="{C72B59A1-E259-40A7-8A47-68AAB01892B1}" sibTransId="{D14501E5-D616-48B3-95E0-90C0143108A4}"/>
    <dgm:cxn modelId="{BBB28C77-0B4A-47F0-A8CC-EB7BDF8E07CD}" srcId="{B8E93B0E-CE6B-4FC7-B318-014995491515}" destId="{E70900A0-CB99-4DBC-A0A7-4A1F571F2A03}" srcOrd="0" destOrd="0" parTransId="{FBFE4E95-DD4E-4AE0-B950-2ECED9F71607}" sibTransId="{09B678EB-EDAE-41C1-8CE7-C9C0657312AA}"/>
    <dgm:cxn modelId="{EC90B558-8373-424C-828F-66F21E3F1E30}" srcId="{B91F3265-0776-4ABA-B20E-BB3ABB82424B}" destId="{336FD99F-4EB3-4A01-A2E8-4159C02D3052}" srcOrd="0" destOrd="0" parTransId="{FDB5BEF6-2328-4EC9-B5B7-6131561BAE2E}" sibTransId="{A0763189-9498-419F-B86D-8F23DC7F002D}"/>
    <dgm:cxn modelId="{67211859-3991-4276-B00E-E2821B428B1C}" type="presOf" srcId="{5FAFCE9B-18F8-4AB0-B65E-3CF49F10B0F4}" destId="{B70860ED-8A99-4FDD-BDCA-12E752076120}" srcOrd="0" destOrd="0" presId="urn:microsoft.com/office/officeart/2008/layout/SquareAccentList"/>
    <dgm:cxn modelId="{5BB2DB81-630D-41EA-85CE-D746F4BB79BD}" type="presOf" srcId="{455070D5-F0E9-4D86-8AEA-A21F6928CA2E}" destId="{1D299300-588C-4247-BC86-9D12E188EA3B}" srcOrd="0" destOrd="0" presId="urn:microsoft.com/office/officeart/2008/layout/SquareAccentList"/>
    <dgm:cxn modelId="{C1630C95-7C9B-4127-A300-23C917E0CE31}" type="presOf" srcId="{D11AC460-C5AC-49F1-98B2-80EAFEF95222}" destId="{7FAE4624-40E8-48FC-8A1C-0073A6D20D92}" srcOrd="0" destOrd="0" presId="urn:microsoft.com/office/officeart/2008/layout/SquareAccentList"/>
    <dgm:cxn modelId="{EE2EADA2-5062-456A-96E4-98CD424594EC}" srcId="{DF896193-CB6D-4766-869D-83A97CCECEE5}" destId="{46CD4DC3-7BBA-4E91-8989-660F24B019A6}" srcOrd="3" destOrd="0" parTransId="{EB8D120D-A6C5-47CF-B8BF-51F752B341AE}" sibTransId="{A65376A3-1683-4F2D-BAC2-5C719EDF4287}"/>
    <dgm:cxn modelId="{4CD454B9-BB3A-41BE-A9CA-D158EAFC3AD0}" srcId="{B91F3265-0776-4ABA-B20E-BB3ABB82424B}" destId="{DF896193-CB6D-4766-869D-83A97CCECEE5}" srcOrd="1" destOrd="0" parTransId="{7B07C863-7C38-4CEC-A8BA-08BDB53241EF}" sibTransId="{F6493C43-0797-4458-9BDC-460353CE5327}"/>
    <dgm:cxn modelId="{6FDB1BCE-2057-4D97-89B4-F1F1D17590FA}" srcId="{DF896193-CB6D-4766-869D-83A97CCECEE5}" destId="{1308AA4E-971D-412A-83C4-DE79041C3365}" srcOrd="1" destOrd="0" parTransId="{F5496FE2-8C04-43D5-A843-9F297736EED9}" sibTransId="{F4B15044-D523-4ED2-8846-73DB766C5C73}"/>
    <dgm:cxn modelId="{2A46AED2-8A2F-473D-8677-F707954E5661}" srcId="{B91F3265-0776-4ABA-B20E-BB3ABB82424B}" destId="{B8E93B0E-CE6B-4FC7-B318-014995491515}" srcOrd="2" destOrd="0" parTransId="{DE1DEE47-1F60-4BEC-8B2D-E2C7A69A4464}" sibTransId="{890EDCF3-5DE3-4385-AFD2-1AEE9D78637C}"/>
    <dgm:cxn modelId="{5BF419E9-4A65-4F6C-9C5C-19D480D63E83}" type="presOf" srcId="{DBD70D62-91B0-4EAB-A157-B4A89D06AED8}" destId="{82B2B0EA-240E-420F-97B1-482D5DB1F921}" srcOrd="0" destOrd="0" presId="urn:microsoft.com/office/officeart/2008/layout/SquareAccentList"/>
    <dgm:cxn modelId="{B09A07EA-9FD3-474B-A5CD-DDBA6CC7236B}" type="presOf" srcId="{BB3DE17A-74DA-4F1C-A973-5E1FE613B46C}" destId="{6D791D15-A6CF-4A89-AB2D-ED473F586447}" srcOrd="0" destOrd="0" presId="urn:microsoft.com/office/officeart/2008/layout/SquareAccentList"/>
    <dgm:cxn modelId="{9C1665F0-4741-46B6-85D7-48B8239EFA0D}" type="presOf" srcId="{B8E93B0E-CE6B-4FC7-B318-014995491515}" destId="{A484A52D-5CDB-4DC7-A394-F3700CDE6B3B}" srcOrd="0" destOrd="0" presId="urn:microsoft.com/office/officeart/2008/layout/SquareAccentList"/>
    <dgm:cxn modelId="{5A0FEA65-D2FF-4899-99F9-9AD5D99662CA}" type="presParOf" srcId="{2822F4D5-B66E-4241-896B-239BD58F320B}" destId="{A5AF2B30-0297-4CB2-A614-E4E65BE0EDAD}" srcOrd="0" destOrd="0" presId="urn:microsoft.com/office/officeart/2008/layout/SquareAccentList"/>
    <dgm:cxn modelId="{5280364C-C0F0-49E1-A4FD-488EC2723A73}" type="presParOf" srcId="{A5AF2B30-0297-4CB2-A614-E4E65BE0EDAD}" destId="{E3200D16-142B-443F-8B16-9C985CDD0E0B}" srcOrd="0" destOrd="0" presId="urn:microsoft.com/office/officeart/2008/layout/SquareAccentList"/>
    <dgm:cxn modelId="{D9B56474-3591-4140-A3F9-031971E3A1D0}" type="presParOf" srcId="{E3200D16-142B-443F-8B16-9C985CDD0E0B}" destId="{32671152-9E2B-4B10-A89F-0548BAC741EF}" srcOrd="0" destOrd="0" presId="urn:microsoft.com/office/officeart/2008/layout/SquareAccentList"/>
    <dgm:cxn modelId="{EB4615AC-48FA-4E09-BE4C-4B39972CC158}" type="presParOf" srcId="{E3200D16-142B-443F-8B16-9C985CDD0E0B}" destId="{16D5DCCC-65FD-47F0-B7FD-5D1947FF90D9}" srcOrd="1" destOrd="0" presId="urn:microsoft.com/office/officeart/2008/layout/SquareAccentList"/>
    <dgm:cxn modelId="{12EC0433-DCB3-43C8-BB47-1390D9B5FBFF}" type="presParOf" srcId="{E3200D16-142B-443F-8B16-9C985CDD0E0B}" destId="{B1BF8AF8-F8EE-4864-8B24-1F5CFD41E88C}" srcOrd="2" destOrd="0" presId="urn:microsoft.com/office/officeart/2008/layout/SquareAccentList"/>
    <dgm:cxn modelId="{5168F10B-7B5E-4C17-B069-F71D633CBB0D}" type="presParOf" srcId="{A5AF2B30-0297-4CB2-A614-E4E65BE0EDAD}" destId="{DB52DB5C-EC48-4E3A-8967-C6375EB58BC5}" srcOrd="1" destOrd="0" presId="urn:microsoft.com/office/officeart/2008/layout/SquareAccentList"/>
    <dgm:cxn modelId="{E6C1FC1A-AD5F-43D3-9636-F1441D129EED}" type="presParOf" srcId="{DB52DB5C-EC48-4E3A-8967-C6375EB58BC5}" destId="{B4E45D8B-BC4F-450A-BB2E-0B553FC69D22}" srcOrd="0" destOrd="0" presId="urn:microsoft.com/office/officeart/2008/layout/SquareAccentList"/>
    <dgm:cxn modelId="{37ED8EC1-A26E-4B45-9977-482E6A0B14B6}" type="presParOf" srcId="{B4E45D8B-BC4F-450A-BB2E-0B553FC69D22}" destId="{EA968289-1A2A-40AD-BCE6-FE06328F4352}" srcOrd="0" destOrd="0" presId="urn:microsoft.com/office/officeart/2008/layout/SquareAccentList"/>
    <dgm:cxn modelId="{CC66977C-806E-4F9A-AFB5-93B84362E6D4}" type="presParOf" srcId="{B4E45D8B-BC4F-450A-BB2E-0B553FC69D22}" destId="{1D299300-588C-4247-BC86-9D12E188EA3B}" srcOrd="1" destOrd="0" presId="urn:microsoft.com/office/officeart/2008/layout/SquareAccentList"/>
    <dgm:cxn modelId="{53C094BF-6ABF-4EF7-91DF-7DC6FD49B270}" type="presParOf" srcId="{DB52DB5C-EC48-4E3A-8967-C6375EB58BC5}" destId="{FD289E9C-7850-40A4-A728-A1DA4A40E8E7}" srcOrd="1" destOrd="0" presId="urn:microsoft.com/office/officeart/2008/layout/SquareAccentList"/>
    <dgm:cxn modelId="{3CF95CDC-4AF8-4D43-9898-71B68FF0A8E4}" type="presParOf" srcId="{FD289E9C-7850-40A4-A728-A1DA4A40E8E7}" destId="{739CD176-BF69-4B75-90B7-45DC64F32020}" srcOrd="0" destOrd="0" presId="urn:microsoft.com/office/officeart/2008/layout/SquareAccentList"/>
    <dgm:cxn modelId="{E09583C2-552F-4E57-B9BA-B9CADA457107}" type="presParOf" srcId="{FD289E9C-7850-40A4-A728-A1DA4A40E8E7}" destId="{6D791D15-A6CF-4A89-AB2D-ED473F586447}" srcOrd="1" destOrd="0" presId="urn:microsoft.com/office/officeart/2008/layout/SquareAccentList"/>
    <dgm:cxn modelId="{30D4F036-2F0F-41B5-8779-D829FF1969E1}" type="presParOf" srcId="{DB52DB5C-EC48-4E3A-8967-C6375EB58BC5}" destId="{71AE8A14-7671-491C-941C-B44FC8D117CA}" srcOrd="2" destOrd="0" presId="urn:microsoft.com/office/officeart/2008/layout/SquareAccentList"/>
    <dgm:cxn modelId="{B6BF53E8-D6D3-4767-A53C-42946E2012BC}" type="presParOf" srcId="{71AE8A14-7671-491C-941C-B44FC8D117CA}" destId="{E6879475-440E-4EBF-800A-A98ED73FF403}" srcOrd="0" destOrd="0" presId="urn:microsoft.com/office/officeart/2008/layout/SquareAccentList"/>
    <dgm:cxn modelId="{FEB842A9-8150-4883-A31C-DDDCC08D09B8}" type="presParOf" srcId="{71AE8A14-7671-491C-941C-B44FC8D117CA}" destId="{7FAE4624-40E8-48FC-8A1C-0073A6D20D92}" srcOrd="1" destOrd="0" presId="urn:microsoft.com/office/officeart/2008/layout/SquareAccentList"/>
    <dgm:cxn modelId="{B24A141B-4802-488D-9D15-5C809237E47D}" type="presParOf" srcId="{DB52DB5C-EC48-4E3A-8967-C6375EB58BC5}" destId="{EA5BC0C4-3CF3-4EA6-8308-66F37DDCBA04}" srcOrd="3" destOrd="0" presId="urn:microsoft.com/office/officeart/2008/layout/SquareAccentList"/>
    <dgm:cxn modelId="{33803684-39F4-4233-8AE9-2E34FA452BD2}" type="presParOf" srcId="{EA5BC0C4-3CF3-4EA6-8308-66F37DDCBA04}" destId="{4B40E73B-1B71-4947-8D06-6D4581C61DF3}" srcOrd="0" destOrd="0" presId="urn:microsoft.com/office/officeart/2008/layout/SquareAccentList"/>
    <dgm:cxn modelId="{58E157F5-6748-4744-949A-0177D152F644}" type="presParOf" srcId="{EA5BC0C4-3CF3-4EA6-8308-66F37DDCBA04}" destId="{82B2B0EA-240E-420F-97B1-482D5DB1F921}" srcOrd="1" destOrd="0" presId="urn:microsoft.com/office/officeart/2008/layout/SquareAccentList"/>
    <dgm:cxn modelId="{0532E639-CEA1-4FAB-AA9A-1B44F6B54D44}" type="presParOf" srcId="{2822F4D5-B66E-4241-896B-239BD58F320B}" destId="{4A5C6085-8885-47EE-8E53-060BC459CEEF}" srcOrd="1" destOrd="0" presId="urn:microsoft.com/office/officeart/2008/layout/SquareAccentList"/>
    <dgm:cxn modelId="{9AE113B3-7BC8-420C-AD30-3357B1161DCA}" type="presParOf" srcId="{4A5C6085-8885-47EE-8E53-060BC459CEEF}" destId="{5D76BC66-CAC5-4DEA-9B96-C8371F54165E}" srcOrd="0" destOrd="0" presId="urn:microsoft.com/office/officeart/2008/layout/SquareAccentList"/>
    <dgm:cxn modelId="{EFBE4E36-AEC6-4984-81F9-0355DF1D22ED}" type="presParOf" srcId="{5D76BC66-CAC5-4DEA-9B96-C8371F54165E}" destId="{3B207CAE-DAFD-4D66-9CDD-D232EFAAAFDE}" srcOrd="0" destOrd="0" presId="urn:microsoft.com/office/officeart/2008/layout/SquareAccentList"/>
    <dgm:cxn modelId="{356F61AE-0CC5-4A7B-B0DA-4765762FC9D8}" type="presParOf" srcId="{5D76BC66-CAC5-4DEA-9B96-C8371F54165E}" destId="{A6789A85-01B2-44C5-A828-39637C31C30D}" srcOrd="1" destOrd="0" presId="urn:microsoft.com/office/officeart/2008/layout/SquareAccentList"/>
    <dgm:cxn modelId="{8AE1799F-D048-435D-8D6A-110540B9E3BD}" type="presParOf" srcId="{5D76BC66-CAC5-4DEA-9B96-C8371F54165E}" destId="{F723DFCA-4322-4E76-81E2-443C3165273A}" srcOrd="2" destOrd="0" presId="urn:microsoft.com/office/officeart/2008/layout/SquareAccentList"/>
    <dgm:cxn modelId="{8C91B792-973B-42BE-A2B7-42EA352AA322}" type="presParOf" srcId="{4A5C6085-8885-47EE-8E53-060BC459CEEF}" destId="{78082C39-77FF-4C4E-BAE9-ACD1D09907D8}" srcOrd="1" destOrd="0" presId="urn:microsoft.com/office/officeart/2008/layout/SquareAccentList"/>
    <dgm:cxn modelId="{01730B96-02CD-4F56-B078-24307D9A8DFD}" type="presParOf" srcId="{78082C39-77FF-4C4E-BAE9-ACD1D09907D8}" destId="{A68A90C0-142E-4C81-8986-17B64C912EFA}" srcOrd="0" destOrd="0" presId="urn:microsoft.com/office/officeart/2008/layout/SquareAccentList"/>
    <dgm:cxn modelId="{120D3C2A-E23C-482F-A67E-A5287972E4CE}" type="presParOf" srcId="{A68A90C0-142E-4C81-8986-17B64C912EFA}" destId="{DE85ABA9-833F-4375-9410-49D016843E5B}" srcOrd="0" destOrd="0" presId="urn:microsoft.com/office/officeart/2008/layout/SquareAccentList"/>
    <dgm:cxn modelId="{BAD8FADA-05AC-4F98-AC49-6B407035EAB6}" type="presParOf" srcId="{A68A90C0-142E-4C81-8986-17B64C912EFA}" destId="{47101115-8051-46C4-9DF7-7829AD6CEB95}" srcOrd="1" destOrd="0" presId="urn:microsoft.com/office/officeart/2008/layout/SquareAccentList"/>
    <dgm:cxn modelId="{409DF88B-937C-4C8A-9179-D24AE4D57A70}" type="presParOf" srcId="{78082C39-77FF-4C4E-BAE9-ACD1D09907D8}" destId="{42CADEB3-504B-4308-9F84-C991240AF17B}" srcOrd="1" destOrd="0" presId="urn:microsoft.com/office/officeart/2008/layout/SquareAccentList"/>
    <dgm:cxn modelId="{A734CE01-B195-420E-B8D4-3B3A68580B94}" type="presParOf" srcId="{42CADEB3-504B-4308-9F84-C991240AF17B}" destId="{16B9BF11-E711-4D59-8F34-7BB9C0682B00}" srcOrd="0" destOrd="0" presId="urn:microsoft.com/office/officeart/2008/layout/SquareAccentList"/>
    <dgm:cxn modelId="{B37743BB-A03C-4F7B-BA46-F72FD8C2522E}" type="presParOf" srcId="{42CADEB3-504B-4308-9F84-C991240AF17B}" destId="{81E676DC-5262-4539-8421-0E5069B20354}" srcOrd="1" destOrd="0" presId="urn:microsoft.com/office/officeart/2008/layout/SquareAccentList"/>
    <dgm:cxn modelId="{B1633414-DF00-4184-B6CA-1F2F7232E40B}" type="presParOf" srcId="{78082C39-77FF-4C4E-BAE9-ACD1D09907D8}" destId="{A324D08A-FDE0-4990-94A1-4971B17ACBC5}" srcOrd="2" destOrd="0" presId="urn:microsoft.com/office/officeart/2008/layout/SquareAccentList"/>
    <dgm:cxn modelId="{116A9048-0E11-4CB1-A1D2-D0D1E275F6D9}" type="presParOf" srcId="{A324D08A-FDE0-4990-94A1-4971B17ACBC5}" destId="{B81B2789-C290-44EE-AA3D-BC1D4814852F}" srcOrd="0" destOrd="0" presId="urn:microsoft.com/office/officeart/2008/layout/SquareAccentList"/>
    <dgm:cxn modelId="{58F6C4F6-DFDF-4F82-8ED9-61DE62BEB785}" type="presParOf" srcId="{A324D08A-FDE0-4990-94A1-4971B17ACBC5}" destId="{7C9A694B-829F-46CC-8497-2EB295BA3B83}" srcOrd="1" destOrd="0" presId="urn:microsoft.com/office/officeart/2008/layout/SquareAccentList"/>
    <dgm:cxn modelId="{6ECCD3A3-1CD7-4B27-95CA-426DDF1C930E}" type="presParOf" srcId="{78082C39-77FF-4C4E-BAE9-ACD1D09907D8}" destId="{7E6B1321-3331-4F59-AE04-9845037C388E}" srcOrd="3" destOrd="0" presId="urn:microsoft.com/office/officeart/2008/layout/SquareAccentList"/>
    <dgm:cxn modelId="{0091163B-E1EC-4D61-8787-DD594B1EBE02}" type="presParOf" srcId="{7E6B1321-3331-4F59-AE04-9845037C388E}" destId="{F8F1DFD4-2001-4F27-A4B6-CA98AEC2F0A4}" srcOrd="0" destOrd="0" presId="urn:microsoft.com/office/officeart/2008/layout/SquareAccentList"/>
    <dgm:cxn modelId="{0EA93935-CDA9-4DEE-92A0-78A9DF1E8EE3}" type="presParOf" srcId="{7E6B1321-3331-4F59-AE04-9845037C388E}" destId="{B00F9126-9E39-4658-80A0-B37B2027C3D9}" srcOrd="1" destOrd="0" presId="urn:microsoft.com/office/officeart/2008/layout/SquareAccentList"/>
    <dgm:cxn modelId="{B45A1FBB-37D1-47E0-BEBA-B0951732CB56}" type="presParOf" srcId="{2822F4D5-B66E-4241-896B-239BD58F320B}" destId="{342FA524-341D-4EAF-8654-402EE6E02911}" srcOrd="2" destOrd="0" presId="urn:microsoft.com/office/officeart/2008/layout/SquareAccentList"/>
    <dgm:cxn modelId="{503A32A3-558F-4AEC-90B6-3B2143833CF7}" type="presParOf" srcId="{342FA524-341D-4EAF-8654-402EE6E02911}" destId="{4A5B4B21-9C3F-43E0-9451-05490CCFB819}" srcOrd="0" destOrd="0" presId="urn:microsoft.com/office/officeart/2008/layout/SquareAccentList"/>
    <dgm:cxn modelId="{5F5B644C-9487-42B8-B9CF-AB899BE91A5A}" type="presParOf" srcId="{4A5B4B21-9C3F-43E0-9451-05490CCFB819}" destId="{A304CA41-3E01-410C-834C-B9F4BC75E365}" srcOrd="0" destOrd="0" presId="urn:microsoft.com/office/officeart/2008/layout/SquareAccentList"/>
    <dgm:cxn modelId="{567AD928-48F1-4896-8634-28266C24276F}" type="presParOf" srcId="{4A5B4B21-9C3F-43E0-9451-05490CCFB819}" destId="{0E5B6CB6-FF14-4246-B2DD-F58614ABB0CD}" srcOrd="1" destOrd="0" presId="urn:microsoft.com/office/officeart/2008/layout/SquareAccentList"/>
    <dgm:cxn modelId="{636C73BF-FAAC-47DB-9E23-3FB8E656778C}" type="presParOf" srcId="{4A5B4B21-9C3F-43E0-9451-05490CCFB819}" destId="{A484A52D-5CDB-4DC7-A394-F3700CDE6B3B}" srcOrd="2" destOrd="0" presId="urn:microsoft.com/office/officeart/2008/layout/SquareAccentList"/>
    <dgm:cxn modelId="{6C876DE7-F2C1-46A5-B3C0-E881B512F2A0}" type="presParOf" srcId="{342FA524-341D-4EAF-8654-402EE6E02911}" destId="{649CE2AE-D267-4F43-86E9-AE863D2383A0}" srcOrd="1" destOrd="0" presId="urn:microsoft.com/office/officeart/2008/layout/SquareAccentList"/>
    <dgm:cxn modelId="{05F3911F-6FBE-4896-AA10-2A13D3FA7C79}" type="presParOf" srcId="{649CE2AE-D267-4F43-86E9-AE863D2383A0}" destId="{502CC401-92A2-4E0C-A1C4-656B285FEC8A}" srcOrd="0" destOrd="0" presId="urn:microsoft.com/office/officeart/2008/layout/SquareAccentList"/>
    <dgm:cxn modelId="{3D04646F-A77F-4AE2-A8CE-1226A1C441B8}" type="presParOf" srcId="{502CC401-92A2-4E0C-A1C4-656B285FEC8A}" destId="{728AD373-5004-4463-80F2-4C7DE9558978}" srcOrd="0" destOrd="0" presId="urn:microsoft.com/office/officeart/2008/layout/SquareAccentList"/>
    <dgm:cxn modelId="{7CE70614-FB96-4213-8E11-731DD15869E4}" type="presParOf" srcId="{502CC401-92A2-4E0C-A1C4-656B285FEC8A}" destId="{5F9E23B1-28B5-4152-B921-C4192F4A9BF7}" srcOrd="1" destOrd="0" presId="urn:microsoft.com/office/officeart/2008/layout/SquareAccentList"/>
    <dgm:cxn modelId="{CAD43297-385F-4CA5-BC8F-0AC7CF1D0D35}" type="presParOf" srcId="{649CE2AE-D267-4F43-86E9-AE863D2383A0}" destId="{C1593ADF-A0F3-40DA-86F0-AE2D9A38C6AE}" srcOrd="1" destOrd="0" presId="urn:microsoft.com/office/officeart/2008/layout/SquareAccentList"/>
    <dgm:cxn modelId="{FE97DB41-EFB0-44B4-A163-B2B48E861F3A}" type="presParOf" srcId="{C1593ADF-A0F3-40DA-86F0-AE2D9A38C6AE}" destId="{9DEBD35F-3C68-4006-8DB7-DB92ABAA23C8}" srcOrd="0" destOrd="0" presId="urn:microsoft.com/office/officeart/2008/layout/SquareAccentList"/>
    <dgm:cxn modelId="{D86D3159-437D-4F86-A1D5-E101F774A097}" type="presParOf" srcId="{C1593ADF-A0F3-40DA-86F0-AE2D9A38C6AE}" destId="{B70860ED-8A99-4FDD-BDCA-12E752076120}" srcOrd="1" destOrd="0" presId="urn:microsoft.com/office/officeart/2008/layout/SquareAccentList"/>
    <dgm:cxn modelId="{2C6EC407-032F-43BF-872D-558898632F8D}" type="presParOf" srcId="{649CE2AE-D267-4F43-86E9-AE863D2383A0}" destId="{92199C80-2604-4F7B-BA82-823E0667D03D}" srcOrd="2" destOrd="0" presId="urn:microsoft.com/office/officeart/2008/layout/SquareAccentList"/>
    <dgm:cxn modelId="{9A575936-8B55-4F8E-97E0-A183CA7D32A1}" type="presParOf" srcId="{92199C80-2604-4F7B-BA82-823E0667D03D}" destId="{A4ED8D0C-A82E-44DD-9EA2-175041B4F7E4}" srcOrd="0" destOrd="0" presId="urn:microsoft.com/office/officeart/2008/layout/SquareAccentList"/>
    <dgm:cxn modelId="{F040DC3D-FF30-45FE-9145-EB6370EAA5BE}" type="presParOf" srcId="{92199C80-2604-4F7B-BA82-823E0667D03D}" destId="{2B6591AE-A783-4921-B46A-08BFB4B2E101}" srcOrd="1" destOrd="0" presId="urn:microsoft.com/office/officeart/2008/layout/SquareAccentList"/>
    <dgm:cxn modelId="{94146F6F-2FEB-4347-BE87-CEFAA0E4C4CD}" type="presParOf" srcId="{649CE2AE-D267-4F43-86E9-AE863D2383A0}" destId="{F5D2C8EC-2FA4-49F5-A2C7-382F5DFE9233}" srcOrd="3" destOrd="0" presId="urn:microsoft.com/office/officeart/2008/layout/SquareAccentList"/>
    <dgm:cxn modelId="{E5B3B06E-B44C-4914-9057-7587FE9CDDC8}" type="presParOf" srcId="{F5D2C8EC-2FA4-49F5-A2C7-382F5DFE9233}" destId="{2E189D3E-C482-4FF4-BD7C-A5EDE4B4A355}" srcOrd="0" destOrd="0" presId="urn:microsoft.com/office/officeart/2008/layout/SquareAccentList"/>
    <dgm:cxn modelId="{5EF91AE3-EC81-4378-BA84-1ADFD27A7DDD}" type="presParOf" srcId="{F5D2C8EC-2FA4-49F5-A2C7-382F5DFE9233}" destId="{8910D943-B589-48A7-AE49-0689665A2EDB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24CEF-D08C-4575-A9C5-D2B643CCA36D}">
      <dsp:nvSpPr>
        <dsp:cNvPr id="0" name=""/>
        <dsp:cNvSpPr/>
      </dsp:nvSpPr>
      <dsp:spPr>
        <a:xfrm>
          <a:off x="1559" y="523268"/>
          <a:ext cx="1960147" cy="1166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02870" numCol="1" spcCol="1270" anchor="t" anchorCtr="0">
          <a:noAutofit/>
        </a:bodyPr>
        <a:lstStyle/>
        <a:p>
          <a:pPr marL="0" lvl="0" indent="0" algn="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700" kern="1200" dirty="0">
              <a:cs typeface="B Mitra" panose="00000400000000000000" pitchFamily="2" charset="-78"/>
            </a:rPr>
            <a:t>کار فردی</a:t>
          </a:r>
          <a:endParaRPr lang="en-US" sz="2700" kern="1200" dirty="0">
            <a:cs typeface="B Mitra" panose="00000400000000000000" pitchFamily="2" charset="-78"/>
          </a:endParaRPr>
        </a:p>
      </dsp:txBody>
      <dsp:txXfrm>
        <a:off x="1559" y="523268"/>
        <a:ext cx="1960147" cy="777600"/>
      </dsp:txXfrm>
    </dsp:sp>
    <dsp:sp modelId="{0F7B99A9-29D3-4323-9539-38B895AA7491}">
      <dsp:nvSpPr>
        <dsp:cNvPr id="0" name=""/>
        <dsp:cNvSpPr/>
      </dsp:nvSpPr>
      <dsp:spPr>
        <a:xfrm>
          <a:off x="403035" y="1300868"/>
          <a:ext cx="1960147" cy="252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Mitra" panose="00000400000000000000" pitchFamily="2" charset="-78"/>
            </a:rPr>
            <a:t>استقلال فردی</a:t>
          </a:r>
          <a:endParaRPr lang="en-US" sz="2000" kern="1200" dirty="0">
            <a:cs typeface="B Mitra" panose="00000400000000000000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Mitra" panose="00000400000000000000" pitchFamily="2" charset="-78"/>
            </a:rPr>
            <a:t>هم‌افزایی حداقلی</a:t>
          </a:r>
          <a:endParaRPr lang="en-US" sz="2000" kern="1200" dirty="0">
            <a:cs typeface="B Mitra" panose="00000400000000000000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Mitra" panose="00000400000000000000" pitchFamily="2" charset="-78"/>
            </a:rPr>
            <a:t>انگیزش محدود</a:t>
          </a:r>
          <a:endParaRPr lang="en-US" sz="2000" kern="1200" dirty="0">
            <a:cs typeface="B Mitra" panose="00000400000000000000" pitchFamily="2" charset="-78"/>
          </a:endParaRPr>
        </a:p>
      </dsp:txBody>
      <dsp:txXfrm>
        <a:off x="460446" y="1358279"/>
        <a:ext cx="1845325" cy="2412378"/>
      </dsp:txXfrm>
    </dsp:sp>
    <dsp:sp modelId="{FBD5D3E9-5BF2-4A06-8708-344FD71C4471}">
      <dsp:nvSpPr>
        <dsp:cNvPr id="0" name=""/>
        <dsp:cNvSpPr/>
      </dsp:nvSpPr>
      <dsp:spPr>
        <a:xfrm>
          <a:off x="2258858" y="668058"/>
          <a:ext cx="629960" cy="4880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cs typeface="B Mitra" panose="00000400000000000000" pitchFamily="2" charset="-78"/>
          </a:endParaRPr>
        </a:p>
      </dsp:txBody>
      <dsp:txXfrm>
        <a:off x="2258858" y="765662"/>
        <a:ext cx="483554" cy="292812"/>
      </dsp:txXfrm>
    </dsp:sp>
    <dsp:sp modelId="{8BC14655-DD69-4F65-A1E2-0EDEC281D79E}">
      <dsp:nvSpPr>
        <dsp:cNvPr id="0" name=""/>
        <dsp:cNvSpPr/>
      </dsp:nvSpPr>
      <dsp:spPr>
        <a:xfrm>
          <a:off x="3150312" y="523268"/>
          <a:ext cx="1960147" cy="1166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02870" numCol="1" spcCol="1270" anchor="t" anchorCtr="0">
          <a:noAutofit/>
        </a:bodyPr>
        <a:lstStyle/>
        <a:p>
          <a:pPr marL="0" lvl="0" indent="0" algn="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700" kern="1200" dirty="0">
              <a:cs typeface="B Mitra" panose="00000400000000000000" pitchFamily="2" charset="-78"/>
            </a:rPr>
            <a:t>کارگروهی</a:t>
          </a:r>
          <a:endParaRPr lang="en-US" sz="2700" kern="1200" dirty="0">
            <a:cs typeface="B Mitra" panose="00000400000000000000" pitchFamily="2" charset="-78"/>
          </a:endParaRPr>
        </a:p>
      </dsp:txBody>
      <dsp:txXfrm>
        <a:off x="3150312" y="523268"/>
        <a:ext cx="1960147" cy="777600"/>
      </dsp:txXfrm>
    </dsp:sp>
    <dsp:sp modelId="{7141A7B9-6DBD-4C78-B08D-730B3DC7810B}">
      <dsp:nvSpPr>
        <dsp:cNvPr id="0" name=""/>
        <dsp:cNvSpPr/>
      </dsp:nvSpPr>
      <dsp:spPr>
        <a:xfrm>
          <a:off x="3551788" y="1300868"/>
          <a:ext cx="1960147" cy="252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Mitra" panose="00000400000000000000" pitchFamily="2" charset="-78"/>
            </a:rPr>
            <a:t>هدف مشترک</a:t>
          </a:r>
          <a:endParaRPr lang="en-US" sz="2000" kern="1200" dirty="0">
            <a:cs typeface="B Mitra" panose="00000400000000000000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Mitra" panose="00000400000000000000" pitchFamily="2" charset="-78"/>
            </a:rPr>
            <a:t>هم‌افزایی نسبی</a:t>
          </a:r>
          <a:endParaRPr lang="en-US" sz="2000" kern="1200" dirty="0">
            <a:cs typeface="B Mitra" panose="00000400000000000000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Mitra" panose="00000400000000000000" pitchFamily="2" charset="-78"/>
            </a:rPr>
            <a:t>نوآوری کم</a:t>
          </a:r>
          <a:endParaRPr lang="en-US" sz="2000" kern="1200" dirty="0">
            <a:cs typeface="B Mitra" panose="00000400000000000000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Mitra" panose="00000400000000000000" pitchFamily="2" charset="-78"/>
            </a:rPr>
            <a:t>تفویض کار متناسب با توانایی افراد</a:t>
          </a:r>
          <a:endParaRPr lang="en-US" sz="2000" kern="1200" dirty="0">
            <a:cs typeface="B Mitra" panose="00000400000000000000" pitchFamily="2" charset="-78"/>
          </a:endParaRPr>
        </a:p>
      </dsp:txBody>
      <dsp:txXfrm>
        <a:off x="3609199" y="1358279"/>
        <a:ext cx="1845325" cy="2412378"/>
      </dsp:txXfrm>
    </dsp:sp>
    <dsp:sp modelId="{B6BAB816-3A41-4671-A282-C3A679FB2C37}">
      <dsp:nvSpPr>
        <dsp:cNvPr id="0" name=""/>
        <dsp:cNvSpPr/>
      </dsp:nvSpPr>
      <dsp:spPr>
        <a:xfrm>
          <a:off x="5407610" y="668058"/>
          <a:ext cx="629960" cy="4880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cs typeface="B Mitra" panose="00000400000000000000" pitchFamily="2" charset="-78"/>
          </a:endParaRPr>
        </a:p>
      </dsp:txBody>
      <dsp:txXfrm>
        <a:off x="5407610" y="765662"/>
        <a:ext cx="483554" cy="292812"/>
      </dsp:txXfrm>
    </dsp:sp>
    <dsp:sp modelId="{94EFD08D-7F18-4356-88D6-1C4EF95BB182}">
      <dsp:nvSpPr>
        <dsp:cNvPr id="0" name=""/>
        <dsp:cNvSpPr/>
      </dsp:nvSpPr>
      <dsp:spPr>
        <a:xfrm>
          <a:off x="6299064" y="523268"/>
          <a:ext cx="1960147" cy="1166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02870" numCol="1" spcCol="1270" anchor="t" anchorCtr="0">
          <a:noAutofit/>
        </a:bodyPr>
        <a:lstStyle/>
        <a:p>
          <a:pPr marL="0" lvl="0" indent="0" algn="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700" kern="1200" dirty="0">
              <a:cs typeface="B Mitra" panose="00000400000000000000" pitchFamily="2" charset="-78"/>
            </a:rPr>
            <a:t>کار تیمی</a:t>
          </a:r>
          <a:endParaRPr lang="en-US" sz="2700" kern="1200" dirty="0">
            <a:cs typeface="B Mitra" panose="00000400000000000000" pitchFamily="2" charset="-78"/>
          </a:endParaRPr>
        </a:p>
      </dsp:txBody>
      <dsp:txXfrm>
        <a:off x="6299064" y="523268"/>
        <a:ext cx="1960147" cy="777600"/>
      </dsp:txXfrm>
    </dsp:sp>
    <dsp:sp modelId="{1B255B25-6B24-4C09-A5FD-C2C596AFAA0B}">
      <dsp:nvSpPr>
        <dsp:cNvPr id="0" name=""/>
        <dsp:cNvSpPr/>
      </dsp:nvSpPr>
      <dsp:spPr>
        <a:xfrm>
          <a:off x="6700540" y="1300868"/>
          <a:ext cx="1960147" cy="252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2000" kern="1200" dirty="0">
              <a:cs typeface="B Mitra" panose="00000400000000000000" pitchFamily="2" charset="-78"/>
            </a:rPr>
            <a:t>چشم‌انداز مشترک</a:t>
          </a:r>
          <a:endParaRPr lang="en-US" sz="2000" kern="1200" dirty="0">
            <a:cs typeface="B Mitra" panose="00000400000000000000" pitchFamily="2" charset="-78"/>
          </a:endParaRPr>
        </a:p>
        <a:p>
          <a:pPr marL="228600" lvl="1" indent="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fa-IR" sz="2000" kern="1200" dirty="0">
              <a:cs typeface="B Mitra" panose="00000400000000000000" pitchFamily="2" charset="-78"/>
            </a:rPr>
            <a:t>وابستگی شدید افراد تیم به یکدیگر </a:t>
          </a:r>
          <a:endParaRPr lang="en-US" sz="2000" kern="1200" dirty="0">
            <a:cs typeface="B Mitra" panose="00000400000000000000" pitchFamily="2" charset="-78"/>
          </a:endParaRPr>
        </a:p>
        <a:p>
          <a:pPr marL="228600" lvl="1" indent="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Mitra" panose="00000400000000000000" pitchFamily="2" charset="-78"/>
            </a:rPr>
            <a:t>افراد مکمل یکدیگر هستند</a:t>
          </a:r>
          <a:endParaRPr lang="en-US" sz="2000" kern="1200" dirty="0">
            <a:cs typeface="B Mitra" panose="00000400000000000000" pitchFamily="2" charset="-78"/>
          </a:endParaRPr>
        </a:p>
      </dsp:txBody>
      <dsp:txXfrm>
        <a:off x="6757951" y="1358279"/>
        <a:ext cx="1845325" cy="2412378"/>
      </dsp:txXfrm>
    </dsp:sp>
    <dsp:sp modelId="{A354C3F2-E3C7-46A0-A75E-F89463FB5A70}">
      <dsp:nvSpPr>
        <dsp:cNvPr id="0" name=""/>
        <dsp:cNvSpPr/>
      </dsp:nvSpPr>
      <dsp:spPr>
        <a:xfrm>
          <a:off x="8556363" y="668058"/>
          <a:ext cx="629960" cy="4880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cs typeface="B Mitra" panose="00000400000000000000" pitchFamily="2" charset="-78"/>
          </a:endParaRPr>
        </a:p>
      </dsp:txBody>
      <dsp:txXfrm>
        <a:off x="8556363" y="765662"/>
        <a:ext cx="483554" cy="292812"/>
      </dsp:txXfrm>
    </dsp:sp>
    <dsp:sp modelId="{7C1933BE-D85E-4A0A-B256-E3379FA97C33}">
      <dsp:nvSpPr>
        <dsp:cNvPr id="0" name=""/>
        <dsp:cNvSpPr/>
      </dsp:nvSpPr>
      <dsp:spPr>
        <a:xfrm>
          <a:off x="9447816" y="523268"/>
          <a:ext cx="1960147" cy="1166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02870" numCol="1" spcCol="1270" anchor="t" anchorCtr="0">
          <a:noAutofit/>
        </a:bodyPr>
        <a:lstStyle/>
        <a:p>
          <a:pPr marL="0" lvl="0" indent="0" algn="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700" kern="1200" dirty="0">
              <a:cs typeface="B Mitra" panose="00000400000000000000" pitchFamily="2" charset="-78"/>
            </a:rPr>
            <a:t>کار تیمی پیچیده</a:t>
          </a:r>
          <a:endParaRPr lang="en-US" sz="2700" kern="1200" dirty="0">
            <a:cs typeface="B Mitra" panose="00000400000000000000" pitchFamily="2" charset="-78"/>
          </a:endParaRPr>
        </a:p>
      </dsp:txBody>
      <dsp:txXfrm>
        <a:off x="9447816" y="523268"/>
        <a:ext cx="1960147" cy="777600"/>
      </dsp:txXfrm>
    </dsp:sp>
    <dsp:sp modelId="{3B3400F5-6488-40E4-B944-D9335757A587}">
      <dsp:nvSpPr>
        <dsp:cNvPr id="0" name=""/>
        <dsp:cNvSpPr/>
      </dsp:nvSpPr>
      <dsp:spPr>
        <a:xfrm>
          <a:off x="9849292" y="1311761"/>
          <a:ext cx="1960147" cy="252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Mitra" panose="00000400000000000000" pitchFamily="2" charset="-78"/>
            </a:rPr>
            <a:t>چشم‌انداز مشترک</a:t>
          </a:r>
          <a:endParaRPr lang="en-US" sz="2700" kern="1200" dirty="0">
            <a:cs typeface="B Mitra" panose="00000400000000000000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B Mitra" panose="00000400000000000000" pitchFamily="2" charset="-78"/>
            </a:rPr>
            <a:t>گروه نسبتاً بزرگ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B Mitra" panose="00000400000000000000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B Mitra" panose="00000400000000000000" pitchFamily="2" charset="-78"/>
            </a:rPr>
            <a:t>مهارتهای ویژه اعضا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B Mitra" panose="00000400000000000000" pitchFamily="2" charset="-78"/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B Mitra" panose="00000400000000000000" pitchFamily="2" charset="-78"/>
            </a:rPr>
            <a:t>وابستگی بسیار زیاد به یکدیگر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B Mitra" panose="00000400000000000000" pitchFamily="2" charset="-78"/>
          </a:endParaRPr>
        </a:p>
      </dsp:txBody>
      <dsp:txXfrm>
        <a:off x="9906703" y="1369172"/>
        <a:ext cx="1845325" cy="2412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6C3397-AA27-4472-A2B8-6B4A4E3FA0B8}">
      <dsp:nvSpPr>
        <dsp:cNvPr id="0" name=""/>
        <dsp:cNvSpPr/>
      </dsp:nvSpPr>
      <dsp:spPr>
        <a:xfrm>
          <a:off x="3846" y="1933457"/>
          <a:ext cx="1874971" cy="1546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>
              <a:cs typeface="B Mitra" panose="00000400000000000000" pitchFamily="2" charset="-78"/>
            </a:rPr>
            <a:t>معرفی اعضا</a:t>
          </a:r>
          <a:endParaRPr lang="en-US" sz="1500" kern="1200" dirty="0">
            <a:cs typeface="B Mitra" panose="00000400000000000000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>
              <a:cs typeface="B Mitra" panose="00000400000000000000" pitchFamily="2" charset="-78"/>
            </a:rPr>
            <a:t>بیان اهداف و تدوین دستورالعمل</a:t>
          </a:r>
          <a:endParaRPr lang="en-US" sz="1500" kern="1200" dirty="0">
            <a:cs typeface="B Mitra" panose="00000400000000000000" pitchFamily="2" charset="-78"/>
          </a:endParaRPr>
        </a:p>
      </dsp:txBody>
      <dsp:txXfrm>
        <a:off x="39434" y="1969045"/>
        <a:ext cx="1803795" cy="1143899"/>
      </dsp:txXfrm>
    </dsp:sp>
    <dsp:sp modelId="{AAEED9E0-B70E-4D64-9864-6088BA6BE2E8}">
      <dsp:nvSpPr>
        <dsp:cNvPr id="0" name=""/>
        <dsp:cNvSpPr/>
      </dsp:nvSpPr>
      <dsp:spPr>
        <a:xfrm>
          <a:off x="1047432" y="2265503"/>
          <a:ext cx="2121331" cy="2121331"/>
        </a:xfrm>
        <a:prstGeom prst="leftCircularArrow">
          <a:avLst>
            <a:gd name="adj1" fmla="val 3405"/>
            <a:gd name="adj2" fmla="val 421552"/>
            <a:gd name="adj3" fmla="val 2197063"/>
            <a:gd name="adj4" fmla="val 9024489"/>
            <a:gd name="adj5" fmla="val 3973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978AB3-86C1-4E22-B033-1252C36D98BC}">
      <dsp:nvSpPr>
        <dsp:cNvPr id="0" name=""/>
        <dsp:cNvSpPr/>
      </dsp:nvSpPr>
      <dsp:spPr>
        <a:xfrm>
          <a:off x="420507" y="3148533"/>
          <a:ext cx="1666641" cy="66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cs typeface="B Mitra" panose="00000400000000000000" pitchFamily="2" charset="-78"/>
            </a:rPr>
            <a:t>شکل‌گیری و شروع</a:t>
          </a:r>
          <a:endParaRPr lang="en-US" sz="2200" kern="1200" dirty="0">
            <a:cs typeface="B Mitra" panose="00000400000000000000" pitchFamily="2" charset="-78"/>
          </a:endParaRPr>
        </a:p>
      </dsp:txBody>
      <dsp:txXfrm>
        <a:off x="439919" y="3167945"/>
        <a:ext cx="1627817" cy="623944"/>
      </dsp:txXfrm>
    </dsp:sp>
    <dsp:sp modelId="{6E947B4E-464D-4591-A0F1-19A32613DC44}">
      <dsp:nvSpPr>
        <dsp:cNvPr id="0" name=""/>
        <dsp:cNvSpPr/>
      </dsp:nvSpPr>
      <dsp:spPr>
        <a:xfrm>
          <a:off x="2431126" y="1933457"/>
          <a:ext cx="1874971" cy="1546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 dirty="0">
              <a:cs typeface="B Mitra" panose="00000400000000000000" pitchFamily="2" charset="-78"/>
            </a:rPr>
            <a:t>بارش افکار</a:t>
          </a:r>
          <a:endParaRPr lang="en-US" sz="1500" kern="1200" dirty="0">
            <a:cs typeface="B Mitra" panose="00000400000000000000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 dirty="0">
              <a:cs typeface="B Mitra" panose="00000400000000000000" pitchFamily="2" charset="-78"/>
            </a:rPr>
            <a:t>آشنا شدن اعضا با سلیقه‌های و توانمندیهای یکدیگر</a:t>
          </a:r>
          <a:endParaRPr lang="en-US" sz="1500" kern="1200" dirty="0">
            <a:cs typeface="B Mitra" panose="00000400000000000000" pitchFamily="2" charset="-78"/>
          </a:endParaRPr>
        </a:p>
      </dsp:txBody>
      <dsp:txXfrm>
        <a:off x="2466714" y="2300429"/>
        <a:ext cx="1803795" cy="1143899"/>
      </dsp:txXfrm>
    </dsp:sp>
    <dsp:sp modelId="{21FB5630-F1E5-4FFF-BC6F-DDC0CA9B5854}">
      <dsp:nvSpPr>
        <dsp:cNvPr id="0" name=""/>
        <dsp:cNvSpPr/>
      </dsp:nvSpPr>
      <dsp:spPr>
        <a:xfrm>
          <a:off x="3459087" y="965904"/>
          <a:ext cx="2360911" cy="2360911"/>
        </a:xfrm>
        <a:prstGeom prst="circularArrow">
          <a:avLst>
            <a:gd name="adj1" fmla="val 3060"/>
            <a:gd name="adj2" fmla="val 375689"/>
            <a:gd name="adj3" fmla="val 19448801"/>
            <a:gd name="adj4" fmla="val 12575511"/>
            <a:gd name="adj5" fmla="val 3570"/>
          </a:avLst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82E16B-24F7-482D-8C62-89C4A51DC2D4}">
      <dsp:nvSpPr>
        <dsp:cNvPr id="0" name=""/>
        <dsp:cNvSpPr/>
      </dsp:nvSpPr>
      <dsp:spPr>
        <a:xfrm>
          <a:off x="2847787" y="1602073"/>
          <a:ext cx="1666641" cy="66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cs typeface="B Mitra" panose="00000400000000000000" pitchFamily="2" charset="-78"/>
            </a:rPr>
            <a:t>سردرگمی اولیه</a:t>
          </a:r>
          <a:endParaRPr lang="en-US" sz="2200" kern="1200" dirty="0">
            <a:cs typeface="B Mitra" panose="00000400000000000000" pitchFamily="2" charset="-78"/>
          </a:endParaRPr>
        </a:p>
      </dsp:txBody>
      <dsp:txXfrm>
        <a:off x="2867199" y="1621485"/>
        <a:ext cx="1627817" cy="623944"/>
      </dsp:txXfrm>
    </dsp:sp>
    <dsp:sp modelId="{3CA6EB8C-116E-411B-8E14-5049D2341D73}">
      <dsp:nvSpPr>
        <dsp:cNvPr id="0" name=""/>
        <dsp:cNvSpPr/>
      </dsp:nvSpPr>
      <dsp:spPr>
        <a:xfrm>
          <a:off x="4858406" y="1933457"/>
          <a:ext cx="1874971" cy="1546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 dirty="0">
              <a:cs typeface="B Mitra" panose="00000400000000000000" pitchFamily="2" charset="-78"/>
            </a:rPr>
            <a:t>عبور تیم از چالشهای اولیه و محول نمودن وظایف</a:t>
          </a:r>
          <a:endParaRPr lang="en-US" sz="1500" kern="1200" dirty="0">
            <a:cs typeface="B Mitra" panose="00000400000000000000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 dirty="0">
              <a:cs typeface="B Mitra" panose="00000400000000000000" pitchFamily="2" charset="-78"/>
            </a:rPr>
            <a:t>مدیریت جلسات و پیگیری امور و نظارت کلی بر کار</a:t>
          </a:r>
          <a:endParaRPr lang="en-US" sz="1500" kern="1200" dirty="0">
            <a:cs typeface="B Mitra" panose="00000400000000000000" pitchFamily="2" charset="-78"/>
          </a:endParaRPr>
        </a:p>
      </dsp:txBody>
      <dsp:txXfrm>
        <a:off x="4893994" y="1969045"/>
        <a:ext cx="1803795" cy="1143899"/>
      </dsp:txXfrm>
    </dsp:sp>
    <dsp:sp modelId="{463AA938-C0E6-4D81-92E6-181D159B8B99}">
      <dsp:nvSpPr>
        <dsp:cNvPr id="0" name=""/>
        <dsp:cNvSpPr/>
      </dsp:nvSpPr>
      <dsp:spPr>
        <a:xfrm>
          <a:off x="5901992" y="2265503"/>
          <a:ext cx="2121331" cy="2121331"/>
        </a:xfrm>
        <a:prstGeom prst="leftCircularArrow">
          <a:avLst>
            <a:gd name="adj1" fmla="val 3405"/>
            <a:gd name="adj2" fmla="val 421552"/>
            <a:gd name="adj3" fmla="val 2197063"/>
            <a:gd name="adj4" fmla="val 9024489"/>
            <a:gd name="adj5" fmla="val 3973"/>
          </a:avLst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957BC8-C3C4-497E-847B-F90DFAC2BF1B}">
      <dsp:nvSpPr>
        <dsp:cNvPr id="0" name=""/>
        <dsp:cNvSpPr/>
      </dsp:nvSpPr>
      <dsp:spPr>
        <a:xfrm>
          <a:off x="5275066" y="3148533"/>
          <a:ext cx="1666641" cy="66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cs typeface="B Mitra" panose="00000400000000000000" pitchFamily="2" charset="-78"/>
            </a:rPr>
            <a:t>نقش‌آفرینی رهبر</a:t>
          </a:r>
          <a:endParaRPr lang="en-US" sz="2200" kern="1200" dirty="0">
            <a:cs typeface="B Mitra" panose="00000400000000000000" pitchFamily="2" charset="-78"/>
          </a:endParaRPr>
        </a:p>
      </dsp:txBody>
      <dsp:txXfrm>
        <a:off x="5294478" y="3167945"/>
        <a:ext cx="1627817" cy="623944"/>
      </dsp:txXfrm>
    </dsp:sp>
    <dsp:sp modelId="{78189826-6C3E-4519-830B-1CD04299112A}">
      <dsp:nvSpPr>
        <dsp:cNvPr id="0" name=""/>
        <dsp:cNvSpPr/>
      </dsp:nvSpPr>
      <dsp:spPr>
        <a:xfrm>
          <a:off x="7285686" y="1933457"/>
          <a:ext cx="1874971" cy="1546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 dirty="0">
              <a:cs typeface="B Mitra" panose="00000400000000000000" pitchFamily="2" charset="-78"/>
            </a:rPr>
            <a:t>ریزشهای احتمالی</a:t>
          </a:r>
          <a:endParaRPr lang="en-US" sz="1500" kern="1200" dirty="0">
            <a:cs typeface="B Mitra" panose="00000400000000000000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 dirty="0">
              <a:cs typeface="B Mitra" panose="00000400000000000000" pitchFamily="2" charset="-78"/>
            </a:rPr>
            <a:t>تغییر وظایف </a:t>
          </a:r>
          <a:endParaRPr lang="en-US" sz="1500" kern="1200" dirty="0">
            <a:cs typeface="B Mitra" panose="00000400000000000000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 dirty="0">
              <a:cs typeface="B Mitra" panose="00000400000000000000" pitchFamily="2" charset="-78"/>
            </a:rPr>
            <a:t>درک کامل از شیوه همکاری</a:t>
          </a:r>
          <a:endParaRPr lang="en-US" sz="1500" kern="1200" dirty="0">
            <a:cs typeface="B Mitra" panose="00000400000000000000" pitchFamily="2" charset="-78"/>
          </a:endParaRPr>
        </a:p>
      </dsp:txBody>
      <dsp:txXfrm>
        <a:off x="7321274" y="2300429"/>
        <a:ext cx="1803795" cy="1143899"/>
      </dsp:txXfrm>
    </dsp:sp>
    <dsp:sp modelId="{B5DC1CA6-2D20-4321-94EE-BBEDA50E20DC}">
      <dsp:nvSpPr>
        <dsp:cNvPr id="0" name=""/>
        <dsp:cNvSpPr/>
      </dsp:nvSpPr>
      <dsp:spPr>
        <a:xfrm>
          <a:off x="8313647" y="965904"/>
          <a:ext cx="2360911" cy="2360911"/>
        </a:xfrm>
        <a:prstGeom prst="circularArrow">
          <a:avLst>
            <a:gd name="adj1" fmla="val 3060"/>
            <a:gd name="adj2" fmla="val 375689"/>
            <a:gd name="adj3" fmla="val 19448801"/>
            <a:gd name="adj4" fmla="val 12575511"/>
            <a:gd name="adj5" fmla="val 357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E82F32-8C50-448B-9B20-4BFA3000D3AB}">
      <dsp:nvSpPr>
        <dsp:cNvPr id="0" name=""/>
        <dsp:cNvSpPr/>
      </dsp:nvSpPr>
      <dsp:spPr>
        <a:xfrm>
          <a:off x="7702346" y="1602073"/>
          <a:ext cx="1666641" cy="66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cs typeface="B Mitra" panose="00000400000000000000" pitchFamily="2" charset="-78"/>
            </a:rPr>
            <a:t>استحکام</a:t>
          </a:r>
          <a:endParaRPr lang="en-US" sz="2200" kern="1200" dirty="0">
            <a:cs typeface="B Mitra" panose="00000400000000000000" pitchFamily="2" charset="-78"/>
          </a:endParaRPr>
        </a:p>
      </dsp:txBody>
      <dsp:txXfrm>
        <a:off x="7721758" y="1621485"/>
        <a:ext cx="1627817" cy="623944"/>
      </dsp:txXfrm>
    </dsp:sp>
    <dsp:sp modelId="{51F3BFDA-B841-4D7A-8A0C-D27B284D735C}">
      <dsp:nvSpPr>
        <dsp:cNvPr id="0" name=""/>
        <dsp:cNvSpPr/>
      </dsp:nvSpPr>
      <dsp:spPr>
        <a:xfrm>
          <a:off x="9712966" y="1933457"/>
          <a:ext cx="1874971" cy="1546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 dirty="0">
              <a:cs typeface="B Mitra" panose="00000400000000000000" pitchFamily="2" charset="-78"/>
            </a:rPr>
            <a:t>پاسخ به سوالات و مشکلات مطرح شده</a:t>
          </a:r>
          <a:endParaRPr lang="en-US" sz="1500" kern="1200" dirty="0">
            <a:cs typeface="B Mitra" panose="00000400000000000000" pitchFamily="2" charset="-78"/>
          </a:endParaRPr>
        </a:p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500" kern="1200" dirty="0">
              <a:cs typeface="B Mitra" panose="00000400000000000000" pitchFamily="2" charset="-78"/>
            </a:rPr>
            <a:t>حرکت خودکار به سمت هدف</a:t>
          </a:r>
          <a:endParaRPr lang="en-US" sz="1500" kern="1200" dirty="0">
            <a:cs typeface="B Mitra" panose="00000400000000000000" pitchFamily="2" charset="-78"/>
          </a:endParaRPr>
        </a:p>
      </dsp:txBody>
      <dsp:txXfrm>
        <a:off x="9748554" y="1969045"/>
        <a:ext cx="1803795" cy="1143899"/>
      </dsp:txXfrm>
    </dsp:sp>
    <dsp:sp modelId="{0A6629BF-FC5C-4161-BDD4-226452FAE200}">
      <dsp:nvSpPr>
        <dsp:cNvPr id="0" name=""/>
        <dsp:cNvSpPr/>
      </dsp:nvSpPr>
      <dsp:spPr>
        <a:xfrm>
          <a:off x="10129626" y="3148533"/>
          <a:ext cx="1666641" cy="6627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cs typeface="B Mitra" panose="00000400000000000000" pitchFamily="2" charset="-78"/>
            </a:rPr>
            <a:t>کارایی</a:t>
          </a:r>
          <a:endParaRPr lang="en-US" sz="2200" kern="1200" dirty="0">
            <a:cs typeface="B Mitra" panose="00000400000000000000" pitchFamily="2" charset="-78"/>
          </a:endParaRPr>
        </a:p>
      </dsp:txBody>
      <dsp:txXfrm>
        <a:off x="10149038" y="3167945"/>
        <a:ext cx="1627817" cy="6239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A7F7E-DE01-47DE-8BBE-DF683555BF7A}">
      <dsp:nvSpPr>
        <dsp:cNvPr id="0" name=""/>
        <dsp:cNvSpPr/>
      </dsp:nvSpPr>
      <dsp:spPr>
        <a:xfrm>
          <a:off x="13064164" y="717444"/>
          <a:ext cx="1888039" cy="18876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564AEC7-CA9F-46CE-8CA8-DC34A2171B83}">
      <dsp:nvSpPr>
        <dsp:cNvPr id="0" name=""/>
        <dsp:cNvSpPr/>
      </dsp:nvSpPr>
      <dsp:spPr>
        <a:xfrm>
          <a:off x="13127738" y="780378"/>
          <a:ext cx="1762090" cy="17618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Mitra" panose="00000400000000000000" pitchFamily="2" charset="-78"/>
            </a:rPr>
            <a:t>نظارت و محافظت</a:t>
          </a:r>
          <a:endParaRPr lang="en-US" sz="2800" kern="1200" dirty="0">
            <a:cs typeface="B Mitra" panose="00000400000000000000" pitchFamily="2" charset="-78"/>
          </a:endParaRPr>
        </a:p>
      </dsp:txBody>
      <dsp:txXfrm>
        <a:off x="13379636" y="1032113"/>
        <a:ext cx="1258293" cy="1258343"/>
      </dsp:txXfrm>
    </dsp:sp>
    <dsp:sp modelId="{4B1E14E4-1575-4092-8984-6F538E7127E0}">
      <dsp:nvSpPr>
        <dsp:cNvPr id="0" name=""/>
        <dsp:cNvSpPr/>
      </dsp:nvSpPr>
      <dsp:spPr>
        <a:xfrm rot="2700000">
          <a:off x="11113882" y="717232"/>
          <a:ext cx="1887773" cy="1887773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C828534-E204-4CFC-98EC-999122B05FFB}">
      <dsp:nvSpPr>
        <dsp:cNvPr id="0" name=""/>
        <dsp:cNvSpPr/>
      </dsp:nvSpPr>
      <dsp:spPr>
        <a:xfrm>
          <a:off x="11177324" y="780378"/>
          <a:ext cx="1762090" cy="17618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Mitra" panose="00000400000000000000" pitchFamily="2" charset="-78"/>
            </a:rPr>
            <a:t>حذف نقاط آسیب</a:t>
          </a:r>
          <a:endParaRPr lang="en-US" sz="2800" kern="1200" dirty="0">
            <a:cs typeface="B Mitra" panose="00000400000000000000" pitchFamily="2" charset="-78"/>
          </a:endParaRPr>
        </a:p>
      </dsp:txBody>
      <dsp:txXfrm>
        <a:off x="11429222" y="1032113"/>
        <a:ext cx="1258293" cy="1258343"/>
      </dsp:txXfrm>
    </dsp:sp>
    <dsp:sp modelId="{4B6D54EF-CC7F-4F27-80A4-A0F223527A4C}">
      <dsp:nvSpPr>
        <dsp:cNvPr id="0" name=""/>
        <dsp:cNvSpPr/>
      </dsp:nvSpPr>
      <dsp:spPr>
        <a:xfrm rot="2700000">
          <a:off x="9163468" y="717232"/>
          <a:ext cx="1887773" cy="1887773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90AAC5-9FE5-4C66-811E-6391DCDB8F1D}">
      <dsp:nvSpPr>
        <dsp:cNvPr id="0" name=""/>
        <dsp:cNvSpPr/>
      </dsp:nvSpPr>
      <dsp:spPr>
        <a:xfrm>
          <a:off x="9226910" y="780378"/>
          <a:ext cx="1762090" cy="17618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Mitra" panose="00000400000000000000" pitchFamily="2" charset="-78"/>
            </a:rPr>
            <a:t>جلب مشارکت</a:t>
          </a:r>
          <a:endParaRPr lang="en-US" sz="2800" kern="1200" dirty="0">
            <a:cs typeface="B Mitra" panose="00000400000000000000" pitchFamily="2" charset="-78"/>
          </a:endParaRPr>
        </a:p>
      </dsp:txBody>
      <dsp:txXfrm>
        <a:off x="9478808" y="1032113"/>
        <a:ext cx="1258293" cy="1258343"/>
      </dsp:txXfrm>
    </dsp:sp>
    <dsp:sp modelId="{5E15C13A-981F-45D9-94DD-31773E2FBDDB}">
      <dsp:nvSpPr>
        <dsp:cNvPr id="0" name=""/>
        <dsp:cNvSpPr/>
      </dsp:nvSpPr>
      <dsp:spPr>
        <a:xfrm rot="2700000">
          <a:off x="7213054" y="717232"/>
          <a:ext cx="1887773" cy="1887773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6101728-FF07-45C0-9D07-C8E934DEFB66}">
      <dsp:nvSpPr>
        <dsp:cNvPr id="0" name=""/>
        <dsp:cNvSpPr/>
      </dsp:nvSpPr>
      <dsp:spPr>
        <a:xfrm>
          <a:off x="7276495" y="780378"/>
          <a:ext cx="1762090" cy="17618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Mitra" panose="00000400000000000000" pitchFamily="2" charset="-78"/>
            </a:rPr>
            <a:t>مدیریت صحیح کار</a:t>
          </a:r>
          <a:endParaRPr lang="en-US" sz="2800" kern="1200" dirty="0">
            <a:cs typeface="B Mitra" panose="00000400000000000000" pitchFamily="2" charset="-78"/>
          </a:endParaRPr>
        </a:p>
      </dsp:txBody>
      <dsp:txXfrm>
        <a:off x="7527194" y="1032113"/>
        <a:ext cx="1258293" cy="1258343"/>
      </dsp:txXfrm>
    </dsp:sp>
    <dsp:sp modelId="{CEB64377-B9E9-4629-97CF-E39DB2BE2671}">
      <dsp:nvSpPr>
        <dsp:cNvPr id="0" name=""/>
        <dsp:cNvSpPr/>
      </dsp:nvSpPr>
      <dsp:spPr>
        <a:xfrm rot="2700000">
          <a:off x="5262640" y="717232"/>
          <a:ext cx="1887773" cy="1887773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2DDDF6-22A3-4BD0-ACE8-D941DA8499B3}">
      <dsp:nvSpPr>
        <dsp:cNvPr id="0" name=""/>
        <dsp:cNvSpPr/>
      </dsp:nvSpPr>
      <dsp:spPr>
        <a:xfrm>
          <a:off x="5326081" y="780378"/>
          <a:ext cx="1762090" cy="17618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Mitra" panose="00000400000000000000" pitchFamily="2" charset="-78"/>
            </a:rPr>
            <a:t>روشن نمودن اهداف کار</a:t>
          </a:r>
          <a:endParaRPr lang="en-US" sz="2800" kern="1200" dirty="0">
            <a:cs typeface="B Mitra" panose="00000400000000000000" pitchFamily="2" charset="-78"/>
          </a:endParaRPr>
        </a:p>
      </dsp:txBody>
      <dsp:txXfrm>
        <a:off x="5576780" y="1032113"/>
        <a:ext cx="1258293" cy="1258343"/>
      </dsp:txXfrm>
    </dsp:sp>
    <dsp:sp modelId="{D18819E4-FB45-44EB-A56C-0AE5A583B33B}">
      <dsp:nvSpPr>
        <dsp:cNvPr id="0" name=""/>
        <dsp:cNvSpPr/>
      </dsp:nvSpPr>
      <dsp:spPr>
        <a:xfrm rot="2700000">
          <a:off x="3312226" y="717232"/>
          <a:ext cx="1887773" cy="1887773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A32C4BB-ED78-4AAE-AB3D-1007B4B200E8}">
      <dsp:nvSpPr>
        <dsp:cNvPr id="0" name=""/>
        <dsp:cNvSpPr/>
      </dsp:nvSpPr>
      <dsp:spPr>
        <a:xfrm>
          <a:off x="3374467" y="780378"/>
          <a:ext cx="1762090" cy="176181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Mitra" panose="00000400000000000000" pitchFamily="2" charset="-78"/>
            </a:rPr>
            <a:t>انتخاب درست اعضا</a:t>
          </a:r>
          <a:endParaRPr lang="en-US" sz="2800" kern="1200" dirty="0">
            <a:cs typeface="B Mitra" panose="00000400000000000000" pitchFamily="2" charset="-78"/>
          </a:endParaRPr>
        </a:p>
      </dsp:txBody>
      <dsp:txXfrm>
        <a:off x="3626366" y="1032113"/>
        <a:ext cx="1258293" cy="12583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8485CF-0F87-4624-A20D-3A456744AE2F}">
      <dsp:nvSpPr>
        <dsp:cNvPr id="0" name=""/>
        <dsp:cNvSpPr/>
      </dsp:nvSpPr>
      <dsp:spPr>
        <a:xfrm>
          <a:off x="5634" y="0"/>
          <a:ext cx="5419795" cy="494556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5300" kern="1200" dirty="0">
              <a:cs typeface="B Koodak" panose="00000700000000000000" pitchFamily="2" charset="-78"/>
            </a:rPr>
            <a:t>اثرات مثبت</a:t>
          </a:r>
          <a:endParaRPr lang="en-US" sz="5300" kern="1200" dirty="0">
            <a:cs typeface="B Koodak" panose="00000700000000000000" pitchFamily="2" charset="-78"/>
          </a:endParaRPr>
        </a:p>
      </dsp:txBody>
      <dsp:txXfrm>
        <a:off x="5634" y="0"/>
        <a:ext cx="5419795" cy="1483669"/>
      </dsp:txXfrm>
    </dsp:sp>
    <dsp:sp modelId="{B38B0068-2D26-4BFC-BCC9-2DAB91985754}">
      <dsp:nvSpPr>
        <dsp:cNvPr id="0" name=""/>
        <dsp:cNvSpPr/>
      </dsp:nvSpPr>
      <dsp:spPr>
        <a:xfrm>
          <a:off x="547613" y="1484092"/>
          <a:ext cx="4335836" cy="971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Koodak" panose="00000700000000000000" pitchFamily="2" charset="-78"/>
            </a:rPr>
            <a:t>هم‌کوشی و هم‌افزایی</a:t>
          </a:r>
          <a:endParaRPr lang="en-US" sz="2000" kern="1200" dirty="0">
            <a:cs typeface="B Koodak" panose="00000700000000000000" pitchFamily="2" charset="-78"/>
          </a:endParaRPr>
        </a:p>
      </dsp:txBody>
      <dsp:txXfrm>
        <a:off x="576070" y="1512549"/>
        <a:ext cx="4278922" cy="914691"/>
      </dsp:txXfrm>
    </dsp:sp>
    <dsp:sp modelId="{888BAF80-C923-4DAB-BA46-9B727D17F3A4}">
      <dsp:nvSpPr>
        <dsp:cNvPr id="0" name=""/>
        <dsp:cNvSpPr/>
      </dsp:nvSpPr>
      <dsp:spPr>
        <a:xfrm>
          <a:off x="547613" y="2605175"/>
          <a:ext cx="4335836" cy="971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Koodak" panose="00000700000000000000" pitchFamily="2" charset="-78"/>
            </a:rPr>
            <a:t>بیان حساب‌شده احساسات و دور بودن از خودسانسوری</a:t>
          </a:r>
          <a:endParaRPr lang="en-US" sz="2000" kern="1200" dirty="0">
            <a:cs typeface="B Koodak" panose="00000700000000000000" pitchFamily="2" charset="-78"/>
          </a:endParaRPr>
        </a:p>
      </dsp:txBody>
      <dsp:txXfrm>
        <a:off x="576070" y="2633632"/>
        <a:ext cx="4278922" cy="914691"/>
      </dsp:txXfrm>
    </dsp:sp>
    <dsp:sp modelId="{18E70A9A-76FE-478D-AA4E-431224AC65B9}">
      <dsp:nvSpPr>
        <dsp:cNvPr id="0" name=""/>
        <dsp:cNvSpPr/>
      </dsp:nvSpPr>
      <dsp:spPr>
        <a:xfrm>
          <a:off x="547613" y="3726258"/>
          <a:ext cx="4335836" cy="971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Koodak" panose="00000700000000000000" pitchFamily="2" charset="-78"/>
            </a:rPr>
            <a:t>شهروندی مثبت سازمانی و قبول مسئولیتهای سنگین</a:t>
          </a:r>
          <a:endParaRPr lang="en-US" sz="2000" kern="1200" dirty="0">
            <a:cs typeface="B Koodak" panose="00000700000000000000" pitchFamily="2" charset="-78"/>
          </a:endParaRPr>
        </a:p>
      </dsp:txBody>
      <dsp:txXfrm>
        <a:off x="576070" y="3754715"/>
        <a:ext cx="4278922" cy="914691"/>
      </dsp:txXfrm>
    </dsp:sp>
    <dsp:sp modelId="{70B58FC6-5AFC-47A8-A801-3BEBB87CAC7C}">
      <dsp:nvSpPr>
        <dsp:cNvPr id="0" name=""/>
        <dsp:cNvSpPr/>
      </dsp:nvSpPr>
      <dsp:spPr>
        <a:xfrm>
          <a:off x="5831914" y="0"/>
          <a:ext cx="5419795" cy="494556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5300" kern="1200" dirty="0">
              <a:cs typeface="B Koodak" panose="00000700000000000000" pitchFamily="2" charset="-78"/>
            </a:rPr>
            <a:t>اثرات منفی</a:t>
          </a:r>
          <a:endParaRPr lang="en-US" sz="5300" kern="1200" dirty="0">
            <a:cs typeface="B Koodak" panose="00000700000000000000" pitchFamily="2" charset="-78"/>
          </a:endParaRPr>
        </a:p>
      </dsp:txBody>
      <dsp:txXfrm>
        <a:off x="5831914" y="0"/>
        <a:ext cx="5419795" cy="1483669"/>
      </dsp:txXfrm>
    </dsp:sp>
    <dsp:sp modelId="{4F1CF775-EB7D-4A6E-BE20-5CA6DFCE1BE6}">
      <dsp:nvSpPr>
        <dsp:cNvPr id="0" name=""/>
        <dsp:cNvSpPr/>
      </dsp:nvSpPr>
      <dsp:spPr>
        <a:xfrm>
          <a:off x="6373893" y="1484092"/>
          <a:ext cx="4335836" cy="971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Koodak" panose="00000700000000000000" pitchFamily="2" charset="-78"/>
            </a:rPr>
            <a:t>نقش مخرب در گروه و یا ترمز شدن</a:t>
          </a:r>
          <a:endParaRPr lang="en-US" sz="2000" kern="1200" dirty="0">
            <a:cs typeface="B Koodak" panose="00000700000000000000" pitchFamily="2" charset="-78"/>
          </a:endParaRPr>
        </a:p>
      </dsp:txBody>
      <dsp:txXfrm>
        <a:off x="6402350" y="1512549"/>
        <a:ext cx="4278922" cy="914691"/>
      </dsp:txXfrm>
    </dsp:sp>
    <dsp:sp modelId="{466F2BFA-A2F3-4DB7-B4F1-D793621495AB}">
      <dsp:nvSpPr>
        <dsp:cNvPr id="0" name=""/>
        <dsp:cNvSpPr/>
      </dsp:nvSpPr>
      <dsp:spPr>
        <a:xfrm>
          <a:off x="6373893" y="2605175"/>
          <a:ext cx="4335836" cy="971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Koodak" panose="00000700000000000000" pitchFamily="2" charset="-78"/>
            </a:rPr>
            <a:t>مخفی نمودن رفتار نامناسب در جمع و تظاهر به همراهی با سایرین</a:t>
          </a:r>
        </a:p>
      </dsp:txBody>
      <dsp:txXfrm>
        <a:off x="6402350" y="2633632"/>
        <a:ext cx="4278922" cy="914691"/>
      </dsp:txXfrm>
    </dsp:sp>
    <dsp:sp modelId="{3A318C3B-552F-4101-8B94-5DD7D7732D32}">
      <dsp:nvSpPr>
        <dsp:cNvPr id="0" name=""/>
        <dsp:cNvSpPr/>
      </dsp:nvSpPr>
      <dsp:spPr>
        <a:xfrm>
          <a:off x="6373893" y="3726258"/>
          <a:ext cx="4335836" cy="971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Koodak" panose="00000700000000000000" pitchFamily="2" charset="-78"/>
            </a:rPr>
            <a:t>ایفای نقش محدود و کم‌کاری که در جمع مخفی می‌شود (</a:t>
          </a:r>
          <a:r>
            <a:rPr lang="en-US" sz="2000" kern="1200" dirty="0">
              <a:cs typeface="B Koodak" panose="00000700000000000000" pitchFamily="2" charset="-78"/>
            </a:rPr>
            <a:t>social loafing</a:t>
          </a:r>
          <a:r>
            <a:rPr lang="fa-IR" sz="2000" kern="1200" dirty="0">
              <a:cs typeface="B Koodak" panose="00000700000000000000" pitchFamily="2" charset="-78"/>
            </a:rPr>
            <a:t>)</a:t>
          </a:r>
        </a:p>
      </dsp:txBody>
      <dsp:txXfrm>
        <a:off x="6402350" y="3754715"/>
        <a:ext cx="4278922" cy="9146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08E34-1E34-45B4-A197-45128672A029}">
      <dsp:nvSpPr>
        <dsp:cNvPr id="0" name=""/>
        <dsp:cNvSpPr/>
      </dsp:nvSpPr>
      <dsp:spPr>
        <a:xfrm>
          <a:off x="3938199" y="2013"/>
          <a:ext cx="2813372" cy="14066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Mitra" panose="00000400000000000000" pitchFamily="2" charset="-78"/>
            </a:rPr>
            <a:t>انجام کار</a:t>
          </a:r>
          <a:endParaRPr lang="en-US" sz="2800" kern="1200" dirty="0">
            <a:cs typeface="B Mitra" panose="00000400000000000000" pitchFamily="2" charset="-78"/>
          </a:endParaRPr>
        </a:p>
      </dsp:txBody>
      <dsp:txXfrm>
        <a:off x="3979399" y="43213"/>
        <a:ext cx="2730972" cy="1324286"/>
      </dsp:txXfrm>
    </dsp:sp>
    <dsp:sp modelId="{5544BC05-445B-4412-83FA-DFE3C7144736}">
      <dsp:nvSpPr>
        <dsp:cNvPr id="0" name=""/>
        <dsp:cNvSpPr/>
      </dsp:nvSpPr>
      <dsp:spPr>
        <a:xfrm rot="3600000">
          <a:off x="5772907" y="2472196"/>
          <a:ext cx="1468381" cy="49234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cs typeface="B Mitra" panose="00000400000000000000" pitchFamily="2" charset="-78"/>
          </a:endParaRPr>
        </a:p>
      </dsp:txBody>
      <dsp:txXfrm>
        <a:off x="5920609" y="2570664"/>
        <a:ext cx="1172977" cy="295404"/>
      </dsp:txXfrm>
    </dsp:sp>
    <dsp:sp modelId="{FF75AE72-17EA-4374-8BFF-A180BAD25FEA}">
      <dsp:nvSpPr>
        <dsp:cNvPr id="0" name=""/>
        <dsp:cNvSpPr/>
      </dsp:nvSpPr>
      <dsp:spPr>
        <a:xfrm>
          <a:off x="6262623" y="4028034"/>
          <a:ext cx="2813372" cy="14066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Mitra" panose="00000400000000000000" pitchFamily="2" charset="-78"/>
            </a:rPr>
            <a:t>توجه به نیازهای میان‌فردی</a:t>
          </a:r>
          <a:endParaRPr lang="en-US" sz="2800" kern="1200" dirty="0">
            <a:cs typeface="B Mitra" panose="00000400000000000000" pitchFamily="2" charset="-78"/>
          </a:endParaRPr>
        </a:p>
      </dsp:txBody>
      <dsp:txXfrm>
        <a:off x="6303823" y="4069234"/>
        <a:ext cx="2730972" cy="1324286"/>
      </dsp:txXfrm>
    </dsp:sp>
    <dsp:sp modelId="{9FAC5DB6-E4A9-4321-9D45-F832540B2DF5}">
      <dsp:nvSpPr>
        <dsp:cNvPr id="0" name=""/>
        <dsp:cNvSpPr/>
      </dsp:nvSpPr>
      <dsp:spPr>
        <a:xfrm rot="10800000">
          <a:off x="4610694" y="4485207"/>
          <a:ext cx="1468381" cy="49234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cs typeface="B Mitra" panose="00000400000000000000" pitchFamily="2" charset="-78"/>
          </a:endParaRPr>
        </a:p>
      </dsp:txBody>
      <dsp:txXfrm rot="10800000">
        <a:off x="4758396" y="4583675"/>
        <a:ext cx="1172977" cy="295404"/>
      </dsp:txXfrm>
    </dsp:sp>
    <dsp:sp modelId="{EA62943B-DD4A-4606-BB58-F1F7370BAC1B}">
      <dsp:nvSpPr>
        <dsp:cNvPr id="0" name=""/>
        <dsp:cNvSpPr/>
      </dsp:nvSpPr>
      <dsp:spPr>
        <a:xfrm>
          <a:off x="1613774" y="4028034"/>
          <a:ext cx="2813372" cy="14066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kern="1200" dirty="0">
              <a:cs typeface="B Mitra" panose="00000400000000000000" pitchFamily="2" charset="-78"/>
            </a:rPr>
            <a:t>تفکر کیفی</a:t>
          </a:r>
          <a:endParaRPr lang="en-US" sz="2800" kern="1200" dirty="0">
            <a:cs typeface="B Mitra" panose="00000400000000000000" pitchFamily="2" charset="-78"/>
          </a:endParaRPr>
        </a:p>
      </dsp:txBody>
      <dsp:txXfrm>
        <a:off x="1654974" y="4069234"/>
        <a:ext cx="2730972" cy="1324286"/>
      </dsp:txXfrm>
    </dsp:sp>
    <dsp:sp modelId="{1C01F420-A998-4A9E-928F-B5C91DECD72D}">
      <dsp:nvSpPr>
        <dsp:cNvPr id="0" name=""/>
        <dsp:cNvSpPr/>
      </dsp:nvSpPr>
      <dsp:spPr>
        <a:xfrm rot="18000000">
          <a:off x="3448482" y="2472196"/>
          <a:ext cx="1468381" cy="49234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cs typeface="B Mitra" panose="00000400000000000000" pitchFamily="2" charset="-78"/>
          </a:endParaRPr>
        </a:p>
      </dsp:txBody>
      <dsp:txXfrm>
        <a:off x="3596184" y="2570664"/>
        <a:ext cx="1172977" cy="2954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71152-9E2B-4B10-A89F-0548BAC741EF}">
      <dsp:nvSpPr>
        <dsp:cNvPr id="0" name=""/>
        <dsp:cNvSpPr/>
      </dsp:nvSpPr>
      <dsp:spPr>
        <a:xfrm>
          <a:off x="2466" y="716568"/>
          <a:ext cx="3390537" cy="39888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D5DCCC-65FD-47F0-B7FD-5D1947FF90D9}">
      <dsp:nvSpPr>
        <dsp:cNvPr id="0" name=""/>
        <dsp:cNvSpPr/>
      </dsp:nvSpPr>
      <dsp:spPr>
        <a:xfrm>
          <a:off x="2466" y="866374"/>
          <a:ext cx="249081" cy="249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BF8AF8-F8EE-4864-8B24-1F5CFD41E88C}">
      <dsp:nvSpPr>
        <dsp:cNvPr id="0" name=""/>
        <dsp:cNvSpPr/>
      </dsp:nvSpPr>
      <dsp:spPr>
        <a:xfrm>
          <a:off x="2466" y="0"/>
          <a:ext cx="3390537" cy="71656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400" kern="1200" dirty="0">
              <a:cs typeface="B Mitra" panose="00000400000000000000" pitchFamily="2" charset="-78"/>
            </a:rPr>
            <a:t>من</a:t>
          </a:r>
          <a:endParaRPr lang="en-US" sz="4400" kern="1200" dirty="0">
            <a:cs typeface="B Mitra" panose="00000400000000000000" pitchFamily="2" charset="-78"/>
          </a:endParaRPr>
        </a:p>
      </dsp:txBody>
      <dsp:txXfrm>
        <a:off x="2466" y="0"/>
        <a:ext cx="3390537" cy="716568"/>
      </dsp:txXfrm>
    </dsp:sp>
    <dsp:sp modelId="{EA968289-1A2A-40AD-BCE6-FE06328F4352}">
      <dsp:nvSpPr>
        <dsp:cNvPr id="0" name=""/>
        <dsp:cNvSpPr/>
      </dsp:nvSpPr>
      <dsp:spPr>
        <a:xfrm>
          <a:off x="2466" y="1446974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299300-588C-4247-BC86-9D12E188EA3B}">
      <dsp:nvSpPr>
        <dsp:cNvPr id="0" name=""/>
        <dsp:cNvSpPr/>
      </dsp:nvSpPr>
      <dsp:spPr>
        <a:xfrm>
          <a:off x="239803" y="1281215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حواس‌پرتی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239803" y="1281215"/>
        <a:ext cx="3153200" cy="580594"/>
      </dsp:txXfrm>
    </dsp:sp>
    <dsp:sp modelId="{739CD176-BF69-4B75-90B7-45DC64F32020}">
      <dsp:nvSpPr>
        <dsp:cNvPr id="0" name=""/>
        <dsp:cNvSpPr/>
      </dsp:nvSpPr>
      <dsp:spPr>
        <a:xfrm>
          <a:off x="2466" y="2027569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791D15-A6CF-4A89-AB2D-ED473F586447}">
      <dsp:nvSpPr>
        <dsp:cNvPr id="0" name=""/>
        <dsp:cNvSpPr/>
      </dsp:nvSpPr>
      <dsp:spPr>
        <a:xfrm>
          <a:off x="239803" y="1861809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بی‌علاقه بودن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239803" y="1861809"/>
        <a:ext cx="3153200" cy="580594"/>
      </dsp:txXfrm>
    </dsp:sp>
    <dsp:sp modelId="{E6879475-440E-4EBF-800A-A98ED73FF403}">
      <dsp:nvSpPr>
        <dsp:cNvPr id="0" name=""/>
        <dsp:cNvSpPr/>
      </dsp:nvSpPr>
      <dsp:spPr>
        <a:xfrm>
          <a:off x="2466" y="2608163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AE4624-40E8-48FC-8A1C-0073A6D20D92}">
      <dsp:nvSpPr>
        <dsp:cNvPr id="0" name=""/>
        <dsp:cNvSpPr/>
      </dsp:nvSpPr>
      <dsp:spPr>
        <a:xfrm>
          <a:off x="239803" y="2442403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بی‌نظمی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239803" y="2442403"/>
        <a:ext cx="3153200" cy="580594"/>
      </dsp:txXfrm>
    </dsp:sp>
    <dsp:sp modelId="{4B40E73B-1B71-4947-8D06-6D4581C61DF3}">
      <dsp:nvSpPr>
        <dsp:cNvPr id="0" name=""/>
        <dsp:cNvSpPr/>
      </dsp:nvSpPr>
      <dsp:spPr>
        <a:xfrm>
          <a:off x="2466" y="3188758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B2B0EA-240E-420F-97B1-482D5DB1F921}">
      <dsp:nvSpPr>
        <dsp:cNvPr id="0" name=""/>
        <dsp:cNvSpPr/>
      </dsp:nvSpPr>
      <dsp:spPr>
        <a:xfrm>
          <a:off x="239803" y="3022998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فشار کاری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239803" y="3022998"/>
        <a:ext cx="3153200" cy="580594"/>
      </dsp:txXfrm>
    </dsp:sp>
    <dsp:sp modelId="{3B207CAE-DAFD-4D66-9CDD-D232EFAAAFDE}">
      <dsp:nvSpPr>
        <dsp:cNvPr id="0" name=""/>
        <dsp:cNvSpPr/>
      </dsp:nvSpPr>
      <dsp:spPr>
        <a:xfrm>
          <a:off x="3562531" y="716568"/>
          <a:ext cx="3390537" cy="398886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789A85-01B2-44C5-A828-39637C31C30D}">
      <dsp:nvSpPr>
        <dsp:cNvPr id="0" name=""/>
        <dsp:cNvSpPr/>
      </dsp:nvSpPr>
      <dsp:spPr>
        <a:xfrm>
          <a:off x="3562531" y="866374"/>
          <a:ext cx="249081" cy="249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23DFCA-4322-4E76-81E2-443C3165273A}">
      <dsp:nvSpPr>
        <dsp:cNvPr id="0" name=""/>
        <dsp:cNvSpPr/>
      </dsp:nvSpPr>
      <dsp:spPr>
        <a:xfrm>
          <a:off x="3562531" y="0"/>
          <a:ext cx="3390537" cy="71656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400" kern="1200" dirty="0">
              <a:cs typeface="B Mitra" panose="00000400000000000000" pitchFamily="2" charset="-78"/>
            </a:rPr>
            <a:t>ما</a:t>
          </a:r>
          <a:endParaRPr lang="en-US" sz="4400" kern="1200" dirty="0">
            <a:cs typeface="B Mitra" panose="00000400000000000000" pitchFamily="2" charset="-78"/>
          </a:endParaRPr>
        </a:p>
      </dsp:txBody>
      <dsp:txXfrm>
        <a:off x="3562531" y="0"/>
        <a:ext cx="3390537" cy="716568"/>
      </dsp:txXfrm>
    </dsp:sp>
    <dsp:sp modelId="{DE85ABA9-833F-4375-9410-49D016843E5B}">
      <dsp:nvSpPr>
        <dsp:cNvPr id="0" name=""/>
        <dsp:cNvSpPr/>
      </dsp:nvSpPr>
      <dsp:spPr>
        <a:xfrm>
          <a:off x="3562531" y="1446974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101115-8051-46C4-9DF7-7829AD6CEB95}">
      <dsp:nvSpPr>
        <dsp:cNvPr id="0" name=""/>
        <dsp:cNvSpPr/>
      </dsp:nvSpPr>
      <dsp:spPr>
        <a:xfrm>
          <a:off x="3799868" y="1281215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نامشخص بودن دستور جلسه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3799868" y="1281215"/>
        <a:ext cx="3153200" cy="580594"/>
      </dsp:txXfrm>
    </dsp:sp>
    <dsp:sp modelId="{16B9BF11-E711-4D59-8F34-7BB9C0682B00}">
      <dsp:nvSpPr>
        <dsp:cNvPr id="0" name=""/>
        <dsp:cNvSpPr/>
      </dsp:nvSpPr>
      <dsp:spPr>
        <a:xfrm>
          <a:off x="3562531" y="2027569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E676DC-5262-4539-8421-0E5069B20354}">
      <dsp:nvSpPr>
        <dsp:cNvPr id="0" name=""/>
        <dsp:cNvSpPr/>
      </dsp:nvSpPr>
      <dsp:spPr>
        <a:xfrm>
          <a:off x="3799868" y="1861809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مدیریت نامناسب جلسه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3799868" y="1861809"/>
        <a:ext cx="3153200" cy="580594"/>
      </dsp:txXfrm>
    </dsp:sp>
    <dsp:sp modelId="{B81B2789-C290-44EE-AA3D-BC1D4814852F}">
      <dsp:nvSpPr>
        <dsp:cNvPr id="0" name=""/>
        <dsp:cNvSpPr/>
      </dsp:nvSpPr>
      <dsp:spPr>
        <a:xfrm>
          <a:off x="3562531" y="2608163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9A694B-829F-46CC-8497-2EB295BA3B83}">
      <dsp:nvSpPr>
        <dsp:cNvPr id="0" name=""/>
        <dsp:cNvSpPr/>
      </dsp:nvSpPr>
      <dsp:spPr>
        <a:xfrm>
          <a:off x="3799868" y="2442403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بی‌نظمی جلسات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3799868" y="2442403"/>
        <a:ext cx="3153200" cy="580594"/>
      </dsp:txXfrm>
    </dsp:sp>
    <dsp:sp modelId="{F8F1DFD4-2001-4F27-A4B6-CA98AEC2F0A4}">
      <dsp:nvSpPr>
        <dsp:cNvPr id="0" name=""/>
        <dsp:cNvSpPr/>
      </dsp:nvSpPr>
      <dsp:spPr>
        <a:xfrm>
          <a:off x="3562531" y="3188758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0F9126-9E39-4658-80A0-B37B2027C3D9}">
      <dsp:nvSpPr>
        <dsp:cNvPr id="0" name=""/>
        <dsp:cNvSpPr/>
      </dsp:nvSpPr>
      <dsp:spPr>
        <a:xfrm>
          <a:off x="3799868" y="3022998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دستورالعمل نامشخص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3799868" y="3022998"/>
        <a:ext cx="3153200" cy="580594"/>
      </dsp:txXfrm>
    </dsp:sp>
    <dsp:sp modelId="{A304CA41-3E01-410C-834C-B9F4BC75E365}">
      <dsp:nvSpPr>
        <dsp:cNvPr id="0" name=""/>
        <dsp:cNvSpPr/>
      </dsp:nvSpPr>
      <dsp:spPr>
        <a:xfrm>
          <a:off x="7122595" y="716568"/>
          <a:ext cx="3390537" cy="398886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5B6CB6-FF14-4246-B2DD-F58614ABB0CD}">
      <dsp:nvSpPr>
        <dsp:cNvPr id="0" name=""/>
        <dsp:cNvSpPr/>
      </dsp:nvSpPr>
      <dsp:spPr>
        <a:xfrm>
          <a:off x="7122595" y="866374"/>
          <a:ext cx="249081" cy="249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84A52D-5CDB-4DC7-A394-F3700CDE6B3B}">
      <dsp:nvSpPr>
        <dsp:cNvPr id="0" name=""/>
        <dsp:cNvSpPr/>
      </dsp:nvSpPr>
      <dsp:spPr>
        <a:xfrm>
          <a:off x="7122595" y="0"/>
          <a:ext cx="3390537" cy="71656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400" kern="1200" dirty="0">
              <a:cs typeface="B Mitra" panose="00000400000000000000" pitchFamily="2" charset="-78"/>
            </a:rPr>
            <a:t>آن</a:t>
          </a:r>
          <a:endParaRPr lang="en-US" sz="4400" kern="1200" dirty="0">
            <a:cs typeface="B Mitra" panose="00000400000000000000" pitchFamily="2" charset="-78"/>
          </a:endParaRPr>
        </a:p>
      </dsp:txBody>
      <dsp:txXfrm>
        <a:off x="7122595" y="0"/>
        <a:ext cx="3390537" cy="716568"/>
      </dsp:txXfrm>
    </dsp:sp>
    <dsp:sp modelId="{728AD373-5004-4463-80F2-4C7DE9558978}">
      <dsp:nvSpPr>
        <dsp:cNvPr id="0" name=""/>
        <dsp:cNvSpPr/>
      </dsp:nvSpPr>
      <dsp:spPr>
        <a:xfrm>
          <a:off x="7122595" y="1446974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E23B1-28B5-4152-B921-C4192F4A9BF7}">
      <dsp:nvSpPr>
        <dsp:cNvPr id="0" name=""/>
        <dsp:cNvSpPr/>
      </dsp:nvSpPr>
      <dsp:spPr>
        <a:xfrm>
          <a:off x="7359933" y="1281215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چشم انداز نامشخص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7359933" y="1281215"/>
        <a:ext cx="3153200" cy="580594"/>
      </dsp:txXfrm>
    </dsp:sp>
    <dsp:sp modelId="{9DEBD35F-3C68-4006-8DB7-DB92ABAA23C8}">
      <dsp:nvSpPr>
        <dsp:cNvPr id="0" name=""/>
        <dsp:cNvSpPr/>
      </dsp:nvSpPr>
      <dsp:spPr>
        <a:xfrm>
          <a:off x="7122595" y="2027569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0860ED-8A99-4FDD-BDCA-12E752076120}">
      <dsp:nvSpPr>
        <dsp:cNvPr id="0" name=""/>
        <dsp:cNvSpPr/>
      </dsp:nvSpPr>
      <dsp:spPr>
        <a:xfrm>
          <a:off x="7359933" y="1861809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اهداف مبهم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7359933" y="1861809"/>
        <a:ext cx="3153200" cy="580594"/>
      </dsp:txXfrm>
    </dsp:sp>
    <dsp:sp modelId="{A4ED8D0C-A82E-44DD-9EA2-175041B4F7E4}">
      <dsp:nvSpPr>
        <dsp:cNvPr id="0" name=""/>
        <dsp:cNvSpPr/>
      </dsp:nvSpPr>
      <dsp:spPr>
        <a:xfrm>
          <a:off x="7122595" y="2608163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6591AE-A783-4921-B46A-08BFB4B2E101}">
      <dsp:nvSpPr>
        <dsp:cNvPr id="0" name=""/>
        <dsp:cNvSpPr/>
      </dsp:nvSpPr>
      <dsp:spPr>
        <a:xfrm>
          <a:off x="7359933" y="2442403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سنجش دقیق عملکرد گروه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7359933" y="2442403"/>
        <a:ext cx="3153200" cy="580594"/>
      </dsp:txXfrm>
    </dsp:sp>
    <dsp:sp modelId="{2E189D3E-C482-4FF4-BD7C-A5EDE4B4A355}">
      <dsp:nvSpPr>
        <dsp:cNvPr id="0" name=""/>
        <dsp:cNvSpPr/>
      </dsp:nvSpPr>
      <dsp:spPr>
        <a:xfrm>
          <a:off x="7122595" y="3188758"/>
          <a:ext cx="249075" cy="24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10D943-B589-48A7-AE49-0689665A2EDB}">
      <dsp:nvSpPr>
        <dsp:cNvPr id="0" name=""/>
        <dsp:cNvSpPr/>
      </dsp:nvSpPr>
      <dsp:spPr>
        <a:xfrm>
          <a:off x="7359933" y="3022998"/>
          <a:ext cx="3153200" cy="580594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Mitra" panose="00000400000000000000" pitchFamily="2" charset="-78"/>
            </a:rPr>
            <a:t>نقشه راه نامناسب</a:t>
          </a:r>
          <a:endParaRPr lang="en-US" sz="2400" kern="1200" dirty="0">
            <a:cs typeface="B Mitra" panose="00000400000000000000" pitchFamily="2" charset="-78"/>
          </a:endParaRPr>
        </a:p>
      </dsp:txBody>
      <dsp:txXfrm>
        <a:off x="7359933" y="3022998"/>
        <a:ext cx="3153200" cy="580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7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44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 rtl="1">
              <a:defRPr sz="40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Koodak" panose="00000700000000000000" pitchFamily="2" charset="-78"/>
              </a:defRPr>
            </a:lvl1pPr>
            <a:lvl2pPr algn="r" rtl="1">
              <a:defRPr>
                <a:cs typeface="B Koodak" panose="00000700000000000000" pitchFamily="2" charset="-78"/>
              </a:defRPr>
            </a:lvl2pPr>
            <a:lvl3pPr algn="r" rtl="1">
              <a:defRPr>
                <a:cs typeface="B Koodak" panose="00000700000000000000" pitchFamily="2" charset="-78"/>
              </a:defRPr>
            </a:lvl3pPr>
            <a:lvl4pPr algn="r" rtl="1">
              <a:defRPr>
                <a:cs typeface="B Koodak" panose="00000700000000000000" pitchFamily="2" charset="-78"/>
              </a:defRPr>
            </a:lvl4pPr>
            <a:lvl5pPr algn="r" rtl="1">
              <a:defRPr>
                <a:cs typeface="B Koodak" panose="00000700000000000000" pitchFamily="2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8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01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5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38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3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9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44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BD845-6291-4783-A442-C11663DC9EF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36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24659-8CEE-48AA-8C41-C3B2BF730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سطوح کار فردی و جمعی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41EF08-5B97-436E-B6DC-AAE54D57425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0629" y="1433740"/>
          <a:ext cx="11811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0127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EF4F2-9C52-4B34-BB16-B221F3CC2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رویارویی با آشفتگی‌های کار جمعی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F282740-794A-4576-B0B6-BA3BEC96021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3918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55363-E268-469A-99E0-87EC05A7E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ثبت و ضبط روابط کاری موفق و ناموفق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4BB67-C4D4-4356-9CAB-84CC186D9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روابط درونی</a:t>
            </a:r>
          </a:p>
          <a:p>
            <a:pPr lvl="1"/>
            <a:r>
              <a:rPr lang="fa-IR" dirty="0"/>
              <a:t>نوع برخوردها</a:t>
            </a:r>
          </a:p>
          <a:p>
            <a:pPr lvl="1"/>
            <a:r>
              <a:rPr lang="fa-IR" dirty="0"/>
              <a:t>خصوصیات فردی و اخلاقی (وقت‌شناسی، درجه اعتماد، رعایت اصول اخلاق عمومی و اخلاق حرفه‌ای، تعهدکاری ....)</a:t>
            </a:r>
          </a:p>
          <a:p>
            <a:pPr lvl="1"/>
            <a:r>
              <a:rPr lang="fa-IR" dirty="0"/>
              <a:t>دلایل حذف و یا خارج شدن از تیم</a:t>
            </a:r>
          </a:p>
          <a:p>
            <a:r>
              <a:rPr lang="fa-IR" dirty="0"/>
              <a:t>روابط بیرونی</a:t>
            </a:r>
          </a:p>
          <a:p>
            <a:pPr lvl="1"/>
            <a:r>
              <a:rPr lang="fa-IR" dirty="0"/>
              <a:t>شیوه تعاملات بین‌سازمانی</a:t>
            </a:r>
          </a:p>
          <a:p>
            <a:pPr lvl="1"/>
            <a:r>
              <a:rPr lang="fa-IR" dirty="0"/>
              <a:t>خصوصیات و شیوه تعاملات (درجه اعتماد، تعهدکاری، شفافیت مالی، رعایت اصول اخلاق عمومی و اخلاق حرفه‌ای)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18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D8DF1-8DBF-92C6-9CBF-FF2F4E805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چرا و چه زمانی به کار گروهی و یا کار تیمی نیاز داریم؟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5AC8B-00A8-F209-2FE3-3F128FE54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حجم کار</a:t>
            </a:r>
          </a:p>
          <a:p>
            <a:r>
              <a:rPr lang="fa-IR" dirty="0"/>
              <a:t>حساسیت کار</a:t>
            </a:r>
          </a:p>
          <a:p>
            <a:r>
              <a:rPr lang="fa-IR" dirty="0"/>
              <a:t>قوام و پایداری/ثبات</a:t>
            </a:r>
          </a:p>
          <a:p>
            <a:r>
              <a:rPr lang="fa-IR" dirty="0"/>
              <a:t>زمان/سرعت</a:t>
            </a:r>
          </a:p>
          <a:p>
            <a:r>
              <a:rPr lang="fa-IR" dirty="0"/>
              <a:t>عضوگیری</a:t>
            </a:r>
          </a:p>
          <a:p>
            <a:r>
              <a:rPr lang="fa-IR" dirty="0"/>
              <a:t>حمایت‌ها/پشتیبانی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43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A216C-6F66-4D34-A769-35F3188BD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نمونه‌هایی از فعالیتهای جمعی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68CB2-B76D-42D9-B1C5-01980E405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همکاری در اجرای یک طرح تحقیقاتی نسبتا کوچک: </a:t>
            </a: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کار گروهی</a:t>
            </a:r>
          </a:p>
          <a:p>
            <a:r>
              <a:rPr lang="fa-IR" dirty="0"/>
              <a:t>اعضای گروه آموزشی: </a:t>
            </a: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کارگروهی</a:t>
            </a:r>
          </a:p>
          <a:p>
            <a:r>
              <a:rPr lang="fa-IR" dirty="0"/>
              <a:t>کمیسیون بهداشت-درمان و آموزش پزشکی: </a:t>
            </a: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کارگروهی</a:t>
            </a:r>
          </a:p>
          <a:p>
            <a:r>
              <a:rPr lang="fa-IR" dirty="0"/>
              <a:t>اعضای هیئت رئیسه دانشگاه: </a:t>
            </a: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کار تیمی</a:t>
            </a:r>
          </a:p>
          <a:p>
            <a:r>
              <a:rPr lang="fa-IR" dirty="0"/>
              <a:t>شورای پژوهشی/مدیریت یک مرکز تحقیقاتی: </a:t>
            </a: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کار تیمی</a:t>
            </a:r>
          </a:p>
          <a:p>
            <a:r>
              <a:rPr lang="fa-IR" dirty="0"/>
              <a:t>اعضای یک پروژه دانش‌بنیان برای ساخت رباط جراح: </a:t>
            </a: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کار تیمی پیچیده</a:t>
            </a:r>
          </a:p>
          <a:p>
            <a:r>
              <a:rPr lang="fa-IR" dirty="0"/>
              <a:t>شورای امنیت ملی: </a:t>
            </a:r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کار تیمی پیچیده</a:t>
            </a:r>
          </a:p>
        </p:txBody>
      </p:sp>
    </p:spTree>
    <p:extLst>
      <p:ext uri="{BB962C8B-B14F-4D97-AF65-F5344CB8AC3E}">
        <p14:creationId xmlns:p14="http://schemas.microsoft.com/office/powerpoint/2010/main" val="2694086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BF82-3F72-468F-D926-95EF9A522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تمرین عملی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028AD-5D1C-6D57-3327-9C199CE7A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5 دقیقه فرصت است که هر کس 3 نقطه ضعف و 3 نقطه قوت خود را در کارگروهی/تیمی یادداشت نماید.</a:t>
            </a:r>
          </a:p>
          <a:p>
            <a:r>
              <a:rPr lang="fa-IR" dirty="0"/>
              <a:t>سپس نقاط قوت و ضعف خود را با دیگران در میان بگذارید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394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920B6-61B4-48B6-8483-96B93613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مراحل شکل‌گیری یک تیم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172B01-30A8-4041-A787-38A0C1E60D7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8599" y="1357538"/>
          <a:ext cx="11800115" cy="5413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8787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978AB3-86C1-4E22-B033-1252C36D98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6C3397-AA27-4472-A2B8-6B4A4E3FA0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EED9E0-B70E-4D64-9864-6088BA6BE2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82E16B-24F7-482D-8C62-89C4A51DC2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947B4E-464D-4591-A0F1-19A32613D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FB5630-F1E5-4FFF-BC6F-DDC0CA9B5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957BC8-C3C4-497E-847B-F90DFAC2BF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A6EB8C-116E-411B-8E14-5049D2341D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3AA938-C0E6-4D81-92E6-181D159B8B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E82F32-8C50-448B-9B20-4BFA3000D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189826-6C3E-4519-830B-1CD0429911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DC1CA6-2D20-4321-94EE-BBEDA50E20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6629BF-FC5C-4161-BDD4-226452FAE2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F3BFDA-B841-4D7A-8A0C-D27B284D73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DE9CE-612B-4C60-AC45-2689AF99E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چگونه موفقیت کار تیمی را تضمین کنیم؟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8D5EF2-CAAF-48E0-88D1-8E21EAC653B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2995204" y="1200191"/>
          <a:ext cx="17873254" cy="3322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3705306-105F-406F-AE31-3FAC2A2335EF}"/>
              </a:ext>
            </a:extLst>
          </p:cNvPr>
          <p:cNvGraphicFramePr>
            <a:graphicFrameLocks noGrp="1"/>
          </p:cNvGraphicFramePr>
          <p:nvPr/>
        </p:nvGraphicFramePr>
        <p:xfrm>
          <a:off x="195942" y="3886200"/>
          <a:ext cx="11919858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6643">
                  <a:extLst>
                    <a:ext uri="{9D8B030D-6E8A-4147-A177-3AD203B41FA5}">
                      <a16:colId xmlns:a16="http://schemas.microsoft.com/office/drawing/2014/main" val="1030492892"/>
                    </a:ext>
                  </a:extLst>
                </a:gridCol>
                <a:gridCol w="1986643">
                  <a:extLst>
                    <a:ext uri="{9D8B030D-6E8A-4147-A177-3AD203B41FA5}">
                      <a16:colId xmlns:a16="http://schemas.microsoft.com/office/drawing/2014/main" val="101988931"/>
                    </a:ext>
                  </a:extLst>
                </a:gridCol>
                <a:gridCol w="1986643">
                  <a:extLst>
                    <a:ext uri="{9D8B030D-6E8A-4147-A177-3AD203B41FA5}">
                      <a16:colId xmlns:a16="http://schemas.microsoft.com/office/drawing/2014/main" val="1048819832"/>
                    </a:ext>
                  </a:extLst>
                </a:gridCol>
                <a:gridCol w="1986643">
                  <a:extLst>
                    <a:ext uri="{9D8B030D-6E8A-4147-A177-3AD203B41FA5}">
                      <a16:colId xmlns:a16="http://schemas.microsoft.com/office/drawing/2014/main" val="1286770484"/>
                    </a:ext>
                  </a:extLst>
                </a:gridCol>
                <a:gridCol w="2083526">
                  <a:extLst>
                    <a:ext uri="{9D8B030D-6E8A-4147-A177-3AD203B41FA5}">
                      <a16:colId xmlns:a16="http://schemas.microsoft.com/office/drawing/2014/main" val="4264221331"/>
                    </a:ext>
                  </a:extLst>
                </a:gridCol>
                <a:gridCol w="1889760">
                  <a:extLst>
                    <a:ext uri="{9D8B030D-6E8A-4147-A177-3AD203B41FA5}">
                      <a16:colId xmlns:a16="http://schemas.microsoft.com/office/drawing/2014/main" val="18024673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معیارهای تیم‌سازی شما چیست؟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چگونه هماهنگ‌سازی اولیه را انجام می‌دهید؟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solidFill>
                            <a:srgbClr val="FFFF00"/>
                          </a:solidFill>
                          <a:cs typeface="B Mitra" panose="00000400000000000000" pitchFamily="2" charset="-78"/>
                        </a:rPr>
                        <a:t>سبک اداره </a:t>
                      </a:r>
                      <a:r>
                        <a:rPr lang="fa-IR" sz="1800" b="1" kern="12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جلسه و پیگیری امورتان چگونه </a:t>
                      </a:r>
                      <a:r>
                        <a:rPr lang="fa-IR" dirty="0">
                          <a:solidFill>
                            <a:srgbClr val="FFFF00"/>
                          </a:solidFill>
                          <a:cs typeface="B Mitra" panose="00000400000000000000" pitchFamily="2" charset="-78"/>
                        </a:rPr>
                        <a:t>است؟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solidFill>
                            <a:srgbClr val="FFFF00"/>
                          </a:solidFill>
                          <a:cs typeface="B Mitra" panose="00000400000000000000" pitchFamily="2" charset="-78"/>
                        </a:rPr>
                        <a:t>چگونه افراد را به کار تیمی تشویق می‌کنید؟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solidFill>
                            <a:srgbClr val="FFFF00"/>
                          </a:solidFill>
                          <a:cs typeface="B Mitra" panose="00000400000000000000" pitchFamily="2" charset="-78"/>
                        </a:rPr>
                        <a:t>آسیبها را شناسایی و اثرات نامطلوب آنها را می‌کاهید؟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solidFill>
                            <a:srgbClr val="FFFF00"/>
                          </a:solidFill>
                          <a:cs typeface="B Mitra" panose="00000400000000000000" pitchFamily="2" charset="-78"/>
                        </a:rPr>
                        <a:t>مدل نظارت و پایش عملکردتان چیست؟ </a:t>
                      </a:r>
                      <a:endParaRPr lang="en-US" dirty="0">
                        <a:solidFill>
                          <a:srgbClr val="FFFF00"/>
                        </a:solidFill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4886788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>
                          <a:cs typeface="B Mitra" panose="00000400000000000000" pitchFamily="2" charset="-78"/>
                        </a:rPr>
                        <a:t>رفاقت، تخصص، تعهد، وفاداری، مقبولیت، فشار سیاسی، جایگاه اجتماعی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>
                          <a:cs typeface="B Mitra" panose="00000400000000000000" pitchFamily="2" charset="-78"/>
                        </a:rPr>
                        <a:t>در اولین جلسات چگونه به گفتمان مشترک می‌رسید</a:t>
                      </a:r>
                    </a:p>
                    <a:p>
                      <a:pPr algn="ctr" rtl="1"/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>
                          <a:cs typeface="B Mitra" panose="00000400000000000000" pitchFamily="2" charset="-78"/>
                        </a:rPr>
                        <a:t>تقسیم کار، دستور جلسات، جمع‌بندی و نتیجه‌گیری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  <a:p>
                      <a:pPr algn="ctr" rtl="1"/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فرصت نظر دادن</a:t>
                      </a:r>
                    </a:p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احترام به حضور موثر</a:t>
                      </a:r>
                    </a:p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توجه به صحبتهای سایرین</a:t>
                      </a:r>
                    </a:p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لحاط نمودن نظرات سایرین در جمع‌بندی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کنترل افراد مزاحم</a:t>
                      </a:r>
                    </a:p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کاهش اصطکاکها</a:t>
                      </a:r>
                    </a:p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کنترل عوامل مخرب</a:t>
                      </a:r>
                    </a:p>
                    <a:p>
                      <a:pPr algn="ctr" rtl="1"/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شاخصهای ارزیابی</a:t>
                      </a:r>
                    </a:p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توجه به توجیهات سایرین</a:t>
                      </a:r>
                    </a:p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مدل فیدبک دادن</a:t>
                      </a:r>
                    </a:p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شیوه توبیخ و تشویق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7146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21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A7A6D-F14E-4456-B500-F60A1181D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نقش افراد در کارکردن با یکدیگر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66B37D1-44CD-4ED1-93C0-3B70A2830C0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7328" y="1690688"/>
          <a:ext cx="11257344" cy="4945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1971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7B48C53-FFF1-444B-9C7D-A791F53F276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794" y="1270308"/>
          <a:ext cx="10689771" cy="5436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A1AF6AB1-BACC-48AD-A683-1C78FD779EA0}"/>
              </a:ext>
            </a:extLst>
          </p:cNvPr>
          <p:cNvGrpSpPr/>
          <p:nvPr/>
        </p:nvGrpSpPr>
        <p:grpSpPr>
          <a:xfrm>
            <a:off x="1752599" y="2208358"/>
            <a:ext cx="8490860" cy="3338708"/>
            <a:chOff x="1752599" y="2208358"/>
            <a:chExt cx="8490860" cy="333870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7E7DF08-FC58-4483-A925-C8A6B7370470}"/>
                </a:ext>
              </a:extLst>
            </p:cNvPr>
            <p:cNvSpPr txBox="1"/>
            <p:nvPr/>
          </p:nvSpPr>
          <p:spPr>
            <a:xfrm>
              <a:off x="4093030" y="2208358"/>
              <a:ext cx="3820884" cy="120032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B Yagut" panose="00000400000000000000" pitchFamily="2" charset="-78"/>
                </a:rPr>
                <a:t>انجام درست کار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B Yagut" panose="00000400000000000000" pitchFamily="2" charset="-78"/>
                </a:rPr>
                <a:t>هدف‌گذاری و برنامه‌ریزی مناسب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B Yagut" panose="00000400000000000000" pitchFamily="2" charset="-78"/>
                </a:rPr>
                <a:t>اجرا و نظارت صحیح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B Yagut" panose="00000400000000000000" pitchFamily="2" charset="-78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BD80DD-0656-4EA3-A125-AB7D9BB888FC}"/>
                </a:ext>
              </a:extLst>
            </p:cNvPr>
            <p:cNvSpPr txBox="1"/>
            <p:nvPr/>
          </p:nvSpPr>
          <p:spPr>
            <a:xfrm>
              <a:off x="6422575" y="4346737"/>
              <a:ext cx="3820884" cy="120032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B Yagut" panose="00000400000000000000" pitchFamily="2" charset="-78"/>
                </a:rPr>
                <a:t>اعتمادسازی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B Yagut" panose="00000400000000000000" pitchFamily="2" charset="-78"/>
                </a:rPr>
                <a:t>تعهد مشترک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B Yagut" panose="00000400000000000000" pitchFamily="2" charset="-78"/>
                </a:rPr>
                <a:t>احساس خوب داشتن برای عضویت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B Yagut" panose="00000400000000000000" pitchFamily="2" charset="-78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CEEB574-2D6F-4200-8E62-743490DA2EF7}"/>
                </a:ext>
              </a:extLst>
            </p:cNvPr>
            <p:cNvSpPr txBox="1"/>
            <p:nvPr/>
          </p:nvSpPr>
          <p:spPr>
            <a:xfrm>
              <a:off x="1752599" y="4346736"/>
              <a:ext cx="3820884" cy="120032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B Yagut" panose="00000400000000000000" pitchFamily="2" charset="-78"/>
                </a:rPr>
                <a:t>انجام کار درست</a:t>
              </a: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B Yagut" panose="00000400000000000000" pitchFamily="2" charset="-78"/>
                </a:rPr>
                <a:t>تفکر استراتژیک</a:t>
              </a: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B Yagut" panose="00000400000000000000" pitchFamily="2" charset="-78"/>
                </a:rPr>
                <a:t>کارآمدی ذهنی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B Yagut" panose="00000400000000000000" pitchFamily="2" charset="-78"/>
              </a:endParaRPr>
            </a:p>
          </p:txBody>
        </p: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50C1753C-A59A-41C2-8498-D489FDF70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a-IR" dirty="0"/>
              <a:t>شایستگی‌های تیم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97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1BD57-F27C-4F40-9D10-C0C0B0E5C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0"/>
            <a:ext cx="11745685" cy="1325563"/>
          </a:xfrm>
        </p:spPr>
        <p:txBody>
          <a:bodyPr>
            <a:normAutofit/>
          </a:bodyPr>
          <a:lstStyle/>
          <a:p>
            <a:r>
              <a:rPr lang="fa-IR" sz="3600" dirty="0"/>
              <a:t>دلایل ناکارامدی کار تیمی: مثالی از مشکلات نسبی کمیته علمی کووید-19 در سطح کشور و دانشگاه‌ها</a:t>
            </a:r>
            <a:endParaRPr lang="en-US" sz="36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DD7B40F-1E37-49EC-816F-A79500AF2C2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9483" y="1175658"/>
          <a:ext cx="11821885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1829">
                  <a:extLst>
                    <a:ext uri="{9D8B030D-6E8A-4147-A177-3AD203B41FA5}">
                      <a16:colId xmlns:a16="http://schemas.microsoft.com/office/drawing/2014/main" val="3863757274"/>
                    </a:ext>
                  </a:extLst>
                </a:gridCol>
                <a:gridCol w="2090056">
                  <a:extLst>
                    <a:ext uri="{9D8B030D-6E8A-4147-A177-3AD203B41FA5}">
                      <a16:colId xmlns:a16="http://schemas.microsoft.com/office/drawing/2014/main" val="2690788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مثال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مشکل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22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اعضا بسیار نامتجانس با تخصصهای مختلف و هر کس برای هدفی عضو شده‌بود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توقعات نامتناسب افراد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035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مشخص نبود که توقع از کمیته چیست و سوالات و مسائل از کجا وارد و به چه کسی پاسخ هستند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اهداف مبهم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809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مدیران ارشد وزارت و دانشگاهها شرکت ولی واضح نبود که رئیس و دبیر چه کسی است و اعضا چه مسئولیتی دارند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نقشهای نامشخص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10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شیوه و مدل تصمیم‌گیری چگونه است و آیا رای‌گیری خواهدشد و رای همه یک وزن دارد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تصمیم‌گیری نامناسب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284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200" dirty="0">
                          <a:cs typeface="B Mitra" panose="00000400000000000000" pitchFamily="2" charset="-78"/>
                        </a:rPr>
                        <a:t>چگونه باید جلسات اداره و شیوه هم‌فکری و مدل تصمیم‌گیری چیست، زمانبندی مبهم و تقریبا نامشخص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دستورالعمل مبهم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891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برخوردهای افراد با یکدیگر و شخصی نمودن بحثها و ادامه آن در بیرون جلسه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درگیری‌های شخصی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530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حضور مدیر جلسه نامنظم، عدم رعایت دستور جلسه، عدم ارتباط موضوعات جلسات پیاپی، عدم جمع‌بندی به موقع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رهبری بد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098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مصاحبه گوناگون اعضا و بیان نظرات فردی به عنوان جمع‌بندی در بیرون جلسات، بی‌احترامی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فرهنگ ضد تیمی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617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عدم حضور و غیاب، سنجش فعالیت موثر، عدم توجه به انجام کارهای محوله و ارایه گزارشات مناسب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بازخورد ناکافی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727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معرفی افرادی که نقش اندک داشته‌اند به عنوان بهترینها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پاداش نسنجیده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518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خودسانسوری و بیان نظرات غیرواقعی در جلسه و بیان نظرات متفاوت در بیرون جلسه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عدم اعتماد در تیم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894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cs typeface="B Mitra" panose="00000400000000000000" pitchFamily="2" charset="-78"/>
                        </a:rPr>
                        <a:t>عدم تاثیرگذاری در صحبتهای سخنگوی وزارت/دانشگاه و گزارشات رسمی ارسالی به مقامات</a:t>
                      </a:r>
                      <a:endParaRPr lang="en-US" sz="22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200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ابزار نادرست</a:t>
                      </a:r>
                      <a:endParaRPr lang="en-US" sz="2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91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32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r" rtl="1">
          <a:defRPr sz="2800" dirty="0" smtClean="0">
            <a:cs typeface="B Titr" panose="00000700000000000000" pitchFamily="2" charset="-7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839</Words>
  <Application>Microsoft Office PowerPoint</Application>
  <PresentationFormat>Widescreen</PresentationFormat>
  <Paragraphs>154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 Koodak</vt:lpstr>
      <vt:lpstr>B Mitra</vt:lpstr>
      <vt:lpstr>Calibri</vt:lpstr>
      <vt:lpstr>Calibri Light</vt:lpstr>
      <vt:lpstr>1_Office Theme</vt:lpstr>
      <vt:lpstr>سطوح کار فردی و جمعی</vt:lpstr>
      <vt:lpstr>چرا و چه زمانی به کار گروهی و یا کار تیمی نیاز داریم؟</vt:lpstr>
      <vt:lpstr>نمونه‌هایی از فعالیتهای جمعی</vt:lpstr>
      <vt:lpstr>تمرین عملی</vt:lpstr>
      <vt:lpstr>مراحل شکل‌گیری یک تیم</vt:lpstr>
      <vt:lpstr>چگونه موفقیت کار تیمی را تضمین کنیم؟</vt:lpstr>
      <vt:lpstr>نقش افراد در کارکردن با یکدیگر</vt:lpstr>
      <vt:lpstr>شایستگی‌های تیم</vt:lpstr>
      <vt:lpstr>دلایل ناکارامدی کار تیمی: مثالی از مشکلات نسبی کمیته علمی کووید-19 در سطح کشور و دانشگاه‌ها</vt:lpstr>
      <vt:lpstr>رویارویی با آشفتگی‌های کار جمعی</vt:lpstr>
      <vt:lpstr>ثبت و ضبط روابط کاری موفق و ناموفق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سطوح کار فردی و جمعی</dc:title>
  <dc:creator>علی اکبر حقدوست</dc:creator>
  <cp:lastModifiedBy>آزاده احمدی</cp:lastModifiedBy>
  <cp:revision>3</cp:revision>
  <dcterms:created xsi:type="dcterms:W3CDTF">2023-07-10T07:21:39Z</dcterms:created>
  <dcterms:modified xsi:type="dcterms:W3CDTF">2023-07-17T07:51:06Z</dcterms:modified>
</cp:coreProperties>
</file>