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82" r:id="rId3"/>
    <p:sldId id="279" r:id="rId4"/>
    <p:sldId id="283" r:id="rId5"/>
    <p:sldId id="381" r:id="rId6"/>
    <p:sldId id="284" r:id="rId7"/>
    <p:sldId id="286" r:id="rId8"/>
    <p:sldId id="287" r:id="rId9"/>
    <p:sldId id="288" r:id="rId10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8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90FFDD-B4FF-4B10-B860-D3F571EBABC4}" type="doc">
      <dgm:prSet loTypeId="urn:microsoft.com/office/officeart/2005/8/layout/radial6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C7AC413-F09A-4D3E-A305-5FB6FECDF443}">
      <dgm:prSet phldrT="[Text]" custT="1"/>
      <dgm:spPr/>
      <dgm:t>
        <a:bodyPr/>
        <a:lstStyle/>
        <a:p>
          <a:r>
            <a:rPr lang="fa-I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رهبر خوب</a:t>
          </a:r>
          <a:endParaRPr lang="en-US" sz="3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2EFE200C-4F46-4369-A2D7-57B659C9B3CF}" type="parTrans" cxnId="{B9894362-8D23-4EC3-B12C-C288305A011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B241FBC5-3B75-4191-B9C1-4B28BD7AA33A}" type="sibTrans" cxnId="{B9894362-8D23-4EC3-B12C-C288305A011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6E4FD721-DD85-4A24-86F5-2958578A7D24}">
      <dgm:prSet phldrT="[Text]" custT="1"/>
      <dgm:spPr/>
      <dgm:t>
        <a:bodyPr/>
        <a:lstStyle/>
        <a:p>
          <a:r>
            <a:rPr lang="fa-I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تمرکز بر نتیجه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A3470782-7B6D-496C-92BE-A50E38210AC5}" type="parTrans" cxnId="{04DD7E4A-139A-403A-BC5D-A2396C3019F4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8D164CD-C375-421D-9B1A-5F0E67AED943}" type="sibTrans" cxnId="{04DD7E4A-139A-403A-BC5D-A2396C3019F4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7636BAA8-48CE-4AD3-A3A3-668EF99C3579}">
      <dgm:prSet phldrT="[Text]" custT="1"/>
      <dgm:spPr/>
      <dgm:t>
        <a:bodyPr/>
        <a:lstStyle/>
        <a:p>
          <a:r>
            <a:rPr lang="fa-I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ایجاد فضای اثربخشی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428DBD87-9E95-44EA-A950-9DB89AB69202}" type="parTrans" cxnId="{336866F5-A34D-48E4-960B-39B48DE59BDD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BEC12D60-011E-49C6-967E-3FED06AB46CB}" type="sibTrans" cxnId="{336866F5-A34D-48E4-960B-39B48DE59BDD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D8042658-77EA-4753-991D-133A466CF03F}">
      <dgm:prSet phldrT="[Text]" custT="1"/>
      <dgm:spPr/>
      <dgm:t>
        <a:bodyPr/>
        <a:lstStyle/>
        <a:p>
          <a:r>
            <a:rPr lang="fa-I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مدل بودن</a:t>
          </a:r>
          <a:endParaRPr lang="en-US" sz="24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4CB3A92-FE91-409C-BACE-01A096B9A0D4}" type="parTrans" cxnId="{12633D2A-ABB6-4E54-BE98-9A6ECBFBA47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45964EF0-D3A9-42F5-9128-B0AC55C3130F}" type="sibTrans" cxnId="{12633D2A-ABB6-4E54-BE98-9A6ECBFBA47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9049C46-BA2C-4C4C-BE85-D8C4113F6C50}">
      <dgm:prSet phldrT="[Text]" custT="1"/>
      <dgm:spPr/>
      <dgm:t>
        <a:bodyPr/>
        <a:lstStyle/>
        <a:p>
          <a:r>
            <a:rPr lang="fa-I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کار تیمی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CF38EF89-D734-4CD5-8736-A47A202DA91A}" type="parTrans" cxnId="{FFE16D0B-1DD6-449A-B82B-9A24C52ABB5E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24FADDC9-074C-46CA-BCDC-817DB0664D0A}" type="sibTrans" cxnId="{FFE16D0B-1DD6-449A-B82B-9A24C52ABB5E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61A0D28-4622-4783-BAEB-94F761A31733}" type="pres">
      <dgm:prSet presAssocID="{4E90FFDD-B4FF-4B10-B860-D3F571EBABC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BE52D11-3EC5-4D43-9EE6-5E3541AA61D3}" type="pres">
      <dgm:prSet presAssocID="{AC7AC413-F09A-4D3E-A305-5FB6FECDF443}" presName="centerShape" presStyleLbl="node0" presStyleIdx="0" presStyleCnt="1"/>
      <dgm:spPr/>
    </dgm:pt>
    <dgm:pt modelId="{919FB527-5C63-4616-967E-200636F18910}" type="pres">
      <dgm:prSet presAssocID="{6E4FD721-DD85-4A24-86F5-2958578A7D24}" presName="node" presStyleLbl="node1" presStyleIdx="0" presStyleCnt="4">
        <dgm:presLayoutVars>
          <dgm:bulletEnabled val="1"/>
        </dgm:presLayoutVars>
      </dgm:prSet>
      <dgm:spPr/>
    </dgm:pt>
    <dgm:pt modelId="{5CD1201B-62E4-4B52-9ABE-B9F674B8F54B}" type="pres">
      <dgm:prSet presAssocID="{6E4FD721-DD85-4A24-86F5-2958578A7D24}" presName="dummy" presStyleCnt="0"/>
      <dgm:spPr/>
    </dgm:pt>
    <dgm:pt modelId="{9912B080-6E7D-4C96-9080-529A96F0AF41}" type="pres">
      <dgm:prSet presAssocID="{38D164CD-C375-421D-9B1A-5F0E67AED943}" presName="sibTrans" presStyleLbl="sibTrans2D1" presStyleIdx="0" presStyleCnt="4"/>
      <dgm:spPr/>
    </dgm:pt>
    <dgm:pt modelId="{22828644-A527-4A1B-9A56-0AA03E668CCA}" type="pres">
      <dgm:prSet presAssocID="{7636BAA8-48CE-4AD3-A3A3-668EF99C3579}" presName="node" presStyleLbl="node1" presStyleIdx="1" presStyleCnt="4">
        <dgm:presLayoutVars>
          <dgm:bulletEnabled val="1"/>
        </dgm:presLayoutVars>
      </dgm:prSet>
      <dgm:spPr/>
    </dgm:pt>
    <dgm:pt modelId="{DB0AA8F6-5C89-48CD-B21F-30A14BA5BEA3}" type="pres">
      <dgm:prSet presAssocID="{7636BAA8-48CE-4AD3-A3A3-668EF99C3579}" presName="dummy" presStyleCnt="0"/>
      <dgm:spPr/>
    </dgm:pt>
    <dgm:pt modelId="{346A101D-276B-41C1-A814-C5E64ECB3345}" type="pres">
      <dgm:prSet presAssocID="{BEC12D60-011E-49C6-967E-3FED06AB46CB}" presName="sibTrans" presStyleLbl="sibTrans2D1" presStyleIdx="1" presStyleCnt="4"/>
      <dgm:spPr/>
    </dgm:pt>
    <dgm:pt modelId="{A9C13C24-E41A-4632-B669-273A8AD5BEEE}" type="pres">
      <dgm:prSet presAssocID="{D8042658-77EA-4753-991D-133A466CF03F}" presName="node" presStyleLbl="node1" presStyleIdx="2" presStyleCnt="4">
        <dgm:presLayoutVars>
          <dgm:bulletEnabled val="1"/>
        </dgm:presLayoutVars>
      </dgm:prSet>
      <dgm:spPr/>
    </dgm:pt>
    <dgm:pt modelId="{34078C63-73D6-4B5C-8650-692933AA39BF}" type="pres">
      <dgm:prSet presAssocID="{D8042658-77EA-4753-991D-133A466CF03F}" presName="dummy" presStyleCnt="0"/>
      <dgm:spPr/>
    </dgm:pt>
    <dgm:pt modelId="{4EFD576F-227F-44CE-A3B6-C44FD451BC95}" type="pres">
      <dgm:prSet presAssocID="{45964EF0-D3A9-42F5-9128-B0AC55C3130F}" presName="sibTrans" presStyleLbl="sibTrans2D1" presStyleIdx="2" presStyleCnt="4"/>
      <dgm:spPr/>
    </dgm:pt>
    <dgm:pt modelId="{18E6AE1F-6072-40B6-A336-72431F5C76F1}" type="pres">
      <dgm:prSet presAssocID="{39049C46-BA2C-4C4C-BE85-D8C4113F6C50}" presName="node" presStyleLbl="node1" presStyleIdx="3" presStyleCnt="4">
        <dgm:presLayoutVars>
          <dgm:bulletEnabled val="1"/>
        </dgm:presLayoutVars>
      </dgm:prSet>
      <dgm:spPr/>
    </dgm:pt>
    <dgm:pt modelId="{FAE6ADF8-7341-40A4-B8B4-3EB59B8D2046}" type="pres">
      <dgm:prSet presAssocID="{39049C46-BA2C-4C4C-BE85-D8C4113F6C50}" presName="dummy" presStyleCnt="0"/>
      <dgm:spPr/>
    </dgm:pt>
    <dgm:pt modelId="{6A691FD4-1F28-439A-AE8D-4D6DB3467606}" type="pres">
      <dgm:prSet presAssocID="{24FADDC9-074C-46CA-BCDC-817DB0664D0A}" presName="sibTrans" presStyleLbl="sibTrans2D1" presStyleIdx="3" presStyleCnt="4"/>
      <dgm:spPr/>
    </dgm:pt>
  </dgm:ptLst>
  <dgm:cxnLst>
    <dgm:cxn modelId="{1FA85C05-5D8C-4441-B6B3-00262BEED164}" type="presOf" srcId="{24FADDC9-074C-46CA-BCDC-817DB0664D0A}" destId="{6A691FD4-1F28-439A-AE8D-4D6DB3467606}" srcOrd="0" destOrd="0" presId="urn:microsoft.com/office/officeart/2005/8/layout/radial6"/>
    <dgm:cxn modelId="{AEC24109-502B-4594-9BCE-23B89E5A9EB8}" type="presOf" srcId="{38D164CD-C375-421D-9B1A-5F0E67AED943}" destId="{9912B080-6E7D-4C96-9080-529A96F0AF41}" srcOrd="0" destOrd="0" presId="urn:microsoft.com/office/officeart/2005/8/layout/radial6"/>
    <dgm:cxn modelId="{FFE16D0B-1DD6-449A-B82B-9A24C52ABB5E}" srcId="{AC7AC413-F09A-4D3E-A305-5FB6FECDF443}" destId="{39049C46-BA2C-4C4C-BE85-D8C4113F6C50}" srcOrd="3" destOrd="0" parTransId="{CF38EF89-D734-4CD5-8736-A47A202DA91A}" sibTransId="{24FADDC9-074C-46CA-BCDC-817DB0664D0A}"/>
    <dgm:cxn modelId="{B8C3F010-E3B7-4B79-827A-5426156D5AA3}" type="presOf" srcId="{AC7AC413-F09A-4D3E-A305-5FB6FECDF443}" destId="{EBE52D11-3EC5-4D43-9EE6-5E3541AA61D3}" srcOrd="0" destOrd="0" presId="urn:microsoft.com/office/officeart/2005/8/layout/radial6"/>
    <dgm:cxn modelId="{12633D2A-ABB6-4E54-BE98-9A6ECBFBA478}" srcId="{AC7AC413-F09A-4D3E-A305-5FB6FECDF443}" destId="{D8042658-77EA-4753-991D-133A466CF03F}" srcOrd="2" destOrd="0" parTransId="{34CB3A92-FE91-409C-BACE-01A096B9A0D4}" sibTransId="{45964EF0-D3A9-42F5-9128-B0AC55C3130F}"/>
    <dgm:cxn modelId="{7829233F-6ED9-4972-BB80-21604EB38CA5}" type="presOf" srcId="{45964EF0-D3A9-42F5-9128-B0AC55C3130F}" destId="{4EFD576F-227F-44CE-A3B6-C44FD451BC95}" srcOrd="0" destOrd="0" presId="urn:microsoft.com/office/officeart/2005/8/layout/radial6"/>
    <dgm:cxn modelId="{F3C7465B-92E1-4DCD-AB5D-F0C3800DDF44}" type="presOf" srcId="{7636BAA8-48CE-4AD3-A3A3-668EF99C3579}" destId="{22828644-A527-4A1B-9A56-0AA03E668CCA}" srcOrd="0" destOrd="0" presId="urn:microsoft.com/office/officeart/2005/8/layout/radial6"/>
    <dgm:cxn modelId="{B9894362-8D23-4EC3-B12C-C288305A0118}" srcId="{4E90FFDD-B4FF-4B10-B860-D3F571EBABC4}" destId="{AC7AC413-F09A-4D3E-A305-5FB6FECDF443}" srcOrd="0" destOrd="0" parTransId="{2EFE200C-4F46-4369-A2D7-57B659C9B3CF}" sibTransId="{B241FBC5-3B75-4191-B9C1-4B28BD7AA33A}"/>
    <dgm:cxn modelId="{04DD7E4A-139A-403A-BC5D-A2396C3019F4}" srcId="{AC7AC413-F09A-4D3E-A305-5FB6FECDF443}" destId="{6E4FD721-DD85-4A24-86F5-2958578A7D24}" srcOrd="0" destOrd="0" parTransId="{A3470782-7B6D-496C-92BE-A50E38210AC5}" sibTransId="{38D164CD-C375-421D-9B1A-5F0E67AED943}"/>
    <dgm:cxn modelId="{DA9BF981-1CAD-46F1-AD4A-623E57BB870B}" type="presOf" srcId="{6E4FD721-DD85-4A24-86F5-2958578A7D24}" destId="{919FB527-5C63-4616-967E-200636F18910}" srcOrd="0" destOrd="0" presId="urn:microsoft.com/office/officeart/2005/8/layout/radial6"/>
    <dgm:cxn modelId="{14741182-636F-433E-81A1-63F7E51FC7A2}" type="presOf" srcId="{D8042658-77EA-4753-991D-133A466CF03F}" destId="{A9C13C24-E41A-4632-B669-273A8AD5BEEE}" srcOrd="0" destOrd="0" presId="urn:microsoft.com/office/officeart/2005/8/layout/radial6"/>
    <dgm:cxn modelId="{74685186-56FD-4EA6-AF5C-62134019E196}" type="presOf" srcId="{39049C46-BA2C-4C4C-BE85-D8C4113F6C50}" destId="{18E6AE1F-6072-40B6-A336-72431F5C76F1}" srcOrd="0" destOrd="0" presId="urn:microsoft.com/office/officeart/2005/8/layout/radial6"/>
    <dgm:cxn modelId="{E5E874AF-A3E5-4B88-ADF5-6768FBA20755}" type="presOf" srcId="{4E90FFDD-B4FF-4B10-B860-D3F571EBABC4}" destId="{361A0D28-4622-4783-BAEB-94F761A31733}" srcOrd="0" destOrd="0" presId="urn:microsoft.com/office/officeart/2005/8/layout/radial6"/>
    <dgm:cxn modelId="{BE58E8E9-51C3-4E0E-B4B4-CC01A3890987}" type="presOf" srcId="{BEC12D60-011E-49C6-967E-3FED06AB46CB}" destId="{346A101D-276B-41C1-A814-C5E64ECB3345}" srcOrd="0" destOrd="0" presId="urn:microsoft.com/office/officeart/2005/8/layout/radial6"/>
    <dgm:cxn modelId="{336866F5-A34D-48E4-960B-39B48DE59BDD}" srcId="{AC7AC413-F09A-4D3E-A305-5FB6FECDF443}" destId="{7636BAA8-48CE-4AD3-A3A3-668EF99C3579}" srcOrd="1" destOrd="0" parTransId="{428DBD87-9E95-44EA-A950-9DB89AB69202}" sibTransId="{BEC12D60-011E-49C6-967E-3FED06AB46CB}"/>
    <dgm:cxn modelId="{3BF9E806-F626-4258-8835-E4A6755F75C2}" type="presParOf" srcId="{361A0D28-4622-4783-BAEB-94F761A31733}" destId="{EBE52D11-3EC5-4D43-9EE6-5E3541AA61D3}" srcOrd="0" destOrd="0" presId="urn:microsoft.com/office/officeart/2005/8/layout/radial6"/>
    <dgm:cxn modelId="{4DEFBBF2-F18F-4134-883F-CBF861136DAE}" type="presParOf" srcId="{361A0D28-4622-4783-BAEB-94F761A31733}" destId="{919FB527-5C63-4616-967E-200636F18910}" srcOrd="1" destOrd="0" presId="urn:microsoft.com/office/officeart/2005/8/layout/radial6"/>
    <dgm:cxn modelId="{7E30A395-EA61-4D02-8E9D-0E5114F28689}" type="presParOf" srcId="{361A0D28-4622-4783-BAEB-94F761A31733}" destId="{5CD1201B-62E4-4B52-9ABE-B9F674B8F54B}" srcOrd="2" destOrd="0" presId="urn:microsoft.com/office/officeart/2005/8/layout/radial6"/>
    <dgm:cxn modelId="{069111D5-D63A-4D00-8A2F-17B5D12DE25C}" type="presParOf" srcId="{361A0D28-4622-4783-BAEB-94F761A31733}" destId="{9912B080-6E7D-4C96-9080-529A96F0AF41}" srcOrd="3" destOrd="0" presId="urn:microsoft.com/office/officeart/2005/8/layout/radial6"/>
    <dgm:cxn modelId="{08487625-1D17-4270-A24B-25FD7A8F037D}" type="presParOf" srcId="{361A0D28-4622-4783-BAEB-94F761A31733}" destId="{22828644-A527-4A1B-9A56-0AA03E668CCA}" srcOrd="4" destOrd="0" presId="urn:microsoft.com/office/officeart/2005/8/layout/radial6"/>
    <dgm:cxn modelId="{8ABA6A77-BA15-4389-924C-97298E1D3921}" type="presParOf" srcId="{361A0D28-4622-4783-BAEB-94F761A31733}" destId="{DB0AA8F6-5C89-48CD-B21F-30A14BA5BEA3}" srcOrd="5" destOrd="0" presId="urn:microsoft.com/office/officeart/2005/8/layout/radial6"/>
    <dgm:cxn modelId="{66D45139-07F6-4EFC-85C6-5DD97CBF2F61}" type="presParOf" srcId="{361A0D28-4622-4783-BAEB-94F761A31733}" destId="{346A101D-276B-41C1-A814-C5E64ECB3345}" srcOrd="6" destOrd="0" presId="urn:microsoft.com/office/officeart/2005/8/layout/radial6"/>
    <dgm:cxn modelId="{1DC69F9B-260E-45AA-8B84-88A5B20E292C}" type="presParOf" srcId="{361A0D28-4622-4783-BAEB-94F761A31733}" destId="{A9C13C24-E41A-4632-B669-273A8AD5BEEE}" srcOrd="7" destOrd="0" presId="urn:microsoft.com/office/officeart/2005/8/layout/radial6"/>
    <dgm:cxn modelId="{9FFDB0B0-5C6C-4F3A-B327-FA03B28D8544}" type="presParOf" srcId="{361A0D28-4622-4783-BAEB-94F761A31733}" destId="{34078C63-73D6-4B5C-8650-692933AA39BF}" srcOrd="8" destOrd="0" presId="urn:microsoft.com/office/officeart/2005/8/layout/radial6"/>
    <dgm:cxn modelId="{2C0C5ED6-5484-4744-9A1F-0D830524678B}" type="presParOf" srcId="{361A0D28-4622-4783-BAEB-94F761A31733}" destId="{4EFD576F-227F-44CE-A3B6-C44FD451BC95}" srcOrd="9" destOrd="0" presId="urn:microsoft.com/office/officeart/2005/8/layout/radial6"/>
    <dgm:cxn modelId="{103C285C-CDFA-44C8-9207-6977D3144C35}" type="presParOf" srcId="{361A0D28-4622-4783-BAEB-94F761A31733}" destId="{18E6AE1F-6072-40B6-A336-72431F5C76F1}" srcOrd="10" destOrd="0" presId="urn:microsoft.com/office/officeart/2005/8/layout/radial6"/>
    <dgm:cxn modelId="{DEA65A85-D1F5-47E8-B2BE-2E1E94076CC5}" type="presParOf" srcId="{361A0D28-4622-4783-BAEB-94F761A31733}" destId="{FAE6ADF8-7341-40A4-B8B4-3EB59B8D2046}" srcOrd="11" destOrd="0" presId="urn:microsoft.com/office/officeart/2005/8/layout/radial6"/>
    <dgm:cxn modelId="{07E7D6D3-FB0B-4F98-9AE0-4FB3DF6D1A3F}" type="presParOf" srcId="{361A0D28-4622-4783-BAEB-94F761A31733}" destId="{6A691FD4-1F28-439A-AE8D-4D6DB3467606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90FFDD-B4FF-4B10-B860-D3F571EBABC4}" type="doc">
      <dgm:prSet loTypeId="urn:microsoft.com/office/officeart/2005/8/layout/radial6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C7AC413-F09A-4D3E-A305-5FB6FECDF443}">
      <dgm:prSet phldrT="[Text]" custT="1"/>
      <dgm:spPr/>
      <dgm:t>
        <a:bodyPr/>
        <a:lstStyle/>
        <a:p>
          <a:r>
            <a:rPr lang="fa-I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رهبر خوب</a:t>
          </a:r>
          <a:endParaRPr lang="en-US" sz="3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2EFE200C-4F46-4369-A2D7-57B659C9B3CF}" type="parTrans" cxnId="{B9894362-8D23-4EC3-B12C-C288305A011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B241FBC5-3B75-4191-B9C1-4B28BD7AA33A}" type="sibTrans" cxnId="{B9894362-8D23-4EC3-B12C-C288305A011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6E4FD721-DD85-4A24-86F5-2958578A7D24}">
      <dgm:prSet phldrT="[Text]" custT="1"/>
      <dgm:spPr/>
      <dgm:t>
        <a:bodyPr/>
        <a:lstStyle/>
        <a:p>
          <a:r>
            <a:rPr lang="fa-I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تمرکز بر نتیجه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A3470782-7B6D-496C-92BE-A50E38210AC5}" type="parTrans" cxnId="{04DD7E4A-139A-403A-BC5D-A2396C3019F4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8D164CD-C375-421D-9B1A-5F0E67AED943}" type="sibTrans" cxnId="{04DD7E4A-139A-403A-BC5D-A2396C3019F4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7636BAA8-48CE-4AD3-A3A3-668EF99C3579}">
      <dgm:prSet phldrT="[Text]" custT="1"/>
      <dgm:spPr/>
      <dgm:t>
        <a:bodyPr/>
        <a:lstStyle/>
        <a:p>
          <a:r>
            <a:rPr lang="fa-I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ایجاد فضای اثربخشی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428DBD87-9E95-44EA-A950-9DB89AB69202}" type="parTrans" cxnId="{336866F5-A34D-48E4-960B-39B48DE59BDD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BEC12D60-011E-49C6-967E-3FED06AB46CB}" type="sibTrans" cxnId="{336866F5-A34D-48E4-960B-39B48DE59BDD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D8042658-77EA-4753-991D-133A466CF03F}">
      <dgm:prSet phldrT="[Text]" custT="1"/>
      <dgm:spPr/>
      <dgm:t>
        <a:bodyPr/>
        <a:lstStyle/>
        <a:p>
          <a:r>
            <a:rPr lang="fa-I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مدل بودن</a:t>
          </a:r>
          <a:endParaRPr lang="en-US" sz="24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4CB3A92-FE91-409C-BACE-01A096B9A0D4}" type="parTrans" cxnId="{12633D2A-ABB6-4E54-BE98-9A6ECBFBA47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45964EF0-D3A9-42F5-9128-B0AC55C3130F}" type="sibTrans" cxnId="{12633D2A-ABB6-4E54-BE98-9A6ECBFBA478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9049C46-BA2C-4C4C-BE85-D8C4113F6C50}">
      <dgm:prSet phldrT="[Text]" custT="1"/>
      <dgm:spPr/>
      <dgm:t>
        <a:bodyPr/>
        <a:lstStyle/>
        <a:p>
          <a:r>
            <a:rPr lang="fa-I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کار تیمی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CF38EF89-D734-4CD5-8736-A47A202DA91A}" type="parTrans" cxnId="{FFE16D0B-1DD6-449A-B82B-9A24C52ABB5E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24FADDC9-074C-46CA-BCDC-817DB0664D0A}" type="sibTrans" cxnId="{FFE16D0B-1DD6-449A-B82B-9A24C52ABB5E}">
      <dgm:prSet/>
      <dgm:spPr/>
      <dgm:t>
        <a:bodyPr/>
        <a:lstStyle/>
        <a:p>
          <a:endParaRPr lang="en-US" sz="24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gm:t>
    </dgm:pt>
    <dgm:pt modelId="{361A0D28-4622-4783-BAEB-94F761A31733}" type="pres">
      <dgm:prSet presAssocID="{4E90FFDD-B4FF-4B10-B860-D3F571EBABC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BE52D11-3EC5-4D43-9EE6-5E3541AA61D3}" type="pres">
      <dgm:prSet presAssocID="{AC7AC413-F09A-4D3E-A305-5FB6FECDF443}" presName="centerShape" presStyleLbl="node0" presStyleIdx="0" presStyleCnt="1"/>
      <dgm:spPr/>
    </dgm:pt>
    <dgm:pt modelId="{919FB527-5C63-4616-967E-200636F18910}" type="pres">
      <dgm:prSet presAssocID="{6E4FD721-DD85-4A24-86F5-2958578A7D24}" presName="node" presStyleLbl="node1" presStyleIdx="0" presStyleCnt="4">
        <dgm:presLayoutVars>
          <dgm:bulletEnabled val="1"/>
        </dgm:presLayoutVars>
      </dgm:prSet>
      <dgm:spPr/>
    </dgm:pt>
    <dgm:pt modelId="{5CD1201B-62E4-4B52-9ABE-B9F674B8F54B}" type="pres">
      <dgm:prSet presAssocID="{6E4FD721-DD85-4A24-86F5-2958578A7D24}" presName="dummy" presStyleCnt="0"/>
      <dgm:spPr/>
    </dgm:pt>
    <dgm:pt modelId="{9912B080-6E7D-4C96-9080-529A96F0AF41}" type="pres">
      <dgm:prSet presAssocID="{38D164CD-C375-421D-9B1A-5F0E67AED943}" presName="sibTrans" presStyleLbl="sibTrans2D1" presStyleIdx="0" presStyleCnt="4"/>
      <dgm:spPr/>
    </dgm:pt>
    <dgm:pt modelId="{22828644-A527-4A1B-9A56-0AA03E668CCA}" type="pres">
      <dgm:prSet presAssocID="{7636BAA8-48CE-4AD3-A3A3-668EF99C3579}" presName="node" presStyleLbl="node1" presStyleIdx="1" presStyleCnt="4">
        <dgm:presLayoutVars>
          <dgm:bulletEnabled val="1"/>
        </dgm:presLayoutVars>
      </dgm:prSet>
      <dgm:spPr/>
    </dgm:pt>
    <dgm:pt modelId="{DB0AA8F6-5C89-48CD-B21F-30A14BA5BEA3}" type="pres">
      <dgm:prSet presAssocID="{7636BAA8-48CE-4AD3-A3A3-668EF99C3579}" presName="dummy" presStyleCnt="0"/>
      <dgm:spPr/>
    </dgm:pt>
    <dgm:pt modelId="{346A101D-276B-41C1-A814-C5E64ECB3345}" type="pres">
      <dgm:prSet presAssocID="{BEC12D60-011E-49C6-967E-3FED06AB46CB}" presName="sibTrans" presStyleLbl="sibTrans2D1" presStyleIdx="1" presStyleCnt="4"/>
      <dgm:spPr/>
    </dgm:pt>
    <dgm:pt modelId="{A9C13C24-E41A-4632-B669-273A8AD5BEEE}" type="pres">
      <dgm:prSet presAssocID="{D8042658-77EA-4753-991D-133A466CF03F}" presName="node" presStyleLbl="node1" presStyleIdx="2" presStyleCnt="4">
        <dgm:presLayoutVars>
          <dgm:bulletEnabled val="1"/>
        </dgm:presLayoutVars>
      </dgm:prSet>
      <dgm:spPr/>
    </dgm:pt>
    <dgm:pt modelId="{34078C63-73D6-4B5C-8650-692933AA39BF}" type="pres">
      <dgm:prSet presAssocID="{D8042658-77EA-4753-991D-133A466CF03F}" presName="dummy" presStyleCnt="0"/>
      <dgm:spPr/>
    </dgm:pt>
    <dgm:pt modelId="{4EFD576F-227F-44CE-A3B6-C44FD451BC95}" type="pres">
      <dgm:prSet presAssocID="{45964EF0-D3A9-42F5-9128-B0AC55C3130F}" presName="sibTrans" presStyleLbl="sibTrans2D1" presStyleIdx="2" presStyleCnt="4"/>
      <dgm:spPr/>
    </dgm:pt>
    <dgm:pt modelId="{18E6AE1F-6072-40B6-A336-72431F5C76F1}" type="pres">
      <dgm:prSet presAssocID="{39049C46-BA2C-4C4C-BE85-D8C4113F6C50}" presName="node" presStyleLbl="node1" presStyleIdx="3" presStyleCnt="4">
        <dgm:presLayoutVars>
          <dgm:bulletEnabled val="1"/>
        </dgm:presLayoutVars>
      </dgm:prSet>
      <dgm:spPr/>
    </dgm:pt>
    <dgm:pt modelId="{FAE6ADF8-7341-40A4-B8B4-3EB59B8D2046}" type="pres">
      <dgm:prSet presAssocID="{39049C46-BA2C-4C4C-BE85-D8C4113F6C50}" presName="dummy" presStyleCnt="0"/>
      <dgm:spPr/>
    </dgm:pt>
    <dgm:pt modelId="{6A691FD4-1F28-439A-AE8D-4D6DB3467606}" type="pres">
      <dgm:prSet presAssocID="{24FADDC9-074C-46CA-BCDC-817DB0664D0A}" presName="sibTrans" presStyleLbl="sibTrans2D1" presStyleIdx="3" presStyleCnt="4"/>
      <dgm:spPr/>
    </dgm:pt>
  </dgm:ptLst>
  <dgm:cxnLst>
    <dgm:cxn modelId="{1FA85C05-5D8C-4441-B6B3-00262BEED164}" type="presOf" srcId="{24FADDC9-074C-46CA-BCDC-817DB0664D0A}" destId="{6A691FD4-1F28-439A-AE8D-4D6DB3467606}" srcOrd="0" destOrd="0" presId="urn:microsoft.com/office/officeart/2005/8/layout/radial6"/>
    <dgm:cxn modelId="{AEC24109-502B-4594-9BCE-23B89E5A9EB8}" type="presOf" srcId="{38D164CD-C375-421D-9B1A-5F0E67AED943}" destId="{9912B080-6E7D-4C96-9080-529A96F0AF41}" srcOrd="0" destOrd="0" presId="urn:microsoft.com/office/officeart/2005/8/layout/radial6"/>
    <dgm:cxn modelId="{FFE16D0B-1DD6-449A-B82B-9A24C52ABB5E}" srcId="{AC7AC413-F09A-4D3E-A305-5FB6FECDF443}" destId="{39049C46-BA2C-4C4C-BE85-D8C4113F6C50}" srcOrd="3" destOrd="0" parTransId="{CF38EF89-D734-4CD5-8736-A47A202DA91A}" sibTransId="{24FADDC9-074C-46CA-BCDC-817DB0664D0A}"/>
    <dgm:cxn modelId="{B8C3F010-E3B7-4B79-827A-5426156D5AA3}" type="presOf" srcId="{AC7AC413-F09A-4D3E-A305-5FB6FECDF443}" destId="{EBE52D11-3EC5-4D43-9EE6-5E3541AA61D3}" srcOrd="0" destOrd="0" presId="urn:microsoft.com/office/officeart/2005/8/layout/radial6"/>
    <dgm:cxn modelId="{12633D2A-ABB6-4E54-BE98-9A6ECBFBA478}" srcId="{AC7AC413-F09A-4D3E-A305-5FB6FECDF443}" destId="{D8042658-77EA-4753-991D-133A466CF03F}" srcOrd="2" destOrd="0" parTransId="{34CB3A92-FE91-409C-BACE-01A096B9A0D4}" sibTransId="{45964EF0-D3A9-42F5-9128-B0AC55C3130F}"/>
    <dgm:cxn modelId="{7829233F-6ED9-4972-BB80-21604EB38CA5}" type="presOf" srcId="{45964EF0-D3A9-42F5-9128-B0AC55C3130F}" destId="{4EFD576F-227F-44CE-A3B6-C44FD451BC95}" srcOrd="0" destOrd="0" presId="urn:microsoft.com/office/officeart/2005/8/layout/radial6"/>
    <dgm:cxn modelId="{F3C7465B-92E1-4DCD-AB5D-F0C3800DDF44}" type="presOf" srcId="{7636BAA8-48CE-4AD3-A3A3-668EF99C3579}" destId="{22828644-A527-4A1B-9A56-0AA03E668CCA}" srcOrd="0" destOrd="0" presId="urn:microsoft.com/office/officeart/2005/8/layout/radial6"/>
    <dgm:cxn modelId="{B9894362-8D23-4EC3-B12C-C288305A0118}" srcId="{4E90FFDD-B4FF-4B10-B860-D3F571EBABC4}" destId="{AC7AC413-F09A-4D3E-A305-5FB6FECDF443}" srcOrd="0" destOrd="0" parTransId="{2EFE200C-4F46-4369-A2D7-57B659C9B3CF}" sibTransId="{B241FBC5-3B75-4191-B9C1-4B28BD7AA33A}"/>
    <dgm:cxn modelId="{04DD7E4A-139A-403A-BC5D-A2396C3019F4}" srcId="{AC7AC413-F09A-4D3E-A305-5FB6FECDF443}" destId="{6E4FD721-DD85-4A24-86F5-2958578A7D24}" srcOrd="0" destOrd="0" parTransId="{A3470782-7B6D-496C-92BE-A50E38210AC5}" sibTransId="{38D164CD-C375-421D-9B1A-5F0E67AED943}"/>
    <dgm:cxn modelId="{DA9BF981-1CAD-46F1-AD4A-623E57BB870B}" type="presOf" srcId="{6E4FD721-DD85-4A24-86F5-2958578A7D24}" destId="{919FB527-5C63-4616-967E-200636F18910}" srcOrd="0" destOrd="0" presId="urn:microsoft.com/office/officeart/2005/8/layout/radial6"/>
    <dgm:cxn modelId="{14741182-636F-433E-81A1-63F7E51FC7A2}" type="presOf" srcId="{D8042658-77EA-4753-991D-133A466CF03F}" destId="{A9C13C24-E41A-4632-B669-273A8AD5BEEE}" srcOrd="0" destOrd="0" presId="urn:microsoft.com/office/officeart/2005/8/layout/radial6"/>
    <dgm:cxn modelId="{74685186-56FD-4EA6-AF5C-62134019E196}" type="presOf" srcId="{39049C46-BA2C-4C4C-BE85-D8C4113F6C50}" destId="{18E6AE1F-6072-40B6-A336-72431F5C76F1}" srcOrd="0" destOrd="0" presId="urn:microsoft.com/office/officeart/2005/8/layout/radial6"/>
    <dgm:cxn modelId="{E5E874AF-A3E5-4B88-ADF5-6768FBA20755}" type="presOf" srcId="{4E90FFDD-B4FF-4B10-B860-D3F571EBABC4}" destId="{361A0D28-4622-4783-BAEB-94F761A31733}" srcOrd="0" destOrd="0" presId="urn:microsoft.com/office/officeart/2005/8/layout/radial6"/>
    <dgm:cxn modelId="{BE58E8E9-51C3-4E0E-B4B4-CC01A3890987}" type="presOf" srcId="{BEC12D60-011E-49C6-967E-3FED06AB46CB}" destId="{346A101D-276B-41C1-A814-C5E64ECB3345}" srcOrd="0" destOrd="0" presId="urn:microsoft.com/office/officeart/2005/8/layout/radial6"/>
    <dgm:cxn modelId="{336866F5-A34D-48E4-960B-39B48DE59BDD}" srcId="{AC7AC413-F09A-4D3E-A305-5FB6FECDF443}" destId="{7636BAA8-48CE-4AD3-A3A3-668EF99C3579}" srcOrd="1" destOrd="0" parTransId="{428DBD87-9E95-44EA-A950-9DB89AB69202}" sibTransId="{BEC12D60-011E-49C6-967E-3FED06AB46CB}"/>
    <dgm:cxn modelId="{3BF9E806-F626-4258-8835-E4A6755F75C2}" type="presParOf" srcId="{361A0D28-4622-4783-BAEB-94F761A31733}" destId="{EBE52D11-3EC5-4D43-9EE6-5E3541AA61D3}" srcOrd="0" destOrd="0" presId="urn:microsoft.com/office/officeart/2005/8/layout/radial6"/>
    <dgm:cxn modelId="{4DEFBBF2-F18F-4134-883F-CBF861136DAE}" type="presParOf" srcId="{361A0D28-4622-4783-BAEB-94F761A31733}" destId="{919FB527-5C63-4616-967E-200636F18910}" srcOrd="1" destOrd="0" presId="urn:microsoft.com/office/officeart/2005/8/layout/radial6"/>
    <dgm:cxn modelId="{7E30A395-EA61-4D02-8E9D-0E5114F28689}" type="presParOf" srcId="{361A0D28-4622-4783-BAEB-94F761A31733}" destId="{5CD1201B-62E4-4B52-9ABE-B9F674B8F54B}" srcOrd="2" destOrd="0" presId="urn:microsoft.com/office/officeart/2005/8/layout/radial6"/>
    <dgm:cxn modelId="{069111D5-D63A-4D00-8A2F-17B5D12DE25C}" type="presParOf" srcId="{361A0D28-4622-4783-BAEB-94F761A31733}" destId="{9912B080-6E7D-4C96-9080-529A96F0AF41}" srcOrd="3" destOrd="0" presId="urn:microsoft.com/office/officeart/2005/8/layout/radial6"/>
    <dgm:cxn modelId="{08487625-1D17-4270-A24B-25FD7A8F037D}" type="presParOf" srcId="{361A0D28-4622-4783-BAEB-94F761A31733}" destId="{22828644-A527-4A1B-9A56-0AA03E668CCA}" srcOrd="4" destOrd="0" presId="urn:microsoft.com/office/officeart/2005/8/layout/radial6"/>
    <dgm:cxn modelId="{8ABA6A77-BA15-4389-924C-97298E1D3921}" type="presParOf" srcId="{361A0D28-4622-4783-BAEB-94F761A31733}" destId="{DB0AA8F6-5C89-48CD-B21F-30A14BA5BEA3}" srcOrd="5" destOrd="0" presId="urn:microsoft.com/office/officeart/2005/8/layout/radial6"/>
    <dgm:cxn modelId="{66D45139-07F6-4EFC-85C6-5DD97CBF2F61}" type="presParOf" srcId="{361A0D28-4622-4783-BAEB-94F761A31733}" destId="{346A101D-276B-41C1-A814-C5E64ECB3345}" srcOrd="6" destOrd="0" presId="urn:microsoft.com/office/officeart/2005/8/layout/radial6"/>
    <dgm:cxn modelId="{1DC69F9B-260E-45AA-8B84-88A5B20E292C}" type="presParOf" srcId="{361A0D28-4622-4783-BAEB-94F761A31733}" destId="{A9C13C24-E41A-4632-B669-273A8AD5BEEE}" srcOrd="7" destOrd="0" presId="urn:microsoft.com/office/officeart/2005/8/layout/radial6"/>
    <dgm:cxn modelId="{9FFDB0B0-5C6C-4F3A-B327-FA03B28D8544}" type="presParOf" srcId="{361A0D28-4622-4783-BAEB-94F761A31733}" destId="{34078C63-73D6-4B5C-8650-692933AA39BF}" srcOrd="8" destOrd="0" presId="urn:microsoft.com/office/officeart/2005/8/layout/radial6"/>
    <dgm:cxn modelId="{2C0C5ED6-5484-4744-9A1F-0D830524678B}" type="presParOf" srcId="{361A0D28-4622-4783-BAEB-94F761A31733}" destId="{4EFD576F-227F-44CE-A3B6-C44FD451BC95}" srcOrd="9" destOrd="0" presId="urn:microsoft.com/office/officeart/2005/8/layout/radial6"/>
    <dgm:cxn modelId="{103C285C-CDFA-44C8-9207-6977D3144C35}" type="presParOf" srcId="{361A0D28-4622-4783-BAEB-94F761A31733}" destId="{18E6AE1F-6072-40B6-A336-72431F5C76F1}" srcOrd="10" destOrd="0" presId="urn:microsoft.com/office/officeart/2005/8/layout/radial6"/>
    <dgm:cxn modelId="{DEA65A85-D1F5-47E8-B2BE-2E1E94076CC5}" type="presParOf" srcId="{361A0D28-4622-4783-BAEB-94F761A31733}" destId="{FAE6ADF8-7341-40A4-B8B4-3EB59B8D2046}" srcOrd="11" destOrd="0" presId="urn:microsoft.com/office/officeart/2005/8/layout/radial6"/>
    <dgm:cxn modelId="{07E7D6D3-FB0B-4F98-9AE0-4FB3DF6D1A3F}" type="presParOf" srcId="{361A0D28-4622-4783-BAEB-94F761A31733}" destId="{6A691FD4-1F28-439A-AE8D-4D6DB3467606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C9F24B-D387-4CD1-BCD1-C3F9D9630234}" type="doc">
      <dgm:prSet loTypeId="urn:microsoft.com/office/officeart/2005/8/layout/venn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3774B5F-4139-410D-AB1D-4337F8F7E072}">
      <dgm:prSet phldrT="[Text]" custT="1"/>
      <dgm:spPr/>
      <dgm:t>
        <a:bodyPr/>
        <a:lstStyle/>
        <a:p>
          <a:r>
            <a:rPr lang="fa-IR" sz="1800" dirty="0">
              <a:cs typeface="B Koodak" panose="00000700000000000000" pitchFamily="2" charset="-78"/>
            </a:rPr>
            <a:t>بخش سلامت</a:t>
          </a:r>
          <a:endParaRPr lang="en-US" sz="1800" dirty="0">
            <a:cs typeface="B Koodak" panose="00000700000000000000" pitchFamily="2" charset="-78"/>
          </a:endParaRPr>
        </a:p>
      </dgm:t>
    </dgm:pt>
    <dgm:pt modelId="{F5237D94-20B7-469B-B5D1-721567286A94}" type="parTrans" cxnId="{C4771C7F-955B-41A7-85D6-2B82D9561640}">
      <dgm:prSet/>
      <dgm:spPr/>
      <dgm:t>
        <a:bodyPr/>
        <a:lstStyle/>
        <a:p>
          <a:endParaRPr lang="en-US" sz="2400">
            <a:cs typeface="B Koodak" panose="00000700000000000000" pitchFamily="2" charset="-78"/>
          </a:endParaRPr>
        </a:p>
      </dgm:t>
    </dgm:pt>
    <dgm:pt modelId="{2BFA1892-49E4-4973-A5EC-29F2DD855CB6}" type="sibTrans" cxnId="{C4771C7F-955B-41A7-85D6-2B82D9561640}">
      <dgm:prSet/>
      <dgm:spPr/>
      <dgm:t>
        <a:bodyPr/>
        <a:lstStyle/>
        <a:p>
          <a:endParaRPr lang="en-US" sz="2400">
            <a:cs typeface="B Koodak" panose="00000700000000000000" pitchFamily="2" charset="-78"/>
          </a:endParaRPr>
        </a:p>
      </dgm:t>
    </dgm:pt>
    <dgm:pt modelId="{B8A2B403-F6B5-4DA4-9CC9-7FF4CA6273DA}">
      <dgm:prSet phldrT="[Text]" custT="1"/>
      <dgm:spPr/>
      <dgm:t>
        <a:bodyPr/>
        <a:lstStyle/>
        <a:p>
          <a:r>
            <a:rPr lang="fa-IR" sz="1800" dirty="0">
              <a:cs typeface="B Koodak" panose="00000700000000000000" pitchFamily="2" charset="-78"/>
            </a:rPr>
            <a:t>وزارت بهداشت</a:t>
          </a:r>
          <a:endParaRPr lang="en-US" sz="1800" dirty="0">
            <a:cs typeface="B Koodak" panose="00000700000000000000" pitchFamily="2" charset="-78"/>
          </a:endParaRPr>
        </a:p>
      </dgm:t>
    </dgm:pt>
    <dgm:pt modelId="{41054C6E-B65A-4C7E-9EF2-9ED4D53AD95E}" type="parTrans" cxnId="{FCABD6AA-0DFC-4045-B9F0-E0611E470CAA}">
      <dgm:prSet/>
      <dgm:spPr/>
      <dgm:t>
        <a:bodyPr/>
        <a:lstStyle/>
        <a:p>
          <a:endParaRPr lang="en-US" sz="2400">
            <a:cs typeface="B Koodak" panose="00000700000000000000" pitchFamily="2" charset="-78"/>
          </a:endParaRPr>
        </a:p>
      </dgm:t>
    </dgm:pt>
    <dgm:pt modelId="{1F359136-1696-4EA9-90A2-C6DE85F44D83}" type="sibTrans" cxnId="{FCABD6AA-0DFC-4045-B9F0-E0611E470CAA}">
      <dgm:prSet/>
      <dgm:spPr/>
      <dgm:t>
        <a:bodyPr/>
        <a:lstStyle/>
        <a:p>
          <a:endParaRPr lang="en-US" sz="2400">
            <a:cs typeface="B Koodak" panose="00000700000000000000" pitchFamily="2" charset="-78"/>
          </a:endParaRPr>
        </a:p>
      </dgm:t>
    </dgm:pt>
    <dgm:pt modelId="{72226327-11A6-437D-9532-7BB79AAC6059}">
      <dgm:prSet phldrT="[Text]" custT="1"/>
      <dgm:spPr/>
      <dgm:t>
        <a:bodyPr/>
        <a:lstStyle/>
        <a:p>
          <a:r>
            <a:rPr lang="fa-IR" sz="1800" dirty="0">
              <a:cs typeface="B Koodak" panose="00000700000000000000" pitchFamily="2" charset="-78"/>
            </a:rPr>
            <a:t>دانشگاه علوم پزشکی</a:t>
          </a:r>
          <a:endParaRPr lang="en-US" sz="1800" dirty="0">
            <a:cs typeface="B Koodak" panose="00000700000000000000" pitchFamily="2" charset="-78"/>
          </a:endParaRPr>
        </a:p>
      </dgm:t>
    </dgm:pt>
    <dgm:pt modelId="{B466F7C9-F1D4-447F-AD42-32EA044FF910}" type="parTrans" cxnId="{B34D93D4-7DA6-4307-99BB-8783BAB88AC1}">
      <dgm:prSet/>
      <dgm:spPr/>
      <dgm:t>
        <a:bodyPr/>
        <a:lstStyle/>
        <a:p>
          <a:endParaRPr lang="en-US" sz="2400">
            <a:cs typeface="B Koodak" panose="00000700000000000000" pitchFamily="2" charset="-78"/>
          </a:endParaRPr>
        </a:p>
      </dgm:t>
    </dgm:pt>
    <dgm:pt modelId="{7278958C-37EE-48E1-9FAD-90FE25BACED2}" type="sibTrans" cxnId="{B34D93D4-7DA6-4307-99BB-8783BAB88AC1}">
      <dgm:prSet/>
      <dgm:spPr/>
      <dgm:t>
        <a:bodyPr/>
        <a:lstStyle/>
        <a:p>
          <a:endParaRPr lang="en-US" sz="2400">
            <a:cs typeface="B Koodak" panose="00000700000000000000" pitchFamily="2" charset="-78"/>
          </a:endParaRPr>
        </a:p>
      </dgm:t>
    </dgm:pt>
    <dgm:pt modelId="{C9D3FB47-7115-40CE-B2D2-CA7E96B9EB8D}">
      <dgm:prSet phldrT="[Text]" custT="1"/>
      <dgm:spPr/>
      <dgm:t>
        <a:bodyPr/>
        <a:lstStyle/>
        <a:p>
          <a:r>
            <a:rPr lang="fa-IR" sz="1800" dirty="0">
              <a:cs typeface="B Koodak" panose="00000700000000000000" pitchFamily="2" charset="-78"/>
            </a:rPr>
            <a:t>پژوهشکده آینده پژوهی در سلامت</a:t>
          </a:r>
          <a:endParaRPr lang="en-US" sz="1800" dirty="0">
            <a:cs typeface="B Koodak" panose="00000700000000000000" pitchFamily="2" charset="-78"/>
          </a:endParaRPr>
        </a:p>
      </dgm:t>
    </dgm:pt>
    <dgm:pt modelId="{1F1BF46C-EAD3-4AE2-87D2-1142CAEF65E6}" type="parTrans" cxnId="{317C735F-FBC1-4715-B91E-80C099239002}">
      <dgm:prSet/>
      <dgm:spPr/>
      <dgm:t>
        <a:bodyPr/>
        <a:lstStyle/>
        <a:p>
          <a:endParaRPr lang="en-US" sz="2400">
            <a:cs typeface="B Koodak" panose="00000700000000000000" pitchFamily="2" charset="-78"/>
          </a:endParaRPr>
        </a:p>
      </dgm:t>
    </dgm:pt>
    <dgm:pt modelId="{0378AE64-F6A1-44B0-A7F3-6743138C9670}" type="sibTrans" cxnId="{317C735F-FBC1-4715-B91E-80C099239002}">
      <dgm:prSet/>
      <dgm:spPr/>
      <dgm:t>
        <a:bodyPr/>
        <a:lstStyle/>
        <a:p>
          <a:endParaRPr lang="en-US" sz="2400">
            <a:cs typeface="B Koodak" panose="00000700000000000000" pitchFamily="2" charset="-78"/>
          </a:endParaRPr>
        </a:p>
      </dgm:t>
    </dgm:pt>
    <dgm:pt modelId="{4368DFA0-91FD-4E7C-A831-6F6C2CCEA3E3}" type="pres">
      <dgm:prSet presAssocID="{52C9F24B-D387-4CD1-BCD1-C3F9D9630234}" presName="Name0" presStyleCnt="0">
        <dgm:presLayoutVars>
          <dgm:chMax val="7"/>
          <dgm:resizeHandles val="exact"/>
        </dgm:presLayoutVars>
      </dgm:prSet>
      <dgm:spPr/>
    </dgm:pt>
    <dgm:pt modelId="{CF84D0F4-724B-47EE-8A37-27E6129A7232}" type="pres">
      <dgm:prSet presAssocID="{52C9F24B-D387-4CD1-BCD1-C3F9D9630234}" presName="comp1" presStyleCnt="0"/>
      <dgm:spPr/>
    </dgm:pt>
    <dgm:pt modelId="{AB08B161-F78B-4675-8DC1-FACFEEC1FBFC}" type="pres">
      <dgm:prSet presAssocID="{52C9F24B-D387-4CD1-BCD1-C3F9D9630234}" presName="circle1" presStyleLbl="node1" presStyleIdx="0" presStyleCnt="4"/>
      <dgm:spPr/>
    </dgm:pt>
    <dgm:pt modelId="{E9E182B7-2895-434D-B3D5-95822CEE0A4C}" type="pres">
      <dgm:prSet presAssocID="{52C9F24B-D387-4CD1-BCD1-C3F9D9630234}" presName="c1text" presStyleLbl="node1" presStyleIdx="0" presStyleCnt="4">
        <dgm:presLayoutVars>
          <dgm:bulletEnabled val="1"/>
        </dgm:presLayoutVars>
      </dgm:prSet>
      <dgm:spPr/>
    </dgm:pt>
    <dgm:pt modelId="{800ADFDF-8A90-4878-9556-C8F25F17165F}" type="pres">
      <dgm:prSet presAssocID="{52C9F24B-D387-4CD1-BCD1-C3F9D9630234}" presName="comp2" presStyleCnt="0"/>
      <dgm:spPr/>
    </dgm:pt>
    <dgm:pt modelId="{C69C8472-0F3E-46F3-AFFF-5FCB4E2A862C}" type="pres">
      <dgm:prSet presAssocID="{52C9F24B-D387-4CD1-BCD1-C3F9D9630234}" presName="circle2" presStyleLbl="node1" presStyleIdx="1" presStyleCnt="4"/>
      <dgm:spPr/>
    </dgm:pt>
    <dgm:pt modelId="{FF00BDDB-E04F-4791-9395-2BF000465F9C}" type="pres">
      <dgm:prSet presAssocID="{52C9F24B-D387-4CD1-BCD1-C3F9D9630234}" presName="c2text" presStyleLbl="node1" presStyleIdx="1" presStyleCnt="4">
        <dgm:presLayoutVars>
          <dgm:bulletEnabled val="1"/>
        </dgm:presLayoutVars>
      </dgm:prSet>
      <dgm:spPr/>
    </dgm:pt>
    <dgm:pt modelId="{C9018DA4-E06D-41F5-942A-86B4D776FFB0}" type="pres">
      <dgm:prSet presAssocID="{52C9F24B-D387-4CD1-BCD1-C3F9D9630234}" presName="comp3" presStyleCnt="0"/>
      <dgm:spPr/>
    </dgm:pt>
    <dgm:pt modelId="{49356AD2-81B2-4EEF-ACEB-2C29D2F144C5}" type="pres">
      <dgm:prSet presAssocID="{52C9F24B-D387-4CD1-BCD1-C3F9D9630234}" presName="circle3" presStyleLbl="node1" presStyleIdx="2" presStyleCnt="4"/>
      <dgm:spPr/>
    </dgm:pt>
    <dgm:pt modelId="{A6EBA3AB-5139-41F6-9199-FB379C618F45}" type="pres">
      <dgm:prSet presAssocID="{52C9F24B-D387-4CD1-BCD1-C3F9D9630234}" presName="c3text" presStyleLbl="node1" presStyleIdx="2" presStyleCnt="4">
        <dgm:presLayoutVars>
          <dgm:bulletEnabled val="1"/>
        </dgm:presLayoutVars>
      </dgm:prSet>
      <dgm:spPr/>
    </dgm:pt>
    <dgm:pt modelId="{F764EC28-4787-4B47-B723-C859D911F90E}" type="pres">
      <dgm:prSet presAssocID="{52C9F24B-D387-4CD1-BCD1-C3F9D9630234}" presName="comp4" presStyleCnt="0"/>
      <dgm:spPr/>
    </dgm:pt>
    <dgm:pt modelId="{2D5FC4BC-8A4A-4504-BF3B-37AB10EB5AEB}" type="pres">
      <dgm:prSet presAssocID="{52C9F24B-D387-4CD1-BCD1-C3F9D9630234}" presName="circle4" presStyleLbl="node1" presStyleIdx="3" presStyleCnt="4"/>
      <dgm:spPr/>
    </dgm:pt>
    <dgm:pt modelId="{C315DE49-5AC0-42D8-BEB6-D904ACE6A570}" type="pres">
      <dgm:prSet presAssocID="{52C9F24B-D387-4CD1-BCD1-C3F9D9630234}" presName="c4text" presStyleLbl="node1" presStyleIdx="3" presStyleCnt="4">
        <dgm:presLayoutVars>
          <dgm:bulletEnabled val="1"/>
        </dgm:presLayoutVars>
      </dgm:prSet>
      <dgm:spPr/>
    </dgm:pt>
  </dgm:ptLst>
  <dgm:cxnLst>
    <dgm:cxn modelId="{A4BC1739-7522-4A8B-A0D5-5F36223F033D}" type="presOf" srcId="{C9D3FB47-7115-40CE-B2D2-CA7E96B9EB8D}" destId="{2D5FC4BC-8A4A-4504-BF3B-37AB10EB5AEB}" srcOrd="0" destOrd="0" presId="urn:microsoft.com/office/officeart/2005/8/layout/venn2"/>
    <dgm:cxn modelId="{317C735F-FBC1-4715-B91E-80C099239002}" srcId="{52C9F24B-D387-4CD1-BCD1-C3F9D9630234}" destId="{C9D3FB47-7115-40CE-B2D2-CA7E96B9EB8D}" srcOrd="3" destOrd="0" parTransId="{1F1BF46C-EAD3-4AE2-87D2-1142CAEF65E6}" sibTransId="{0378AE64-F6A1-44B0-A7F3-6743138C9670}"/>
    <dgm:cxn modelId="{C4771C7F-955B-41A7-85D6-2B82D9561640}" srcId="{52C9F24B-D387-4CD1-BCD1-C3F9D9630234}" destId="{13774B5F-4139-410D-AB1D-4337F8F7E072}" srcOrd="0" destOrd="0" parTransId="{F5237D94-20B7-469B-B5D1-721567286A94}" sibTransId="{2BFA1892-49E4-4973-A5EC-29F2DD855CB6}"/>
    <dgm:cxn modelId="{1B9E8584-5669-4DC2-8D3B-477F49C0A03F}" type="presOf" srcId="{72226327-11A6-437D-9532-7BB79AAC6059}" destId="{49356AD2-81B2-4EEF-ACEB-2C29D2F144C5}" srcOrd="0" destOrd="0" presId="urn:microsoft.com/office/officeart/2005/8/layout/venn2"/>
    <dgm:cxn modelId="{973D9C93-C35E-4A82-A054-992B504DC261}" type="presOf" srcId="{13774B5F-4139-410D-AB1D-4337F8F7E072}" destId="{AB08B161-F78B-4675-8DC1-FACFEEC1FBFC}" srcOrd="0" destOrd="0" presId="urn:microsoft.com/office/officeart/2005/8/layout/venn2"/>
    <dgm:cxn modelId="{FCABD6AA-0DFC-4045-B9F0-E0611E470CAA}" srcId="{52C9F24B-D387-4CD1-BCD1-C3F9D9630234}" destId="{B8A2B403-F6B5-4DA4-9CC9-7FF4CA6273DA}" srcOrd="1" destOrd="0" parTransId="{41054C6E-B65A-4C7E-9EF2-9ED4D53AD95E}" sibTransId="{1F359136-1696-4EA9-90A2-C6DE85F44D83}"/>
    <dgm:cxn modelId="{20CD0AC9-8F16-473E-BCA9-BFE05F38BF49}" type="presOf" srcId="{72226327-11A6-437D-9532-7BB79AAC6059}" destId="{A6EBA3AB-5139-41F6-9199-FB379C618F45}" srcOrd="1" destOrd="0" presId="urn:microsoft.com/office/officeart/2005/8/layout/venn2"/>
    <dgm:cxn modelId="{B34D93D4-7DA6-4307-99BB-8783BAB88AC1}" srcId="{52C9F24B-D387-4CD1-BCD1-C3F9D9630234}" destId="{72226327-11A6-437D-9532-7BB79AAC6059}" srcOrd="2" destOrd="0" parTransId="{B466F7C9-F1D4-447F-AD42-32EA044FF910}" sibTransId="{7278958C-37EE-48E1-9FAD-90FE25BACED2}"/>
    <dgm:cxn modelId="{3FA13DD6-CBEF-4638-B313-FCC8C35E216F}" type="presOf" srcId="{13774B5F-4139-410D-AB1D-4337F8F7E072}" destId="{E9E182B7-2895-434D-B3D5-95822CEE0A4C}" srcOrd="1" destOrd="0" presId="urn:microsoft.com/office/officeart/2005/8/layout/venn2"/>
    <dgm:cxn modelId="{040653DC-EB01-4970-8E12-F7DE8EC37F28}" type="presOf" srcId="{C9D3FB47-7115-40CE-B2D2-CA7E96B9EB8D}" destId="{C315DE49-5AC0-42D8-BEB6-D904ACE6A570}" srcOrd="1" destOrd="0" presId="urn:microsoft.com/office/officeart/2005/8/layout/venn2"/>
    <dgm:cxn modelId="{18CB41E4-6685-4FE4-AA8E-6067EE0FF1C1}" type="presOf" srcId="{B8A2B403-F6B5-4DA4-9CC9-7FF4CA6273DA}" destId="{FF00BDDB-E04F-4791-9395-2BF000465F9C}" srcOrd="1" destOrd="0" presId="urn:microsoft.com/office/officeart/2005/8/layout/venn2"/>
    <dgm:cxn modelId="{6D3478F1-53E0-4EB0-9210-42C1D19C50D9}" type="presOf" srcId="{B8A2B403-F6B5-4DA4-9CC9-7FF4CA6273DA}" destId="{C69C8472-0F3E-46F3-AFFF-5FCB4E2A862C}" srcOrd="0" destOrd="0" presId="urn:microsoft.com/office/officeart/2005/8/layout/venn2"/>
    <dgm:cxn modelId="{302176F4-EC3C-4DD1-95E2-95B9AA4D8DC2}" type="presOf" srcId="{52C9F24B-D387-4CD1-BCD1-C3F9D9630234}" destId="{4368DFA0-91FD-4E7C-A831-6F6C2CCEA3E3}" srcOrd="0" destOrd="0" presId="urn:microsoft.com/office/officeart/2005/8/layout/venn2"/>
    <dgm:cxn modelId="{58AF2D0F-69FC-498A-BF7C-646BDC4FB027}" type="presParOf" srcId="{4368DFA0-91FD-4E7C-A831-6F6C2CCEA3E3}" destId="{CF84D0F4-724B-47EE-8A37-27E6129A7232}" srcOrd="0" destOrd="0" presId="urn:microsoft.com/office/officeart/2005/8/layout/venn2"/>
    <dgm:cxn modelId="{0EA050A3-57C8-41EA-8F26-AFFF84B0014F}" type="presParOf" srcId="{CF84D0F4-724B-47EE-8A37-27E6129A7232}" destId="{AB08B161-F78B-4675-8DC1-FACFEEC1FBFC}" srcOrd="0" destOrd="0" presId="urn:microsoft.com/office/officeart/2005/8/layout/venn2"/>
    <dgm:cxn modelId="{F3315A2B-9104-4246-ACAA-90DBA3D3DA9C}" type="presParOf" srcId="{CF84D0F4-724B-47EE-8A37-27E6129A7232}" destId="{E9E182B7-2895-434D-B3D5-95822CEE0A4C}" srcOrd="1" destOrd="0" presId="urn:microsoft.com/office/officeart/2005/8/layout/venn2"/>
    <dgm:cxn modelId="{CA70C9AB-8023-40A6-946E-9EF17C6CBE86}" type="presParOf" srcId="{4368DFA0-91FD-4E7C-A831-6F6C2CCEA3E3}" destId="{800ADFDF-8A90-4878-9556-C8F25F17165F}" srcOrd="1" destOrd="0" presId="urn:microsoft.com/office/officeart/2005/8/layout/venn2"/>
    <dgm:cxn modelId="{E8814B86-E5BF-4360-965B-D4D153D171FA}" type="presParOf" srcId="{800ADFDF-8A90-4878-9556-C8F25F17165F}" destId="{C69C8472-0F3E-46F3-AFFF-5FCB4E2A862C}" srcOrd="0" destOrd="0" presId="urn:microsoft.com/office/officeart/2005/8/layout/venn2"/>
    <dgm:cxn modelId="{B823FC12-D0BC-4B6B-86F4-74F8F2D4B578}" type="presParOf" srcId="{800ADFDF-8A90-4878-9556-C8F25F17165F}" destId="{FF00BDDB-E04F-4791-9395-2BF000465F9C}" srcOrd="1" destOrd="0" presId="urn:microsoft.com/office/officeart/2005/8/layout/venn2"/>
    <dgm:cxn modelId="{1EAF126C-E189-4941-9889-C02F70503170}" type="presParOf" srcId="{4368DFA0-91FD-4E7C-A831-6F6C2CCEA3E3}" destId="{C9018DA4-E06D-41F5-942A-86B4D776FFB0}" srcOrd="2" destOrd="0" presId="urn:microsoft.com/office/officeart/2005/8/layout/venn2"/>
    <dgm:cxn modelId="{C5EDB082-37F9-4903-B1DF-C159F86B391C}" type="presParOf" srcId="{C9018DA4-E06D-41F5-942A-86B4D776FFB0}" destId="{49356AD2-81B2-4EEF-ACEB-2C29D2F144C5}" srcOrd="0" destOrd="0" presId="urn:microsoft.com/office/officeart/2005/8/layout/venn2"/>
    <dgm:cxn modelId="{840F6F6B-5344-478F-9E8C-F8C3BF44B359}" type="presParOf" srcId="{C9018DA4-E06D-41F5-942A-86B4D776FFB0}" destId="{A6EBA3AB-5139-41F6-9199-FB379C618F45}" srcOrd="1" destOrd="0" presId="urn:microsoft.com/office/officeart/2005/8/layout/venn2"/>
    <dgm:cxn modelId="{A759389C-D7B4-4C34-9E42-697DEBCEE16A}" type="presParOf" srcId="{4368DFA0-91FD-4E7C-A831-6F6C2CCEA3E3}" destId="{F764EC28-4787-4B47-B723-C859D911F90E}" srcOrd="3" destOrd="0" presId="urn:microsoft.com/office/officeart/2005/8/layout/venn2"/>
    <dgm:cxn modelId="{97047BA4-E0F9-4478-A00C-9D9086FEE3C5}" type="presParOf" srcId="{F764EC28-4787-4B47-B723-C859D911F90E}" destId="{2D5FC4BC-8A4A-4504-BF3B-37AB10EB5AEB}" srcOrd="0" destOrd="0" presId="urn:microsoft.com/office/officeart/2005/8/layout/venn2"/>
    <dgm:cxn modelId="{5236616A-F4E3-445C-A83B-708852AC3455}" type="presParOf" srcId="{F764EC28-4787-4B47-B723-C859D911F90E}" destId="{C315DE49-5AC0-42D8-BEB6-D904ACE6A570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C42457F-D248-4750-AD8B-BB49F0D66888}" type="doc">
      <dgm:prSet loTypeId="urn:microsoft.com/office/officeart/2005/8/layout/gear1" loCatId="process" qsTypeId="urn:microsoft.com/office/officeart/2005/8/quickstyle/simple1" qsCatId="simple" csTypeId="urn:microsoft.com/office/officeart/2005/8/colors/colorful4" csCatId="colorful" phldr="1"/>
      <dgm:spPr/>
    </dgm:pt>
    <dgm:pt modelId="{66FD1EA1-8AD6-4AF7-BB07-1759A8844DB1}">
      <dgm:prSet phldrT="[Text]"/>
      <dgm:spPr/>
      <dgm:t>
        <a:bodyPr/>
        <a:lstStyle/>
        <a:p>
          <a:r>
            <a: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" panose="00000700000000000000" pitchFamily="2" charset="-78"/>
            </a:rPr>
            <a:t>معاونت توسعه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oodak" panose="00000700000000000000" pitchFamily="2" charset="-78"/>
          </a:endParaRPr>
        </a:p>
      </dgm:t>
    </dgm:pt>
    <dgm:pt modelId="{6F1CD90F-0FC7-42B9-A32F-A237A882A25B}" type="parTrans" cxnId="{12F8B05A-7D40-41F4-B1F5-4D1963EC49F3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oodak" panose="00000700000000000000" pitchFamily="2" charset="-78"/>
          </a:endParaRPr>
        </a:p>
      </dgm:t>
    </dgm:pt>
    <dgm:pt modelId="{E46B5A10-8EC7-4001-9FF6-8374C948A644}" type="sibTrans" cxnId="{12F8B05A-7D40-41F4-B1F5-4D1963EC49F3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oodak" panose="00000700000000000000" pitchFamily="2" charset="-78"/>
          </a:endParaRPr>
        </a:p>
      </dgm:t>
    </dgm:pt>
    <dgm:pt modelId="{33496F8A-63EF-422B-8494-E315C4C6B126}">
      <dgm:prSet phldrT="[Text]"/>
      <dgm:spPr/>
      <dgm:t>
        <a:bodyPr/>
        <a:lstStyle/>
        <a:p>
          <a:r>
            <a: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" panose="00000700000000000000" pitchFamily="2" charset="-78"/>
            </a:rPr>
            <a:t>معاونت آموزشی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oodak" panose="00000700000000000000" pitchFamily="2" charset="-78"/>
          </a:endParaRPr>
        </a:p>
      </dgm:t>
    </dgm:pt>
    <dgm:pt modelId="{0B073BB5-0CF2-4091-8460-6646EB21FBF4}" type="parTrans" cxnId="{25716E30-9633-4A78-91D8-2037930512C1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oodak" panose="00000700000000000000" pitchFamily="2" charset="-78"/>
          </a:endParaRPr>
        </a:p>
      </dgm:t>
    </dgm:pt>
    <dgm:pt modelId="{E7CEEFBC-2312-44D4-A2C9-2D9584F2E6BC}" type="sibTrans" cxnId="{25716E30-9633-4A78-91D8-2037930512C1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oodak" panose="00000700000000000000" pitchFamily="2" charset="-78"/>
          </a:endParaRPr>
        </a:p>
      </dgm:t>
    </dgm:pt>
    <dgm:pt modelId="{E8367C76-9E83-454D-B630-8BD82F4729AA}">
      <dgm:prSet phldrT="[Text]"/>
      <dgm:spPr/>
      <dgm:t>
        <a:bodyPr/>
        <a:lstStyle/>
        <a:p>
          <a:r>
            <a: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" panose="00000700000000000000" pitchFamily="2" charset="-78"/>
            </a:rPr>
            <a:t>معاونت پژوهشی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oodak" panose="00000700000000000000" pitchFamily="2" charset="-78"/>
          </a:endParaRPr>
        </a:p>
      </dgm:t>
    </dgm:pt>
    <dgm:pt modelId="{1348E681-CF46-4844-9826-56497B92ADA0}" type="parTrans" cxnId="{33AAF4C9-A946-4D66-81D5-B9A68CD4FDD9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oodak" panose="00000700000000000000" pitchFamily="2" charset="-78"/>
          </a:endParaRPr>
        </a:p>
      </dgm:t>
    </dgm:pt>
    <dgm:pt modelId="{D03142C3-3C34-4C20-8B6D-08605834337D}" type="sibTrans" cxnId="{33AAF4C9-A946-4D66-81D5-B9A68CD4FDD9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oodak" panose="00000700000000000000" pitchFamily="2" charset="-78"/>
          </a:endParaRPr>
        </a:p>
      </dgm:t>
    </dgm:pt>
    <dgm:pt modelId="{7C47C912-2F91-47BD-A921-C5AAE8D77B90}" type="pres">
      <dgm:prSet presAssocID="{1C42457F-D248-4750-AD8B-BB49F0D6688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70E2EE8-ED7C-481B-8574-589128B631DC}" type="pres">
      <dgm:prSet presAssocID="{66FD1EA1-8AD6-4AF7-BB07-1759A8844DB1}" presName="gear1" presStyleLbl="node1" presStyleIdx="0" presStyleCnt="3">
        <dgm:presLayoutVars>
          <dgm:chMax val="1"/>
          <dgm:bulletEnabled val="1"/>
        </dgm:presLayoutVars>
      </dgm:prSet>
      <dgm:spPr/>
    </dgm:pt>
    <dgm:pt modelId="{EA366638-E1D4-4469-9616-3CD26B88437F}" type="pres">
      <dgm:prSet presAssocID="{66FD1EA1-8AD6-4AF7-BB07-1759A8844DB1}" presName="gear1srcNode" presStyleLbl="node1" presStyleIdx="0" presStyleCnt="3"/>
      <dgm:spPr/>
    </dgm:pt>
    <dgm:pt modelId="{CA46EEB5-62D1-463F-BDFB-ACEDFA416320}" type="pres">
      <dgm:prSet presAssocID="{66FD1EA1-8AD6-4AF7-BB07-1759A8844DB1}" presName="gear1dstNode" presStyleLbl="node1" presStyleIdx="0" presStyleCnt="3"/>
      <dgm:spPr/>
    </dgm:pt>
    <dgm:pt modelId="{14D34C55-ECB4-4241-87D1-C0BCC1763C98}" type="pres">
      <dgm:prSet presAssocID="{33496F8A-63EF-422B-8494-E315C4C6B126}" presName="gear2" presStyleLbl="node1" presStyleIdx="1" presStyleCnt="3">
        <dgm:presLayoutVars>
          <dgm:chMax val="1"/>
          <dgm:bulletEnabled val="1"/>
        </dgm:presLayoutVars>
      </dgm:prSet>
      <dgm:spPr/>
    </dgm:pt>
    <dgm:pt modelId="{38DF44CE-B3DC-41CC-93AA-1E74809F249A}" type="pres">
      <dgm:prSet presAssocID="{33496F8A-63EF-422B-8494-E315C4C6B126}" presName="gear2srcNode" presStyleLbl="node1" presStyleIdx="1" presStyleCnt="3"/>
      <dgm:spPr/>
    </dgm:pt>
    <dgm:pt modelId="{42C8B419-42CE-45F1-A683-363C2EB5210A}" type="pres">
      <dgm:prSet presAssocID="{33496F8A-63EF-422B-8494-E315C4C6B126}" presName="gear2dstNode" presStyleLbl="node1" presStyleIdx="1" presStyleCnt="3"/>
      <dgm:spPr/>
    </dgm:pt>
    <dgm:pt modelId="{5957B08E-982E-42D5-8EB4-D16CA90BE3C9}" type="pres">
      <dgm:prSet presAssocID="{E8367C76-9E83-454D-B630-8BD82F4729AA}" presName="gear3" presStyleLbl="node1" presStyleIdx="2" presStyleCnt="3"/>
      <dgm:spPr/>
    </dgm:pt>
    <dgm:pt modelId="{6018ED28-FD88-48D5-AB36-A3061681BD33}" type="pres">
      <dgm:prSet presAssocID="{E8367C76-9E83-454D-B630-8BD82F4729AA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E45F99AD-E07D-4D9E-A2F5-A580617FE749}" type="pres">
      <dgm:prSet presAssocID="{E8367C76-9E83-454D-B630-8BD82F4729AA}" presName="gear3srcNode" presStyleLbl="node1" presStyleIdx="2" presStyleCnt="3"/>
      <dgm:spPr/>
    </dgm:pt>
    <dgm:pt modelId="{98C69A5D-0781-4428-916A-D4B487385C23}" type="pres">
      <dgm:prSet presAssocID="{E8367C76-9E83-454D-B630-8BD82F4729AA}" presName="gear3dstNode" presStyleLbl="node1" presStyleIdx="2" presStyleCnt="3"/>
      <dgm:spPr/>
    </dgm:pt>
    <dgm:pt modelId="{53F7615A-6006-456C-8D24-0B1298F3B409}" type="pres">
      <dgm:prSet presAssocID="{E46B5A10-8EC7-4001-9FF6-8374C948A644}" presName="connector1" presStyleLbl="sibTrans2D1" presStyleIdx="0" presStyleCnt="3"/>
      <dgm:spPr/>
    </dgm:pt>
    <dgm:pt modelId="{CE3D618E-846C-45D6-9A2F-9BDAC24ED95A}" type="pres">
      <dgm:prSet presAssocID="{E7CEEFBC-2312-44D4-A2C9-2D9584F2E6BC}" presName="connector2" presStyleLbl="sibTrans2D1" presStyleIdx="1" presStyleCnt="3"/>
      <dgm:spPr/>
    </dgm:pt>
    <dgm:pt modelId="{29B8F409-3EB2-43A4-94EF-E0D7F9C2BC43}" type="pres">
      <dgm:prSet presAssocID="{D03142C3-3C34-4C20-8B6D-08605834337D}" presName="connector3" presStyleLbl="sibTrans2D1" presStyleIdx="2" presStyleCnt="3"/>
      <dgm:spPr/>
    </dgm:pt>
  </dgm:ptLst>
  <dgm:cxnLst>
    <dgm:cxn modelId="{B65E2007-D0A5-4D9F-983F-77E5A38F424B}" type="presOf" srcId="{E46B5A10-8EC7-4001-9FF6-8374C948A644}" destId="{53F7615A-6006-456C-8D24-0B1298F3B409}" srcOrd="0" destOrd="0" presId="urn:microsoft.com/office/officeart/2005/8/layout/gear1"/>
    <dgm:cxn modelId="{D8CB5F07-098F-4819-9ACE-D9FBB4B09323}" type="presOf" srcId="{33496F8A-63EF-422B-8494-E315C4C6B126}" destId="{42C8B419-42CE-45F1-A683-363C2EB5210A}" srcOrd="2" destOrd="0" presId="urn:microsoft.com/office/officeart/2005/8/layout/gear1"/>
    <dgm:cxn modelId="{DFD4BE0A-F469-44E4-B43D-1CCF2D58D192}" type="presOf" srcId="{1C42457F-D248-4750-AD8B-BB49F0D66888}" destId="{7C47C912-2F91-47BD-A921-C5AAE8D77B90}" srcOrd="0" destOrd="0" presId="urn:microsoft.com/office/officeart/2005/8/layout/gear1"/>
    <dgm:cxn modelId="{B9FA8B17-7FE1-4C49-A2CD-D7F3FCCD5D66}" type="presOf" srcId="{66FD1EA1-8AD6-4AF7-BB07-1759A8844DB1}" destId="{CA46EEB5-62D1-463F-BDFB-ACEDFA416320}" srcOrd="2" destOrd="0" presId="urn:microsoft.com/office/officeart/2005/8/layout/gear1"/>
    <dgm:cxn modelId="{A0EC7A18-5404-47EF-BC69-5F55AFE6F10B}" type="presOf" srcId="{E8367C76-9E83-454D-B630-8BD82F4729AA}" destId="{5957B08E-982E-42D5-8EB4-D16CA90BE3C9}" srcOrd="0" destOrd="0" presId="urn:microsoft.com/office/officeart/2005/8/layout/gear1"/>
    <dgm:cxn modelId="{25716E30-9633-4A78-91D8-2037930512C1}" srcId="{1C42457F-D248-4750-AD8B-BB49F0D66888}" destId="{33496F8A-63EF-422B-8494-E315C4C6B126}" srcOrd="1" destOrd="0" parTransId="{0B073BB5-0CF2-4091-8460-6646EB21FBF4}" sibTransId="{E7CEEFBC-2312-44D4-A2C9-2D9584F2E6BC}"/>
    <dgm:cxn modelId="{A9AE2532-ACAC-49C4-A39F-3BC1B226BDAC}" type="presOf" srcId="{E8367C76-9E83-454D-B630-8BD82F4729AA}" destId="{6018ED28-FD88-48D5-AB36-A3061681BD33}" srcOrd="1" destOrd="0" presId="urn:microsoft.com/office/officeart/2005/8/layout/gear1"/>
    <dgm:cxn modelId="{1EA3003C-7EC6-4559-8FF3-D45089F26DD5}" type="presOf" srcId="{E8367C76-9E83-454D-B630-8BD82F4729AA}" destId="{E45F99AD-E07D-4D9E-A2F5-A580617FE749}" srcOrd="2" destOrd="0" presId="urn:microsoft.com/office/officeart/2005/8/layout/gear1"/>
    <dgm:cxn modelId="{5F0B766A-82F4-4F13-8A6D-2F33B271AB1A}" type="presOf" srcId="{D03142C3-3C34-4C20-8B6D-08605834337D}" destId="{29B8F409-3EB2-43A4-94EF-E0D7F9C2BC43}" srcOrd="0" destOrd="0" presId="urn:microsoft.com/office/officeart/2005/8/layout/gear1"/>
    <dgm:cxn modelId="{6E25766B-8428-4CAE-8788-72E13E202268}" type="presOf" srcId="{33496F8A-63EF-422B-8494-E315C4C6B126}" destId="{14D34C55-ECB4-4241-87D1-C0BCC1763C98}" srcOrd="0" destOrd="0" presId="urn:microsoft.com/office/officeart/2005/8/layout/gear1"/>
    <dgm:cxn modelId="{12F8B05A-7D40-41F4-B1F5-4D1963EC49F3}" srcId="{1C42457F-D248-4750-AD8B-BB49F0D66888}" destId="{66FD1EA1-8AD6-4AF7-BB07-1759A8844DB1}" srcOrd="0" destOrd="0" parTransId="{6F1CD90F-0FC7-42B9-A32F-A237A882A25B}" sibTransId="{E46B5A10-8EC7-4001-9FF6-8374C948A644}"/>
    <dgm:cxn modelId="{EFDA088C-7CD1-421C-9447-78B87C4C3235}" type="presOf" srcId="{33496F8A-63EF-422B-8494-E315C4C6B126}" destId="{38DF44CE-B3DC-41CC-93AA-1E74809F249A}" srcOrd="1" destOrd="0" presId="urn:microsoft.com/office/officeart/2005/8/layout/gear1"/>
    <dgm:cxn modelId="{E54D27B4-798D-4149-B022-C36845AA6955}" type="presOf" srcId="{E7CEEFBC-2312-44D4-A2C9-2D9584F2E6BC}" destId="{CE3D618E-846C-45D6-9A2F-9BDAC24ED95A}" srcOrd="0" destOrd="0" presId="urn:microsoft.com/office/officeart/2005/8/layout/gear1"/>
    <dgm:cxn modelId="{33AAF4C9-A946-4D66-81D5-B9A68CD4FDD9}" srcId="{1C42457F-D248-4750-AD8B-BB49F0D66888}" destId="{E8367C76-9E83-454D-B630-8BD82F4729AA}" srcOrd="2" destOrd="0" parTransId="{1348E681-CF46-4844-9826-56497B92ADA0}" sibTransId="{D03142C3-3C34-4C20-8B6D-08605834337D}"/>
    <dgm:cxn modelId="{02B357CB-A4E8-4023-8E2A-37F24AFF2F47}" type="presOf" srcId="{66FD1EA1-8AD6-4AF7-BB07-1759A8844DB1}" destId="{070E2EE8-ED7C-481B-8574-589128B631DC}" srcOrd="0" destOrd="0" presId="urn:microsoft.com/office/officeart/2005/8/layout/gear1"/>
    <dgm:cxn modelId="{496BA9E4-4F5E-40F9-86B2-5D9A310DE33D}" type="presOf" srcId="{E8367C76-9E83-454D-B630-8BD82F4729AA}" destId="{98C69A5D-0781-4428-916A-D4B487385C23}" srcOrd="3" destOrd="0" presId="urn:microsoft.com/office/officeart/2005/8/layout/gear1"/>
    <dgm:cxn modelId="{592C40FE-4A8D-487D-B614-98B2FD64BABD}" type="presOf" srcId="{66FD1EA1-8AD6-4AF7-BB07-1759A8844DB1}" destId="{EA366638-E1D4-4469-9616-3CD26B88437F}" srcOrd="1" destOrd="0" presId="urn:microsoft.com/office/officeart/2005/8/layout/gear1"/>
    <dgm:cxn modelId="{3FCAC182-568F-4ADB-A2F9-6704B5A9D316}" type="presParOf" srcId="{7C47C912-2F91-47BD-A921-C5AAE8D77B90}" destId="{070E2EE8-ED7C-481B-8574-589128B631DC}" srcOrd="0" destOrd="0" presId="urn:microsoft.com/office/officeart/2005/8/layout/gear1"/>
    <dgm:cxn modelId="{0F321133-67D8-472B-A7D6-7051AEDB3C29}" type="presParOf" srcId="{7C47C912-2F91-47BD-A921-C5AAE8D77B90}" destId="{EA366638-E1D4-4469-9616-3CD26B88437F}" srcOrd="1" destOrd="0" presId="urn:microsoft.com/office/officeart/2005/8/layout/gear1"/>
    <dgm:cxn modelId="{1A4C0099-D113-4CFA-9D84-B8BE0D58F13C}" type="presParOf" srcId="{7C47C912-2F91-47BD-A921-C5AAE8D77B90}" destId="{CA46EEB5-62D1-463F-BDFB-ACEDFA416320}" srcOrd="2" destOrd="0" presId="urn:microsoft.com/office/officeart/2005/8/layout/gear1"/>
    <dgm:cxn modelId="{1DEBC6E0-61BA-412C-B728-ADDF2C73F34F}" type="presParOf" srcId="{7C47C912-2F91-47BD-A921-C5AAE8D77B90}" destId="{14D34C55-ECB4-4241-87D1-C0BCC1763C98}" srcOrd="3" destOrd="0" presId="urn:microsoft.com/office/officeart/2005/8/layout/gear1"/>
    <dgm:cxn modelId="{806B732D-58FB-4792-AAF6-F5B82EC54A42}" type="presParOf" srcId="{7C47C912-2F91-47BD-A921-C5AAE8D77B90}" destId="{38DF44CE-B3DC-41CC-93AA-1E74809F249A}" srcOrd="4" destOrd="0" presId="urn:microsoft.com/office/officeart/2005/8/layout/gear1"/>
    <dgm:cxn modelId="{C6DC867B-4277-4D7E-8DA0-96FF17D53B44}" type="presParOf" srcId="{7C47C912-2F91-47BD-A921-C5AAE8D77B90}" destId="{42C8B419-42CE-45F1-A683-363C2EB5210A}" srcOrd="5" destOrd="0" presId="urn:microsoft.com/office/officeart/2005/8/layout/gear1"/>
    <dgm:cxn modelId="{3D1A10AC-F96E-461C-95C0-67E7071ABEF6}" type="presParOf" srcId="{7C47C912-2F91-47BD-A921-C5AAE8D77B90}" destId="{5957B08E-982E-42D5-8EB4-D16CA90BE3C9}" srcOrd="6" destOrd="0" presId="urn:microsoft.com/office/officeart/2005/8/layout/gear1"/>
    <dgm:cxn modelId="{B5CA0E81-9992-4CAC-95D4-CF6BDCF718C3}" type="presParOf" srcId="{7C47C912-2F91-47BD-A921-C5AAE8D77B90}" destId="{6018ED28-FD88-48D5-AB36-A3061681BD33}" srcOrd="7" destOrd="0" presId="urn:microsoft.com/office/officeart/2005/8/layout/gear1"/>
    <dgm:cxn modelId="{F8BC97C4-61E0-4345-8BED-C7CFC61D06C6}" type="presParOf" srcId="{7C47C912-2F91-47BD-A921-C5AAE8D77B90}" destId="{E45F99AD-E07D-4D9E-A2F5-A580617FE749}" srcOrd="8" destOrd="0" presId="urn:microsoft.com/office/officeart/2005/8/layout/gear1"/>
    <dgm:cxn modelId="{BF0D2B4D-9E6B-4B8B-819F-80D55E28E27E}" type="presParOf" srcId="{7C47C912-2F91-47BD-A921-C5AAE8D77B90}" destId="{98C69A5D-0781-4428-916A-D4B487385C23}" srcOrd="9" destOrd="0" presId="urn:microsoft.com/office/officeart/2005/8/layout/gear1"/>
    <dgm:cxn modelId="{D9D2B3F4-5008-4D0D-B27D-58944EB373FF}" type="presParOf" srcId="{7C47C912-2F91-47BD-A921-C5AAE8D77B90}" destId="{53F7615A-6006-456C-8D24-0B1298F3B409}" srcOrd="10" destOrd="0" presId="urn:microsoft.com/office/officeart/2005/8/layout/gear1"/>
    <dgm:cxn modelId="{F28E4898-F114-4FD4-92D2-ECA9711399DE}" type="presParOf" srcId="{7C47C912-2F91-47BD-A921-C5AAE8D77B90}" destId="{CE3D618E-846C-45D6-9A2F-9BDAC24ED95A}" srcOrd="11" destOrd="0" presId="urn:microsoft.com/office/officeart/2005/8/layout/gear1"/>
    <dgm:cxn modelId="{681560CB-F66A-4756-8218-D88C914EF7A5}" type="presParOf" srcId="{7C47C912-2F91-47BD-A921-C5AAE8D77B90}" destId="{29B8F409-3EB2-43A4-94EF-E0D7F9C2BC4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F2ED102-742F-44C9-861B-EDA59087D94A}" type="doc">
      <dgm:prSet loTypeId="urn:microsoft.com/office/officeart/2009/3/layout/CircleRelationship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0844BA4-A1E0-4FCA-B072-F0670BA78095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معاونت آموزشی</a:t>
          </a:r>
          <a:endParaRPr lang="en-US" dirty="0">
            <a:cs typeface="B Koodak" panose="00000700000000000000" pitchFamily="2" charset="-78"/>
          </a:endParaRPr>
        </a:p>
      </dgm:t>
    </dgm:pt>
    <dgm:pt modelId="{1197902D-3133-4BC7-8334-68CE01D901FF}" type="parTrans" cxnId="{0D9D3D2E-FCE7-4D66-B348-44E968B946A8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D284A45D-1060-475E-9A18-0924F67416BB}" type="sibTrans" cxnId="{0D9D3D2E-FCE7-4D66-B348-44E968B946A8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1D52174A-D226-4142-BE13-202F6F3EE7ED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بیمارستانهای آموزشی</a:t>
          </a:r>
          <a:endParaRPr lang="en-US" dirty="0">
            <a:cs typeface="B Koodak" panose="00000700000000000000" pitchFamily="2" charset="-78"/>
          </a:endParaRPr>
        </a:p>
      </dgm:t>
    </dgm:pt>
    <dgm:pt modelId="{030C93D4-D1B1-41E4-8B79-C1923228D10C}" type="parTrans" cxnId="{826CF4CF-52FD-4CC1-9D3B-64E6A007150E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CC2FDFE9-C6CA-406A-827A-1D441EF4F483}" type="sibTrans" cxnId="{826CF4CF-52FD-4CC1-9D3B-64E6A007150E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E652CB3F-7FCD-4DD9-B9D2-F286971CE0F8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بیمه سلامت</a:t>
          </a:r>
          <a:endParaRPr lang="en-US" dirty="0">
            <a:cs typeface="B Koodak" panose="00000700000000000000" pitchFamily="2" charset="-78"/>
          </a:endParaRPr>
        </a:p>
      </dgm:t>
    </dgm:pt>
    <dgm:pt modelId="{185351DC-BAF8-4D51-B2E9-F3B56A3E74D3}" type="parTrans" cxnId="{C99A11B3-DED3-4738-8D6F-16AC6C21C625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92BFF9AD-286E-48DB-B1D8-712F62D8DEDD}" type="sibTrans" cxnId="{C99A11B3-DED3-4738-8D6F-16AC6C21C625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90EE9A05-1569-455C-82FC-EC46F080A2B2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دانشکده پزشکی</a:t>
          </a:r>
          <a:endParaRPr lang="en-US" dirty="0">
            <a:cs typeface="B Koodak" panose="00000700000000000000" pitchFamily="2" charset="-78"/>
          </a:endParaRPr>
        </a:p>
      </dgm:t>
    </dgm:pt>
    <dgm:pt modelId="{FE98906E-88C1-47ED-AE60-EA5F34C269DA}" type="parTrans" cxnId="{A8785A28-DA63-4A1A-A6F1-FC7FB2121048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9FC5DD24-4B0A-4E45-8B4A-C275880881AB}" type="sibTrans" cxnId="{A8785A28-DA63-4A1A-A6F1-FC7FB2121048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C37C7986-0079-4FA5-A570-5B2E3B1F6DBA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معاونت پژوهشی</a:t>
          </a:r>
          <a:endParaRPr lang="en-US" dirty="0">
            <a:cs typeface="B Koodak" panose="00000700000000000000" pitchFamily="2" charset="-78"/>
          </a:endParaRPr>
        </a:p>
      </dgm:t>
    </dgm:pt>
    <dgm:pt modelId="{9BC7D9C4-EBE9-43A8-97F5-73822119A24B}" type="parTrans" cxnId="{5CF6F142-D9EE-4CC6-8D9B-89DD2A7D122A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ED754080-1804-4CEA-A0F5-91469AD7C8E1}" type="sibTrans" cxnId="{5CF6F142-D9EE-4CC6-8D9B-89DD2A7D122A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C5192E7B-447A-44D3-B2CE-3D05EFF2DBE9}" type="pres">
      <dgm:prSet presAssocID="{FF2ED102-742F-44C9-861B-EDA59087D94A}" presName="Name0" presStyleCnt="0">
        <dgm:presLayoutVars>
          <dgm:chMax val="1"/>
          <dgm:chPref val="1"/>
        </dgm:presLayoutVars>
      </dgm:prSet>
      <dgm:spPr/>
    </dgm:pt>
    <dgm:pt modelId="{BB8C092B-A587-49E9-99BC-CC955ED48534}" type="pres">
      <dgm:prSet presAssocID="{30844BA4-A1E0-4FCA-B072-F0670BA78095}" presName="Parent" presStyleLbl="node0" presStyleIdx="0" presStyleCnt="1" custLinFactNeighborX="-1397" custLinFactNeighborY="-10712">
        <dgm:presLayoutVars>
          <dgm:chMax val="5"/>
          <dgm:chPref val="5"/>
        </dgm:presLayoutVars>
      </dgm:prSet>
      <dgm:spPr/>
    </dgm:pt>
    <dgm:pt modelId="{63705EDC-F12F-4991-85ED-3BF0AB2C5555}" type="pres">
      <dgm:prSet presAssocID="{30844BA4-A1E0-4FCA-B072-F0670BA78095}" presName="Accent1" presStyleLbl="node1" presStyleIdx="0" presStyleCnt="17"/>
      <dgm:spPr/>
    </dgm:pt>
    <dgm:pt modelId="{06D517E5-A5E1-43B6-835C-36016D56A748}" type="pres">
      <dgm:prSet presAssocID="{30844BA4-A1E0-4FCA-B072-F0670BA78095}" presName="Accent2" presStyleLbl="node1" presStyleIdx="1" presStyleCnt="17"/>
      <dgm:spPr/>
    </dgm:pt>
    <dgm:pt modelId="{CB5D19A0-9CEE-4C59-B6B3-B37035BECBFC}" type="pres">
      <dgm:prSet presAssocID="{30844BA4-A1E0-4FCA-B072-F0670BA78095}" presName="Accent3" presStyleLbl="node1" presStyleIdx="2" presStyleCnt="17"/>
      <dgm:spPr/>
    </dgm:pt>
    <dgm:pt modelId="{317A05C6-A3FC-4B5B-8BDA-3D53B40DB2A4}" type="pres">
      <dgm:prSet presAssocID="{30844BA4-A1E0-4FCA-B072-F0670BA78095}" presName="Accent4" presStyleLbl="node1" presStyleIdx="3" presStyleCnt="17"/>
      <dgm:spPr/>
    </dgm:pt>
    <dgm:pt modelId="{A81203F5-4661-4934-86FC-FC022F997812}" type="pres">
      <dgm:prSet presAssocID="{30844BA4-A1E0-4FCA-B072-F0670BA78095}" presName="Accent5" presStyleLbl="node1" presStyleIdx="4" presStyleCnt="17"/>
      <dgm:spPr/>
    </dgm:pt>
    <dgm:pt modelId="{5422238D-A2D7-4966-B053-3C3D0E84849F}" type="pres">
      <dgm:prSet presAssocID="{30844BA4-A1E0-4FCA-B072-F0670BA78095}" presName="Accent6" presStyleLbl="node1" presStyleIdx="5" presStyleCnt="17"/>
      <dgm:spPr/>
    </dgm:pt>
    <dgm:pt modelId="{0199CD41-4E5A-480A-81A8-643F384310D5}" type="pres">
      <dgm:prSet presAssocID="{1D52174A-D226-4142-BE13-202F6F3EE7ED}" presName="Child1" presStyleLbl="node1" presStyleIdx="6" presStyleCnt="17" custLinFactX="100000" custLinFactY="45131" custLinFactNeighborX="134850" custLinFactNeighborY="100000">
        <dgm:presLayoutVars>
          <dgm:chMax val="0"/>
          <dgm:chPref val="0"/>
        </dgm:presLayoutVars>
      </dgm:prSet>
      <dgm:spPr/>
    </dgm:pt>
    <dgm:pt modelId="{4C06AE12-04DC-4D3C-8BA4-2E7A323292D4}" type="pres">
      <dgm:prSet presAssocID="{1D52174A-D226-4142-BE13-202F6F3EE7ED}" presName="Accent7" presStyleCnt="0"/>
      <dgm:spPr/>
    </dgm:pt>
    <dgm:pt modelId="{572F2D35-8EF9-414D-9311-711917BB232D}" type="pres">
      <dgm:prSet presAssocID="{1D52174A-D226-4142-BE13-202F6F3EE7ED}" presName="AccentHold1" presStyleLbl="node1" presStyleIdx="7" presStyleCnt="17"/>
      <dgm:spPr/>
    </dgm:pt>
    <dgm:pt modelId="{D72531AA-EC81-4B55-B09D-B34679C1451B}" type="pres">
      <dgm:prSet presAssocID="{1D52174A-D226-4142-BE13-202F6F3EE7ED}" presName="Accent8" presStyleCnt="0"/>
      <dgm:spPr/>
    </dgm:pt>
    <dgm:pt modelId="{5D59F3F3-10DD-4679-B649-E103A65E163B}" type="pres">
      <dgm:prSet presAssocID="{1D52174A-D226-4142-BE13-202F6F3EE7ED}" presName="AccentHold2" presStyleLbl="node1" presStyleIdx="8" presStyleCnt="17"/>
      <dgm:spPr/>
    </dgm:pt>
    <dgm:pt modelId="{CCF0DB13-02F0-4CDC-98A2-E1CB7219D3A2}" type="pres">
      <dgm:prSet presAssocID="{E652CB3F-7FCD-4DD9-B9D2-F286971CE0F8}" presName="Child2" presStyleLbl="node1" presStyleIdx="9" presStyleCnt="17" custLinFactX="-115042" custLinFactY="100000" custLinFactNeighborX="-200000" custLinFactNeighborY="113410">
        <dgm:presLayoutVars>
          <dgm:chMax val="0"/>
          <dgm:chPref val="0"/>
        </dgm:presLayoutVars>
      </dgm:prSet>
      <dgm:spPr/>
    </dgm:pt>
    <dgm:pt modelId="{055E0F4F-BB42-4F19-BA38-66A362462AF9}" type="pres">
      <dgm:prSet presAssocID="{E652CB3F-7FCD-4DD9-B9D2-F286971CE0F8}" presName="Accent9" presStyleCnt="0"/>
      <dgm:spPr/>
    </dgm:pt>
    <dgm:pt modelId="{9AAC1FB5-A096-4A12-87AA-23370BB01820}" type="pres">
      <dgm:prSet presAssocID="{E652CB3F-7FCD-4DD9-B9D2-F286971CE0F8}" presName="AccentHold1" presStyleLbl="node1" presStyleIdx="10" presStyleCnt="17"/>
      <dgm:spPr/>
    </dgm:pt>
    <dgm:pt modelId="{8B20F2A4-C279-4703-ADEE-6E09DE9C5C34}" type="pres">
      <dgm:prSet presAssocID="{E652CB3F-7FCD-4DD9-B9D2-F286971CE0F8}" presName="Accent10" presStyleCnt="0"/>
      <dgm:spPr/>
    </dgm:pt>
    <dgm:pt modelId="{26661A8C-4D8C-4786-8F91-AC04555ACEA0}" type="pres">
      <dgm:prSet presAssocID="{E652CB3F-7FCD-4DD9-B9D2-F286971CE0F8}" presName="AccentHold2" presStyleLbl="node1" presStyleIdx="11" presStyleCnt="17"/>
      <dgm:spPr/>
    </dgm:pt>
    <dgm:pt modelId="{7804CC7F-2DA7-4872-9044-BEF6B181947D}" type="pres">
      <dgm:prSet presAssocID="{E652CB3F-7FCD-4DD9-B9D2-F286971CE0F8}" presName="Accent11" presStyleCnt="0"/>
      <dgm:spPr/>
    </dgm:pt>
    <dgm:pt modelId="{2F998B4F-4DE6-4286-8081-85C8A5D59546}" type="pres">
      <dgm:prSet presAssocID="{E652CB3F-7FCD-4DD9-B9D2-F286971CE0F8}" presName="AccentHold3" presStyleLbl="node1" presStyleIdx="12" presStyleCnt="17"/>
      <dgm:spPr/>
    </dgm:pt>
    <dgm:pt modelId="{33542499-0871-4D59-BCBB-8B8039AB096E}" type="pres">
      <dgm:prSet presAssocID="{90EE9A05-1569-455C-82FC-EC46F080A2B2}" presName="Child3" presStyleLbl="node1" presStyleIdx="13" presStyleCnt="17" custLinFactX="-96693" custLinFactNeighborX="-100000" custLinFactNeighborY="-47819">
        <dgm:presLayoutVars>
          <dgm:chMax val="0"/>
          <dgm:chPref val="0"/>
        </dgm:presLayoutVars>
      </dgm:prSet>
      <dgm:spPr/>
    </dgm:pt>
    <dgm:pt modelId="{E409DFD5-5E37-4332-AB7E-BBB2DCD771CF}" type="pres">
      <dgm:prSet presAssocID="{90EE9A05-1569-455C-82FC-EC46F080A2B2}" presName="Accent12" presStyleCnt="0"/>
      <dgm:spPr/>
    </dgm:pt>
    <dgm:pt modelId="{7CB5ADDD-6BB9-4268-B1F0-EBCD95DD154A}" type="pres">
      <dgm:prSet presAssocID="{90EE9A05-1569-455C-82FC-EC46F080A2B2}" presName="AccentHold1" presStyleLbl="node1" presStyleIdx="14" presStyleCnt="17"/>
      <dgm:spPr/>
    </dgm:pt>
    <dgm:pt modelId="{313AAC0F-01E8-41A0-BBB2-31389BC34DC0}" type="pres">
      <dgm:prSet presAssocID="{C37C7986-0079-4FA5-A570-5B2E3B1F6DBA}" presName="Child4" presStyleLbl="node1" presStyleIdx="15" presStyleCnt="17" custScaleX="175198" custScaleY="184933" custLinFactX="100000" custLinFactY="-47670" custLinFactNeighborX="115083" custLinFactNeighborY="-100000">
        <dgm:presLayoutVars>
          <dgm:chMax val="0"/>
          <dgm:chPref val="0"/>
        </dgm:presLayoutVars>
      </dgm:prSet>
      <dgm:spPr/>
    </dgm:pt>
    <dgm:pt modelId="{3A483DA4-20E2-46E5-91F8-367001566C9A}" type="pres">
      <dgm:prSet presAssocID="{C37C7986-0079-4FA5-A570-5B2E3B1F6DBA}" presName="Accent13" presStyleCnt="0"/>
      <dgm:spPr/>
    </dgm:pt>
    <dgm:pt modelId="{DD533267-989E-4F74-9859-09AC09EFED65}" type="pres">
      <dgm:prSet presAssocID="{C37C7986-0079-4FA5-A570-5B2E3B1F6DBA}" presName="AccentHold1" presStyleLbl="node1" presStyleIdx="16" presStyleCnt="17"/>
      <dgm:spPr/>
    </dgm:pt>
  </dgm:ptLst>
  <dgm:cxnLst>
    <dgm:cxn modelId="{CDCB5C07-059F-4500-8693-37B28C19AE73}" type="presOf" srcId="{90EE9A05-1569-455C-82FC-EC46F080A2B2}" destId="{33542499-0871-4D59-BCBB-8B8039AB096E}" srcOrd="0" destOrd="0" presId="urn:microsoft.com/office/officeart/2009/3/layout/CircleRelationship"/>
    <dgm:cxn modelId="{A8785A28-DA63-4A1A-A6F1-FC7FB2121048}" srcId="{30844BA4-A1E0-4FCA-B072-F0670BA78095}" destId="{90EE9A05-1569-455C-82FC-EC46F080A2B2}" srcOrd="2" destOrd="0" parTransId="{FE98906E-88C1-47ED-AE60-EA5F34C269DA}" sibTransId="{9FC5DD24-4B0A-4E45-8B4A-C275880881AB}"/>
    <dgm:cxn modelId="{0D9D3D2E-FCE7-4D66-B348-44E968B946A8}" srcId="{FF2ED102-742F-44C9-861B-EDA59087D94A}" destId="{30844BA4-A1E0-4FCA-B072-F0670BA78095}" srcOrd="0" destOrd="0" parTransId="{1197902D-3133-4BC7-8334-68CE01D901FF}" sibTransId="{D284A45D-1060-475E-9A18-0924F67416BB}"/>
    <dgm:cxn modelId="{5CF6F142-D9EE-4CC6-8D9B-89DD2A7D122A}" srcId="{30844BA4-A1E0-4FCA-B072-F0670BA78095}" destId="{C37C7986-0079-4FA5-A570-5B2E3B1F6DBA}" srcOrd="3" destOrd="0" parTransId="{9BC7D9C4-EBE9-43A8-97F5-73822119A24B}" sibTransId="{ED754080-1804-4CEA-A0F5-91469AD7C8E1}"/>
    <dgm:cxn modelId="{5D2D704C-37C1-4E09-8D51-58BEE15B96C0}" type="presOf" srcId="{30844BA4-A1E0-4FCA-B072-F0670BA78095}" destId="{BB8C092B-A587-49E9-99BC-CC955ED48534}" srcOrd="0" destOrd="0" presId="urn:microsoft.com/office/officeart/2009/3/layout/CircleRelationship"/>
    <dgm:cxn modelId="{6EF4BB97-5DA3-4EFF-89BE-ED3252708BE6}" type="presOf" srcId="{FF2ED102-742F-44C9-861B-EDA59087D94A}" destId="{C5192E7B-447A-44D3-B2CE-3D05EFF2DBE9}" srcOrd="0" destOrd="0" presId="urn:microsoft.com/office/officeart/2009/3/layout/CircleRelationship"/>
    <dgm:cxn modelId="{73DF7E9B-D462-4B23-A672-3706CFB7CD83}" type="presOf" srcId="{C37C7986-0079-4FA5-A570-5B2E3B1F6DBA}" destId="{313AAC0F-01E8-41A0-BBB2-31389BC34DC0}" srcOrd="0" destOrd="0" presId="urn:microsoft.com/office/officeart/2009/3/layout/CircleRelationship"/>
    <dgm:cxn modelId="{ACD9CFA1-5BEA-45D7-AF30-AE3EBE6B0989}" type="presOf" srcId="{1D52174A-D226-4142-BE13-202F6F3EE7ED}" destId="{0199CD41-4E5A-480A-81A8-643F384310D5}" srcOrd="0" destOrd="0" presId="urn:microsoft.com/office/officeart/2009/3/layout/CircleRelationship"/>
    <dgm:cxn modelId="{C99A11B3-DED3-4738-8D6F-16AC6C21C625}" srcId="{30844BA4-A1E0-4FCA-B072-F0670BA78095}" destId="{E652CB3F-7FCD-4DD9-B9D2-F286971CE0F8}" srcOrd="1" destOrd="0" parTransId="{185351DC-BAF8-4D51-B2E9-F3B56A3E74D3}" sibTransId="{92BFF9AD-286E-48DB-B1D8-712F62D8DEDD}"/>
    <dgm:cxn modelId="{826CF4CF-52FD-4CC1-9D3B-64E6A007150E}" srcId="{30844BA4-A1E0-4FCA-B072-F0670BA78095}" destId="{1D52174A-D226-4142-BE13-202F6F3EE7ED}" srcOrd="0" destOrd="0" parTransId="{030C93D4-D1B1-41E4-8B79-C1923228D10C}" sibTransId="{CC2FDFE9-C6CA-406A-827A-1D441EF4F483}"/>
    <dgm:cxn modelId="{8BCECCFA-7080-4257-9506-6E5F30D5F7AC}" type="presOf" srcId="{E652CB3F-7FCD-4DD9-B9D2-F286971CE0F8}" destId="{CCF0DB13-02F0-4CDC-98A2-E1CB7219D3A2}" srcOrd="0" destOrd="0" presId="urn:microsoft.com/office/officeart/2009/3/layout/CircleRelationship"/>
    <dgm:cxn modelId="{5047578A-C699-4D09-86D9-6DFFB7596738}" type="presParOf" srcId="{C5192E7B-447A-44D3-B2CE-3D05EFF2DBE9}" destId="{BB8C092B-A587-49E9-99BC-CC955ED48534}" srcOrd="0" destOrd="0" presId="urn:microsoft.com/office/officeart/2009/3/layout/CircleRelationship"/>
    <dgm:cxn modelId="{803001CB-B1CE-4EC8-84AF-EFFA2D7484AF}" type="presParOf" srcId="{C5192E7B-447A-44D3-B2CE-3D05EFF2DBE9}" destId="{63705EDC-F12F-4991-85ED-3BF0AB2C5555}" srcOrd="1" destOrd="0" presId="urn:microsoft.com/office/officeart/2009/3/layout/CircleRelationship"/>
    <dgm:cxn modelId="{EE2BC4FD-5735-4433-AF34-73ACF1FD14C5}" type="presParOf" srcId="{C5192E7B-447A-44D3-B2CE-3D05EFF2DBE9}" destId="{06D517E5-A5E1-43B6-835C-36016D56A748}" srcOrd="2" destOrd="0" presId="urn:microsoft.com/office/officeart/2009/3/layout/CircleRelationship"/>
    <dgm:cxn modelId="{5A117474-D985-44DC-BC24-005CE5C89E84}" type="presParOf" srcId="{C5192E7B-447A-44D3-B2CE-3D05EFF2DBE9}" destId="{CB5D19A0-9CEE-4C59-B6B3-B37035BECBFC}" srcOrd="3" destOrd="0" presId="urn:microsoft.com/office/officeart/2009/3/layout/CircleRelationship"/>
    <dgm:cxn modelId="{C50245DB-0FFD-445B-9C38-1A0CBACC9087}" type="presParOf" srcId="{C5192E7B-447A-44D3-B2CE-3D05EFF2DBE9}" destId="{317A05C6-A3FC-4B5B-8BDA-3D53B40DB2A4}" srcOrd="4" destOrd="0" presId="urn:microsoft.com/office/officeart/2009/3/layout/CircleRelationship"/>
    <dgm:cxn modelId="{48F5B084-C879-4E5D-8075-92F14CEFB197}" type="presParOf" srcId="{C5192E7B-447A-44D3-B2CE-3D05EFF2DBE9}" destId="{A81203F5-4661-4934-86FC-FC022F997812}" srcOrd="5" destOrd="0" presId="urn:microsoft.com/office/officeart/2009/3/layout/CircleRelationship"/>
    <dgm:cxn modelId="{34384003-33C8-4EF2-AA86-42D6DCE53969}" type="presParOf" srcId="{C5192E7B-447A-44D3-B2CE-3D05EFF2DBE9}" destId="{5422238D-A2D7-4966-B053-3C3D0E84849F}" srcOrd="6" destOrd="0" presId="urn:microsoft.com/office/officeart/2009/3/layout/CircleRelationship"/>
    <dgm:cxn modelId="{B3E7A53A-834F-4EAE-AC94-739016238E4E}" type="presParOf" srcId="{C5192E7B-447A-44D3-B2CE-3D05EFF2DBE9}" destId="{0199CD41-4E5A-480A-81A8-643F384310D5}" srcOrd="7" destOrd="0" presId="urn:microsoft.com/office/officeart/2009/3/layout/CircleRelationship"/>
    <dgm:cxn modelId="{9106BC5A-55F1-4FB6-8BE5-D8A20BB866D3}" type="presParOf" srcId="{C5192E7B-447A-44D3-B2CE-3D05EFF2DBE9}" destId="{4C06AE12-04DC-4D3C-8BA4-2E7A323292D4}" srcOrd="8" destOrd="0" presId="urn:microsoft.com/office/officeart/2009/3/layout/CircleRelationship"/>
    <dgm:cxn modelId="{8244BB2C-1DEE-4662-92E8-01A7E128CD6E}" type="presParOf" srcId="{4C06AE12-04DC-4D3C-8BA4-2E7A323292D4}" destId="{572F2D35-8EF9-414D-9311-711917BB232D}" srcOrd="0" destOrd="0" presId="urn:microsoft.com/office/officeart/2009/3/layout/CircleRelationship"/>
    <dgm:cxn modelId="{F08FC147-5090-4568-8AFC-1C597D367196}" type="presParOf" srcId="{C5192E7B-447A-44D3-B2CE-3D05EFF2DBE9}" destId="{D72531AA-EC81-4B55-B09D-B34679C1451B}" srcOrd="9" destOrd="0" presId="urn:microsoft.com/office/officeart/2009/3/layout/CircleRelationship"/>
    <dgm:cxn modelId="{0D4B0192-0BFF-4581-8AA0-DE1A1ADB8BFA}" type="presParOf" srcId="{D72531AA-EC81-4B55-B09D-B34679C1451B}" destId="{5D59F3F3-10DD-4679-B649-E103A65E163B}" srcOrd="0" destOrd="0" presId="urn:microsoft.com/office/officeart/2009/3/layout/CircleRelationship"/>
    <dgm:cxn modelId="{8939DA59-529E-4B8D-AAC3-CA66DBA4DEE2}" type="presParOf" srcId="{C5192E7B-447A-44D3-B2CE-3D05EFF2DBE9}" destId="{CCF0DB13-02F0-4CDC-98A2-E1CB7219D3A2}" srcOrd="10" destOrd="0" presId="urn:microsoft.com/office/officeart/2009/3/layout/CircleRelationship"/>
    <dgm:cxn modelId="{ED2F0A5F-DACB-4FB7-A1FB-AF8B0D32D8D3}" type="presParOf" srcId="{C5192E7B-447A-44D3-B2CE-3D05EFF2DBE9}" destId="{055E0F4F-BB42-4F19-BA38-66A362462AF9}" srcOrd="11" destOrd="0" presId="urn:microsoft.com/office/officeart/2009/3/layout/CircleRelationship"/>
    <dgm:cxn modelId="{4E844959-254E-4C6D-B166-D4C231D4616C}" type="presParOf" srcId="{055E0F4F-BB42-4F19-BA38-66A362462AF9}" destId="{9AAC1FB5-A096-4A12-87AA-23370BB01820}" srcOrd="0" destOrd="0" presId="urn:microsoft.com/office/officeart/2009/3/layout/CircleRelationship"/>
    <dgm:cxn modelId="{934A2E35-9778-4F44-BCFA-D3471A8C0493}" type="presParOf" srcId="{C5192E7B-447A-44D3-B2CE-3D05EFF2DBE9}" destId="{8B20F2A4-C279-4703-ADEE-6E09DE9C5C34}" srcOrd="12" destOrd="0" presId="urn:microsoft.com/office/officeart/2009/3/layout/CircleRelationship"/>
    <dgm:cxn modelId="{913D2834-B178-4B79-85D2-863E50BD75CD}" type="presParOf" srcId="{8B20F2A4-C279-4703-ADEE-6E09DE9C5C34}" destId="{26661A8C-4D8C-4786-8F91-AC04555ACEA0}" srcOrd="0" destOrd="0" presId="urn:microsoft.com/office/officeart/2009/3/layout/CircleRelationship"/>
    <dgm:cxn modelId="{87C571DF-FAE7-42C5-A80B-E358A0158600}" type="presParOf" srcId="{C5192E7B-447A-44D3-B2CE-3D05EFF2DBE9}" destId="{7804CC7F-2DA7-4872-9044-BEF6B181947D}" srcOrd="13" destOrd="0" presId="urn:microsoft.com/office/officeart/2009/3/layout/CircleRelationship"/>
    <dgm:cxn modelId="{3A3FBE64-F604-42A2-AF73-2B8877CF7BF2}" type="presParOf" srcId="{7804CC7F-2DA7-4872-9044-BEF6B181947D}" destId="{2F998B4F-4DE6-4286-8081-85C8A5D59546}" srcOrd="0" destOrd="0" presId="urn:microsoft.com/office/officeart/2009/3/layout/CircleRelationship"/>
    <dgm:cxn modelId="{8304E422-C8A3-4050-A83D-134EAA197A49}" type="presParOf" srcId="{C5192E7B-447A-44D3-B2CE-3D05EFF2DBE9}" destId="{33542499-0871-4D59-BCBB-8B8039AB096E}" srcOrd="14" destOrd="0" presId="urn:microsoft.com/office/officeart/2009/3/layout/CircleRelationship"/>
    <dgm:cxn modelId="{119EF7C0-9A90-47D0-81A1-A28F92180DA5}" type="presParOf" srcId="{C5192E7B-447A-44D3-B2CE-3D05EFF2DBE9}" destId="{E409DFD5-5E37-4332-AB7E-BBB2DCD771CF}" srcOrd="15" destOrd="0" presId="urn:microsoft.com/office/officeart/2009/3/layout/CircleRelationship"/>
    <dgm:cxn modelId="{D7CEB875-6CCE-43B2-A679-9E8CF6CEBBD1}" type="presParOf" srcId="{E409DFD5-5E37-4332-AB7E-BBB2DCD771CF}" destId="{7CB5ADDD-6BB9-4268-B1F0-EBCD95DD154A}" srcOrd="0" destOrd="0" presId="urn:microsoft.com/office/officeart/2009/3/layout/CircleRelationship"/>
    <dgm:cxn modelId="{2B8B7B1D-FFD4-4EA2-BBA9-ACF348DE2904}" type="presParOf" srcId="{C5192E7B-447A-44D3-B2CE-3D05EFF2DBE9}" destId="{313AAC0F-01E8-41A0-BBB2-31389BC34DC0}" srcOrd="16" destOrd="0" presId="urn:microsoft.com/office/officeart/2009/3/layout/CircleRelationship"/>
    <dgm:cxn modelId="{73C35E79-3D60-4173-89F0-EAED5CC448D6}" type="presParOf" srcId="{C5192E7B-447A-44D3-B2CE-3D05EFF2DBE9}" destId="{3A483DA4-20E2-46E5-91F8-367001566C9A}" srcOrd="17" destOrd="0" presId="urn:microsoft.com/office/officeart/2009/3/layout/CircleRelationship"/>
    <dgm:cxn modelId="{F26545F8-1CA5-478B-9397-010FEAC3357A}" type="presParOf" srcId="{3A483DA4-20E2-46E5-91F8-367001566C9A}" destId="{DD533267-989E-4F74-9859-09AC09EFED65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831E8C2-B110-43ED-A9E5-3285FE8D5A49}" type="doc">
      <dgm:prSet loTypeId="urn:microsoft.com/office/officeart/2005/8/layout/radial5" loCatId="cycle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3530990-4E09-4B55-B5DA-7002ECF28D77}">
      <dgm:prSet phldrT="[Text]" custT="1"/>
      <dgm:spPr/>
      <dgm:t>
        <a:bodyPr/>
        <a:lstStyle/>
        <a:p>
          <a:r>
            <a:rPr lang="fa-IR" sz="3600" dirty="0">
              <a:cs typeface="B Lotus" panose="00000400000000000000" pitchFamily="2" charset="-78"/>
            </a:rPr>
            <a:t>ارزشها</a:t>
          </a:r>
          <a:endParaRPr lang="en-US" sz="3600" dirty="0">
            <a:cs typeface="B Lotus" panose="00000400000000000000" pitchFamily="2" charset="-78"/>
          </a:endParaRPr>
        </a:p>
      </dgm:t>
    </dgm:pt>
    <dgm:pt modelId="{B7CBCD93-E6B9-401F-8A4D-F54B7F54DAA7}" type="parTrans" cxnId="{DE72D362-8526-42AE-994F-FC3F6C4CC52B}">
      <dgm:prSet/>
      <dgm:spPr/>
      <dgm:t>
        <a:bodyPr/>
        <a:lstStyle/>
        <a:p>
          <a:endParaRPr lang="en-US" sz="2000">
            <a:cs typeface="B Lotus" panose="00000400000000000000" pitchFamily="2" charset="-78"/>
          </a:endParaRPr>
        </a:p>
      </dgm:t>
    </dgm:pt>
    <dgm:pt modelId="{C97B4F3E-93BB-42BF-BA52-7A075FF4D660}" type="sibTrans" cxnId="{DE72D362-8526-42AE-994F-FC3F6C4CC52B}">
      <dgm:prSet/>
      <dgm:spPr/>
      <dgm:t>
        <a:bodyPr/>
        <a:lstStyle/>
        <a:p>
          <a:endParaRPr lang="en-US" sz="2000">
            <a:cs typeface="B Lotus" panose="00000400000000000000" pitchFamily="2" charset="-78"/>
          </a:endParaRPr>
        </a:p>
      </dgm:t>
    </dgm:pt>
    <dgm:pt modelId="{3038FC35-FCD0-4692-8232-FF20DD5217B1}">
      <dgm:prSet phldrT="[Text]" custT="1"/>
      <dgm:spPr/>
      <dgm:t>
        <a:bodyPr/>
        <a:lstStyle/>
        <a:p>
          <a:r>
            <a:rPr lang="fa-IR" sz="1800" dirty="0">
              <a:cs typeface="B Lotus" panose="00000400000000000000" pitchFamily="2" charset="-78"/>
            </a:rPr>
            <a:t>انرژی‌زا</a:t>
          </a:r>
          <a:endParaRPr lang="en-US" sz="1800" dirty="0">
            <a:cs typeface="B Lotus" panose="00000400000000000000" pitchFamily="2" charset="-78"/>
          </a:endParaRPr>
        </a:p>
      </dgm:t>
    </dgm:pt>
    <dgm:pt modelId="{E3EA8B5E-FDA3-43DD-8D42-EC415FA50448}" type="parTrans" cxnId="{03B5DC67-A315-4602-807E-22E4C9C03F12}">
      <dgm:prSet custT="1"/>
      <dgm:spPr/>
      <dgm:t>
        <a:bodyPr/>
        <a:lstStyle/>
        <a:p>
          <a:endParaRPr lang="en-US" sz="1800">
            <a:cs typeface="B Lotus" panose="00000400000000000000" pitchFamily="2" charset="-78"/>
          </a:endParaRPr>
        </a:p>
      </dgm:t>
    </dgm:pt>
    <dgm:pt modelId="{F2AD12B0-38DF-483E-862F-8010A083ED40}" type="sibTrans" cxnId="{03B5DC67-A315-4602-807E-22E4C9C03F12}">
      <dgm:prSet/>
      <dgm:spPr/>
      <dgm:t>
        <a:bodyPr/>
        <a:lstStyle/>
        <a:p>
          <a:endParaRPr lang="en-US" sz="2000">
            <a:cs typeface="B Lotus" panose="00000400000000000000" pitchFamily="2" charset="-78"/>
          </a:endParaRPr>
        </a:p>
      </dgm:t>
    </dgm:pt>
    <dgm:pt modelId="{BA395539-4121-4841-AAD7-0DA8DF0E50B1}">
      <dgm:prSet phldrT="[Text]" custT="1"/>
      <dgm:spPr/>
      <dgm:t>
        <a:bodyPr/>
        <a:lstStyle/>
        <a:p>
          <a:r>
            <a:rPr lang="fa-IR" sz="1800" dirty="0">
              <a:cs typeface="B Lotus" panose="00000400000000000000" pitchFamily="2" charset="-78"/>
            </a:rPr>
            <a:t>الهام‌بخش</a:t>
          </a:r>
          <a:endParaRPr lang="en-US" sz="1800" dirty="0">
            <a:cs typeface="B Lotus" panose="00000400000000000000" pitchFamily="2" charset="-78"/>
          </a:endParaRPr>
        </a:p>
      </dgm:t>
    </dgm:pt>
    <dgm:pt modelId="{AD96253D-ADAD-4640-AF89-E47FFF3948D6}" type="parTrans" cxnId="{7492E29A-9C0C-488A-8B14-AD928110B1D3}">
      <dgm:prSet custT="1"/>
      <dgm:spPr/>
      <dgm:t>
        <a:bodyPr/>
        <a:lstStyle/>
        <a:p>
          <a:endParaRPr lang="en-US" sz="1800">
            <a:cs typeface="B Lotus" panose="00000400000000000000" pitchFamily="2" charset="-78"/>
          </a:endParaRPr>
        </a:p>
      </dgm:t>
    </dgm:pt>
    <dgm:pt modelId="{11C61FCF-3825-43ED-82C2-533774F8BAD6}" type="sibTrans" cxnId="{7492E29A-9C0C-488A-8B14-AD928110B1D3}">
      <dgm:prSet/>
      <dgm:spPr/>
      <dgm:t>
        <a:bodyPr/>
        <a:lstStyle/>
        <a:p>
          <a:endParaRPr lang="en-US" sz="2000">
            <a:cs typeface="B Lotus" panose="00000400000000000000" pitchFamily="2" charset="-78"/>
          </a:endParaRPr>
        </a:p>
      </dgm:t>
    </dgm:pt>
    <dgm:pt modelId="{BBB63350-63FE-4770-808C-77FF94C62BE4}">
      <dgm:prSet phldrT="[Text]" custT="1"/>
      <dgm:spPr/>
      <dgm:t>
        <a:bodyPr/>
        <a:lstStyle/>
        <a:p>
          <a:r>
            <a:rPr lang="fa-IR" sz="1800" dirty="0">
              <a:cs typeface="B Lotus" panose="00000400000000000000" pitchFamily="2" charset="-78"/>
            </a:rPr>
            <a:t>ثبات سیستم</a:t>
          </a:r>
          <a:endParaRPr lang="en-US" sz="1800" dirty="0">
            <a:cs typeface="B Lotus" panose="00000400000000000000" pitchFamily="2" charset="-78"/>
          </a:endParaRPr>
        </a:p>
      </dgm:t>
    </dgm:pt>
    <dgm:pt modelId="{9E0FDCBA-B0B1-4645-9F88-DD00115A1598}" type="parTrans" cxnId="{F443B4DC-E18E-4446-9512-001E2C9F7757}">
      <dgm:prSet custT="1"/>
      <dgm:spPr/>
      <dgm:t>
        <a:bodyPr/>
        <a:lstStyle/>
        <a:p>
          <a:endParaRPr lang="en-US" sz="1800">
            <a:cs typeface="B Lotus" panose="00000400000000000000" pitchFamily="2" charset="-78"/>
          </a:endParaRPr>
        </a:p>
      </dgm:t>
    </dgm:pt>
    <dgm:pt modelId="{A0B87E7B-B6D9-44A7-A7A4-B5A982AE3855}" type="sibTrans" cxnId="{F443B4DC-E18E-4446-9512-001E2C9F7757}">
      <dgm:prSet/>
      <dgm:spPr/>
      <dgm:t>
        <a:bodyPr/>
        <a:lstStyle/>
        <a:p>
          <a:endParaRPr lang="en-US" sz="2000">
            <a:cs typeface="B Lotus" panose="00000400000000000000" pitchFamily="2" charset="-78"/>
          </a:endParaRPr>
        </a:p>
      </dgm:t>
    </dgm:pt>
    <dgm:pt modelId="{D50B3C07-52D5-44EE-BC0E-B36EE21EF71D}">
      <dgm:prSet phldrT="[Text]" custT="1"/>
      <dgm:spPr/>
      <dgm:t>
        <a:bodyPr/>
        <a:lstStyle/>
        <a:p>
          <a:r>
            <a:rPr lang="fa-IR" sz="1800" dirty="0">
              <a:cs typeface="B Lotus" panose="00000400000000000000" pitchFamily="2" charset="-78"/>
            </a:rPr>
            <a:t>استانداردسازی</a:t>
          </a:r>
          <a:endParaRPr lang="en-US" sz="1800" dirty="0">
            <a:cs typeface="B Lotus" panose="00000400000000000000" pitchFamily="2" charset="-78"/>
          </a:endParaRPr>
        </a:p>
      </dgm:t>
    </dgm:pt>
    <dgm:pt modelId="{5BBB04B8-A4D7-418F-84B4-665AAEF338EA}" type="parTrans" cxnId="{A127FB3F-0ECD-4C67-B54B-197D789E6C7F}">
      <dgm:prSet custT="1"/>
      <dgm:spPr/>
      <dgm:t>
        <a:bodyPr/>
        <a:lstStyle/>
        <a:p>
          <a:endParaRPr lang="en-US" sz="1800">
            <a:cs typeface="B Lotus" panose="00000400000000000000" pitchFamily="2" charset="-78"/>
          </a:endParaRPr>
        </a:p>
      </dgm:t>
    </dgm:pt>
    <dgm:pt modelId="{EC743DD2-A964-48FE-8A21-D0C70151C1E8}" type="sibTrans" cxnId="{A127FB3F-0ECD-4C67-B54B-197D789E6C7F}">
      <dgm:prSet/>
      <dgm:spPr/>
      <dgm:t>
        <a:bodyPr/>
        <a:lstStyle/>
        <a:p>
          <a:endParaRPr lang="en-US" sz="2000">
            <a:cs typeface="B Lotus" panose="00000400000000000000" pitchFamily="2" charset="-78"/>
          </a:endParaRPr>
        </a:p>
      </dgm:t>
    </dgm:pt>
    <dgm:pt modelId="{E6122F42-F78E-4563-AE5C-BA4E808BDE30}">
      <dgm:prSet phldrT="[Text]" custT="1"/>
      <dgm:spPr/>
      <dgm:t>
        <a:bodyPr/>
        <a:lstStyle/>
        <a:p>
          <a:r>
            <a:rPr lang="fa-IR" sz="1800" dirty="0">
              <a:cs typeface="B Lotus" panose="00000400000000000000" pitchFamily="2" charset="-78"/>
            </a:rPr>
            <a:t>جذب و دفع هدفمند</a:t>
          </a:r>
          <a:endParaRPr lang="en-US" sz="1800" dirty="0">
            <a:cs typeface="B Lotus" panose="00000400000000000000" pitchFamily="2" charset="-78"/>
          </a:endParaRPr>
        </a:p>
      </dgm:t>
    </dgm:pt>
    <dgm:pt modelId="{B01E403A-D174-4467-8FEC-66667890E8C1}" type="parTrans" cxnId="{A603BA38-557A-4A51-8C79-93784297B57A}">
      <dgm:prSet custT="1"/>
      <dgm:spPr/>
      <dgm:t>
        <a:bodyPr/>
        <a:lstStyle/>
        <a:p>
          <a:endParaRPr lang="en-US" sz="1800">
            <a:cs typeface="B Lotus" panose="00000400000000000000" pitchFamily="2" charset="-78"/>
          </a:endParaRPr>
        </a:p>
      </dgm:t>
    </dgm:pt>
    <dgm:pt modelId="{736323C1-8750-4B2E-B91B-4FF99D12AFD1}" type="sibTrans" cxnId="{A603BA38-557A-4A51-8C79-93784297B57A}">
      <dgm:prSet/>
      <dgm:spPr/>
      <dgm:t>
        <a:bodyPr/>
        <a:lstStyle/>
        <a:p>
          <a:endParaRPr lang="en-US" sz="2000">
            <a:cs typeface="B Lotus" panose="00000400000000000000" pitchFamily="2" charset="-78"/>
          </a:endParaRPr>
        </a:p>
      </dgm:t>
    </dgm:pt>
    <dgm:pt modelId="{A9404F2B-2177-4B45-9A79-C63E92231E5B}">
      <dgm:prSet phldrT="[Text]" custT="1"/>
      <dgm:spPr/>
      <dgm:t>
        <a:bodyPr/>
        <a:lstStyle/>
        <a:p>
          <a:pPr rtl="0"/>
          <a:r>
            <a:rPr lang="fa-IR" sz="1800" dirty="0">
              <a:cs typeface="B Lotus" panose="00000400000000000000" pitchFamily="2" charset="-78"/>
            </a:rPr>
            <a:t>نظم‌آفرین</a:t>
          </a:r>
          <a:endParaRPr lang="en-US" sz="1800" dirty="0">
            <a:cs typeface="B Lotus" panose="00000400000000000000" pitchFamily="2" charset="-78"/>
          </a:endParaRPr>
        </a:p>
      </dgm:t>
    </dgm:pt>
    <dgm:pt modelId="{17323138-33A5-41DA-81F8-4899DBEF21F6}" type="parTrans" cxnId="{40D374B6-BCCB-486A-AB46-11440156552B}">
      <dgm:prSet custT="1"/>
      <dgm:spPr/>
      <dgm:t>
        <a:bodyPr/>
        <a:lstStyle/>
        <a:p>
          <a:endParaRPr lang="en-US" sz="1800">
            <a:cs typeface="B Lotus" panose="00000400000000000000" pitchFamily="2" charset="-78"/>
          </a:endParaRPr>
        </a:p>
      </dgm:t>
    </dgm:pt>
    <dgm:pt modelId="{68D29108-9A0B-45A5-BBDF-ACDC86BC55A2}" type="sibTrans" cxnId="{40D374B6-BCCB-486A-AB46-11440156552B}">
      <dgm:prSet/>
      <dgm:spPr/>
      <dgm:t>
        <a:bodyPr/>
        <a:lstStyle/>
        <a:p>
          <a:endParaRPr lang="en-US" sz="2000">
            <a:cs typeface="B Lotus" panose="00000400000000000000" pitchFamily="2" charset="-78"/>
          </a:endParaRPr>
        </a:p>
      </dgm:t>
    </dgm:pt>
    <dgm:pt modelId="{CE9362C0-21A0-4CD4-B75C-3929071C96BE}" type="pres">
      <dgm:prSet presAssocID="{E831E8C2-B110-43ED-A9E5-3285FE8D5A4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8AA7108-9B42-4DA2-BCF1-87D995BA693F}" type="pres">
      <dgm:prSet presAssocID="{93530990-4E09-4B55-B5DA-7002ECF28D77}" presName="centerShape" presStyleLbl="node0" presStyleIdx="0" presStyleCnt="1"/>
      <dgm:spPr/>
    </dgm:pt>
    <dgm:pt modelId="{934D8E55-2FCD-4AA6-9939-54048B8159F2}" type="pres">
      <dgm:prSet presAssocID="{E3EA8B5E-FDA3-43DD-8D42-EC415FA50448}" presName="parTrans" presStyleLbl="sibTrans2D1" presStyleIdx="0" presStyleCnt="6"/>
      <dgm:spPr/>
    </dgm:pt>
    <dgm:pt modelId="{0FC28D6D-1C49-4E48-9D34-1B60E2A86AB0}" type="pres">
      <dgm:prSet presAssocID="{E3EA8B5E-FDA3-43DD-8D42-EC415FA50448}" presName="connectorText" presStyleLbl="sibTrans2D1" presStyleIdx="0" presStyleCnt="6"/>
      <dgm:spPr/>
    </dgm:pt>
    <dgm:pt modelId="{C7D21136-4D43-4432-AD16-FFB2F8848BFE}" type="pres">
      <dgm:prSet presAssocID="{3038FC35-FCD0-4692-8232-FF20DD5217B1}" presName="node" presStyleLbl="node1" presStyleIdx="0" presStyleCnt="6">
        <dgm:presLayoutVars>
          <dgm:bulletEnabled val="1"/>
        </dgm:presLayoutVars>
      </dgm:prSet>
      <dgm:spPr/>
    </dgm:pt>
    <dgm:pt modelId="{BDDE83E9-D5A5-418D-ADC1-2EA3B033EFD7}" type="pres">
      <dgm:prSet presAssocID="{AD96253D-ADAD-4640-AF89-E47FFF3948D6}" presName="parTrans" presStyleLbl="sibTrans2D1" presStyleIdx="1" presStyleCnt="6"/>
      <dgm:spPr/>
    </dgm:pt>
    <dgm:pt modelId="{6FDED144-182B-485B-9555-84344769E91C}" type="pres">
      <dgm:prSet presAssocID="{AD96253D-ADAD-4640-AF89-E47FFF3948D6}" presName="connectorText" presStyleLbl="sibTrans2D1" presStyleIdx="1" presStyleCnt="6"/>
      <dgm:spPr/>
    </dgm:pt>
    <dgm:pt modelId="{AE212FBD-48D5-4B60-A178-8E8247095B9C}" type="pres">
      <dgm:prSet presAssocID="{BA395539-4121-4841-AAD7-0DA8DF0E50B1}" presName="node" presStyleLbl="node1" presStyleIdx="1" presStyleCnt="6">
        <dgm:presLayoutVars>
          <dgm:bulletEnabled val="1"/>
        </dgm:presLayoutVars>
      </dgm:prSet>
      <dgm:spPr/>
    </dgm:pt>
    <dgm:pt modelId="{22155849-A63B-48E5-B324-167EB724CC06}" type="pres">
      <dgm:prSet presAssocID="{9E0FDCBA-B0B1-4645-9F88-DD00115A1598}" presName="parTrans" presStyleLbl="sibTrans2D1" presStyleIdx="2" presStyleCnt="6"/>
      <dgm:spPr/>
    </dgm:pt>
    <dgm:pt modelId="{C9A2B532-3639-455E-A94A-66DF8A9DD598}" type="pres">
      <dgm:prSet presAssocID="{9E0FDCBA-B0B1-4645-9F88-DD00115A1598}" presName="connectorText" presStyleLbl="sibTrans2D1" presStyleIdx="2" presStyleCnt="6"/>
      <dgm:spPr/>
    </dgm:pt>
    <dgm:pt modelId="{2F9DF446-941F-404E-B72D-74E4C315E593}" type="pres">
      <dgm:prSet presAssocID="{BBB63350-63FE-4770-808C-77FF94C62BE4}" presName="node" presStyleLbl="node1" presStyleIdx="2" presStyleCnt="6">
        <dgm:presLayoutVars>
          <dgm:bulletEnabled val="1"/>
        </dgm:presLayoutVars>
      </dgm:prSet>
      <dgm:spPr/>
    </dgm:pt>
    <dgm:pt modelId="{C29B0209-600D-4D80-849A-BA686C38E51C}" type="pres">
      <dgm:prSet presAssocID="{5BBB04B8-A4D7-418F-84B4-665AAEF338EA}" presName="parTrans" presStyleLbl="sibTrans2D1" presStyleIdx="3" presStyleCnt="6"/>
      <dgm:spPr/>
    </dgm:pt>
    <dgm:pt modelId="{AFD8EFF5-7E28-4C83-A9DA-C7AB3F458E36}" type="pres">
      <dgm:prSet presAssocID="{5BBB04B8-A4D7-418F-84B4-665AAEF338EA}" presName="connectorText" presStyleLbl="sibTrans2D1" presStyleIdx="3" presStyleCnt="6"/>
      <dgm:spPr/>
    </dgm:pt>
    <dgm:pt modelId="{0479540E-6B3D-4576-9265-1ABE9ACEC741}" type="pres">
      <dgm:prSet presAssocID="{D50B3C07-52D5-44EE-BC0E-B36EE21EF71D}" presName="node" presStyleLbl="node1" presStyleIdx="3" presStyleCnt="6">
        <dgm:presLayoutVars>
          <dgm:bulletEnabled val="1"/>
        </dgm:presLayoutVars>
      </dgm:prSet>
      <dgm:spPr/>
    </dgm:pt>
    <dgm:pt modelId="{F24E81D7-23EF-4F2D-8F57-84B3A8249093}" type="pres">
      <dgm:prSet presAssocID="{B01E403A-D174-4467-8FEC-66667890E8C1}" presName="parTrans" presStyleLbl="sibTrans2D1" presStyleIdx="4" presStyleCnt="6"/>
      <dgm:spPr/>
    </dgm:pt>
    <dgm:pt modelId="{9747326F-EDF0-438B-A190-FCBA855D7FAA}" type="pres">
      <dgm:prSet presAssocID="{B01E403A-D174-4467-8FEC-66667890E8C1}" presName="connectorText" presStyleLbl="sibTrans2D1" presStyleIdx="4" presStyleCnt="6"/>
      <dgm:spPr/>
    </dgm:pt>
    <dgm:pt modelId="{ADFC8C2A-6E13-4D0E-AA85-61D5FA05DA90}" type="pres">
      <dgm:prSet presAssocID="{E6122F42-F78E-4563-AE5C-BA4E808BDE30}" presName="node" presStyleLbl="node1" presStyleIdx="4" presStyleCnt="6">
        <dgm:presLayoutVars>
          <dgm:bulletEnabled val="1"/>
        </dgm:presLayoutVars>
      </dgm:prSet>
      <dgm:spPr/>
    </dgm:pt>
    <dgm:pt modelId="{7036F07A-6CED-40FA-BFC0-5359AA2C0DDE}" type="pres">
      <dgm:prSet presAssocID="{17323138-33A5-41DA-81F8-4899DBEF21F6}" presName="parTrans" presStyleLbl="sibTrans2D1" presStyleIdx="5" presStyleCnt="6"/>
      <dgm:spPr/>
    </dgm:pt>
    <dgm:pt modelId="{E9074A05-66AC-494C-B015-0D40090804FD}" type="pres">
      <dgm:prSet presAssocID="{17323138-33A5-41DA-81F8-4899DBEF21F6}" presName="connectorText" presStyleLbl="sibTrans2D1" presStyleIdx="5" presStyleCnt="6"/>
      <dgm:spPr/>
    </dgm:pt>
    <dgm:pt modelId="{56BEDE85-2616-451E-BDD0-4DBDFF71FEFA}" type="pres">
      <dgm:prSet presAssocID="{A9404F2B-2177-4B45-9A79-C63E92231E5B}" presName="node" presStyleLbl="node1" presStyleIdx="5" presStyleCnt="6">
        <dgm:presLayoutVars>
          <dgm:bulletEnabled val="1"/>
        </dgm:presLayoutVars>
      </dgm:prSet>
      <dgm:spPr/>
    </dgm:pt>
  </dgm:ptLst>
  <dgm:cxnLst>
    <dgm:cxn modelId="{9E74DF07-3BD1-4AF8-BC68-746375C7B749}" type="presOf" srcId="{17323138-33A5-41DA-81F8-4899DBEF21F6}" destId="{7036F07A-6CED-40FA-BFC0-5359AA2C0DDE}" srcOrd="0" destOrd="0" presId="urn:microsoft.com/office/officeart/2005/8/layout/radial5"/>
    <dgm:cxn modelId="{C2F66516-50B3-45BC-B79B-AB85F7739883}" type="presOf" srcId="{AD96253D-ADAD-4640-AF89-E47FFF3948D6}" destId="{BDDE83E9-D5A5-418D-ADC1-2EA3B033EFD7}" srcOrd="0" destOrd="0" presId="urn:microsoft.com/office/officeart/2005/8/layout/radial5"/>
    <dgm:cxn modelId="{F6101620-81EE-4631-88DB-62B90FD41BFC}" type="presOf" srcId="{9E0FDCBA-B0B1-4645-9F88-DD00115A1598}" destId="{C9A2B532-3639-455E-A94A-66DF8A9DD598}" srcOrd="1" destOrd="0" presId="urn:microsoft.com/office/officeart/2005/8/layout/radial5"/>
    <dgm:cxn modelId="{7026502D-BB47-4010-93D0-29370596B100}" type="presOf" srcId="{A9404F2B-2177-4B45-9A79-C63E92231E5B}" destId="{56BEDE85-2616-451E-BDD0-4DBDFF71FEFA}" srcOrd="0" destOrd="0" presId="urn:microsoft.com/office/officeart/2005/8/layout/radial5"/>
    <dgm:cxn modelId="{5E8A9A34-2E6E-4895-8F81-F9BB32F601A0}" type="presOf" srcId="{B01E403A-D174-4467-8FEC-66667890E8C1}" destId="{9747326F-EDF0-438B-A190-FCBA855D7FAA}" srcOrd="1" destOrd="0" presId="urn:microsoft.com/office/officeart/2005/8/layout/radial5"/>
    <dgm:cxn modelId="{A603BA38-557A-4A51-8C79-93784297B57A}" srcId="{93530990-4E09-4B55-B5DA-7002ECF28D77}" destId="{E6122F42-F78E-4563-AE5C-BA4E808BDE30}" srcOrd="4" destOrd="0" parTransId="{B01E403A-D174-4467-8FEC-66667890E8C1}" sibTransId="{736323C1-8750-4B2E-B91B-4FF99D12AFD1}"/>
    <dgm:cxn modelId="{BD43CF38-489E-4CA3-805E-AA0772F36E20}" type="presOf" srcId="{B01E403A-D174-4467-8FEC-66667890E8C1}" destId="{F24E81D7-23EF-4F2D-8F57-84B3A8249093}" srcOrd="0" destOrd="0" presId="urn:microsoft.com/office/officeart/2005/8/layout/radial5"/>
    <dgm:cxn modelId="{A127FB3F-0ECD-4C67-B54B-197D789E6C7F}" srcId="{93530990-4E09-4B55-B5DA-7002ECF28D77}" destId="{D50B3C07-52D5-44EE-BC0E-B36EE21EF71D}" srcOrd="3" destOrd="0" parTransId="{5BBB04B8-A4D7-418F-84B4-665AAEF338EA}" sibTransId="{EC743DD2-A964-48FE-8A21-D0C70151C1E8}"/>
    <dgm:cxn modelId="{DE72D362-8526-42AE-994F-FC3F6C4CC52B}" srcId="{E831E8C2-B110-43ED-A9E5-3285FE8D5A49}" destId="{93530990-4E09-4B55-B5DA-7002ECF28D77}" srcOrd="0" destOrd="0" parTransId="{B7CBCD93-E6B9-401F-8A4D-F54B7F54DAA7}" sibTransId="{C97B4F3E-93BB-42BF-BA52-7A075FF4D660}"/>
    <dgm:cxn modelId="{03B5DC67-A315-4602-807E-22E4C9C03F12}" srcId="{93530990-4E09-4B55-B5DA-7002ECF28D77}" destId="{3038FC35-FCD0-4692-8232-FF20DD5217B1}" srcOrd="0" destOrd="0" parTransId="{E3EA8B5E-FDA3-43DD-8D42-EC415FA50448}" sibTransId="{F2AD12B0-38DF-483E-862F-8010A083ED40}"/>
    <dgm:cxn modelId="{A6EC3F69-0DD1-4A21-A2C2-88C7026EA384}" type="presOf" srcId="{AD96253D-ADAD-4640-AF89-E47FFF3948D6}" destId="{6FDED144-182B-485B-9555-84344769E91C}" srcOrd="1" destOrd="0" presId="urn:microsoft.com/office/officeart/2005/8/layout/radial5"/>
    <dgm:cxn modelId="{2CC1378B-280C-4684-902F-95E0A569DEB7}" type="presOf" srcId="{17323138-33A5-41DA-81F8-4899DBEF21F6}" destId="{E9074A05-66AC-494C-B015-0D40090804FD}" srcOrd="1" destOrd="0" presId="urn:microsoft.com/office/officeart/2005/8/layout/radial5"/>
    <dgm:cxn modelId="{F7EDF38E-C976-4C33-8EB8-4E02038E088F}" type="presOf" srcId="{93530990-4E09-4B55-B5DA-7002ECF28D77}" destId="{48AA7108-9B42-4DA2-BCF1-87D995BA693F}" srcOrd="0" destOrd="0" presId="urn:microsoft.com/office/officeart/2005/8/layout/radial5"/>
    <dgm:cxn modelId="{7492E29A-9C0C-488A-8B14-AD928110B1D3}" srcId="{93530990-4E09-4B55-B5DA-7002ECF28D77}" destId="{BA395539-4121-4841-AAD7-0DA8DF0E50B1}" srcOrd="1" destOrd="0" parTransId="{AD96253D-ADAD-4640-AF89-E47FFF3948D6}" sibTransId="{11C61FCF-3825-43ED-82C2-533774F8BAD6}"/>
    <dgm:cxn modelId="{957FD09B-293B-47AC-A0F1-ADC078361C99}" type="presOf" srcId="{E3EA8B5E-FDA3-43DD-8D42-EC415FA50448}" destId="{0FC28D6D-1C49-4E48-9D34-1B60E2A86AB0}" srcOrd="1" destOrd="0" presId="urn:microsoft.com/office/officeart/2005/8/layout/radial5"/>
    <dgm:cxn modelId="{2B6989B1-D20C-4A41-A1F2-3F68F236DC27}" type="presOf" srcId="{D50B3C07-52D5-44EE-BC0E-B36EE21EF71D}" destId="{0479540E-6B3D-4576-9265-1ABE9ACEC741}" srcOrd="0" destOrd="0" presId="urn:microsoft.com/office/officeart/2005/8/layout/radial5"/>
    <dgm:cxn modelId="{40D374B6-BCCB-486A-AB46-11440156552B}" srcId="{93530990-4E09-4B55-B5DA-7002ECF28D77}" destId="{A9404F2B-2177-4B45-9A79-C63E92231E5B}" srcOrd="5" destOrd="0" parTransId="{17323138-33A5-41DA-81F8-4899DBEF21F6}" sibTransId="{68D29108-9A0B-45A5-BBDF-ACDC86BC55A2}"/>
    <dgm:cxn modelId="{6A3290B9-E03F-4A5D-8937-7F93DD09C5E7}" type="presOf" srcId="{BA395539-4121-4841-AAD7-0DA8DF0E50B1}" destId="{AE212FBD-48D5-4B60-A178-8E8247095B9C}" srcOrd="0" destOrd="0" presId="urn:microsoft.com/office/officeart/2005/8/layout/radial5"/>
    <dgm:cxn modelId="{58DF1BC4-8329-4A60-B80B-C1D2FD6E7C71}" type="presOf" srcId="{E6122F42-F78E-4563-AE5C-BA4E808BDE30}" destId="{ADFC8C2A-6E13-4D0E-AA85-61D5FA05DA90}" srcOrd="0" destOrd="0" presId="urn:microsoft.com/office/officeart/2005/8/layout/radial5"/>
    <dgm:cxn modelId="{54CF29CC-FAF9-489E-BB8B-EBBF7BEFCD6E}" type="presOf" srcId="{3038FC35-FCD0-4692-8232-FF20DD5217B1}" destId="{C7D21136-4D43-4432-AD16-FFB2F8848BFE}" srcOrd="0" destOrd="0" presId="urn:microsoft.com/office/officeart/2005/8/layout/radial5"/>
    <dgm:cxn modelId="{6AA0AACC-5FA8-49CC-B991-A5BE60521A9B}" type="presOf" srcId="{E831E8C2-B110-43ED-A9E5-3285FE8D5A49}" destId="{CE9362C0-21A0-4CD4-B75C-3929071C96BE}" srcOrd="0" destOrd="0" presId="urn:microsoft.com/office/officeart/2005/8/layout/radial5"/>
    <dgm:cxn modelId="{A9BD72D5-AE1D-4A2D-95CC-2FCB8566C389}" type="presOf" srcId="{5BBB04B8-A4D7-418F-84B4-665AAEF338EA}" destId="{C29B0209-600D-4D80-849A-BA686C38E51C}" srcOrd="0" destOrd="0" presId="urn:microsoft.com/office/officeart/2005/8/layout/radial5"/>
    <dgm:cxn modelId="{F443B4DC-E18E-4446-9512-001E2C9F7757}" srcId="{93530990-4E09-4B55-B5DA-7002ECF28D77}" destId="{BBB63350-63FE-4770-808C-77FF94C62BE4}" srcOrd="2" destOrd="0" parTransId="{9E0FDCBA-B0B1-4645-9F88-DD00115A1598}" sibTransId="{A0B87E7B-B6D9-44A7-A7A4-B5A982AE3855}"/>
    <dgm:cxn modelId="{D185A9E1-485A-4419-9C3A-2768BF35AE4D}" type="presOf" srcId="{BBB63350-63FE-4770-808C-77FF94C62BE4}" destId="{2F9DF446-941F-404E-B72D-74E4C315E593}" srcOrd="0" destOrd="0" presId="urn:microsoft.com/office/officeart/2005/8/layout/radial5"/>
    <dgm:cxn modelId="{A945A5E4-23E5-43B0-94A0-E896A01B2906}" type="presOf" srcId="{5BBB04B8-A4D7-418F-84B4-665AAEF338EA}" destId="{AFD8EFF5-7E28-4C83-A9DA-C7AB3F458E36}" srcOrd="1" destOrd="0" presId="urn:microsoft.com/office/officeart/2005/8/layout/radial5"/>
    <dgm:cxn modelId="{778A1AEE-ACA5-4C67-AEFD-252B237EEA44}" type="presOf" srcId="{9E0FDCBA-B0B1-4645-9F88-DD00115A1598}" destId="{22155849-A63B-48E5-B324-167EB724CC06}" srcOrd="0" destOrd="0" presId="urn:microsoft.com/office/officeart/2005/8/layout/radial5"/>
    <dgm:cxn modelId="{34A82FF4-2198-4995-905F-00E63842693C}" type="presOf" srcId="{E3EA8B5E-FDA3-43DD-8D42-EC415FA50448}" destId="{934D8E55-2FCD-4AA6-9939-54048B8159F2}" srcOrd="0" destOrd="0" presId="urn:microsoft.com/office/officeart/2005/8/layout/radial5"/>
    <dgm:cxn modelId="{E26E8F33-5051-461B-B6DA-8D691DF667A9}" type="presParOf" srcId="{CE9362C0-21A0-4CD4-B75C-3929071C96BE}" destId="{48AA7108-9B42-4DA2-BCF1-87D995BA693F}" srcOrd="0" destOrd="0" presId="urn:microsoft.com/office/officeart/2005/8/layout/radial5"/>
    <dgm:cxn modelId="{6CC0818C-6A80-4850-BB67-1474A57AF385}" type="presParOf" srcId="{CE9362C0-21A0-4CD4-B75C-3929071C96BE}" destId="{934D8E55-2FCD-4AA6-9939-54048B8159F2}" srcOrd="1" destOrd="0" presId="urn:microsoft.com/office/officeart/2005/8/layout/radial5"/>
    <dgm:cxn modelId="{4A117D3D-8E55-46DD-A4B5-923A7F33A5B5}" type="presParOf" srcId="{934D8E55-2FCD-4AA6-9939-54048B8159F2}" destId="{0FC28D6D-1C49-4E48-9D34-1B60E2A86AB0}" srcOrd="0" destOrd="0" presId="urn:microsoft.com/office/officeart/2005/8/layout/radial5"/>
    <dgm:cxn modelId="{516C77AC-346F-41E2-966A-61FB7726986B}" type="presParOf" srcId="{CE9362C0-21A0-4CD4-B75C-3929071C96BE}" destId="{C7D21136-4D43-4432-AD16-FFB2F8848BFE}" srcOrd="2" destOrd="0" presId="urn:microsoft.com/office/officeart/2005/8/layout/radial5"/>
    <dgm:cxn modelId="{F5274B4C-308A-4285-87FC-1DA48B258B15}" type="presParOf" srcId="{CE9362C0-21A0-4CD4-B75C-3929071C96BE}" destId="{BDDE83E9-D5A5-418D-ADC1-2EA3B033EFD7}" srcOrd="3" destOrd="0" presId="urn:microsoft.com/office/officeart/2005/8/layout/radial5"/>
    <dgm:cxn modelId="{36F15640-BF2F-431A-B2E8-90D6EA0F882A}" type="presParOf" srcId="{BDDE83E9-D5A5-418D-ADC1-2EA3B033EFD7}" destId="{6FDED144-182B-485B-9555-84344769E91C}" srcOrd="0" destOrd="0" presId="urn:microsoft.com/office/officeart/2005/8/layout/radial5"/>
    <dgm:cxn modelId="{43BE7923-981F-4531-B3F9-F208FABA5DD7}" type="presParOf" srcId="{CE9362C0-21A0-4CD4-B75C-3929071C96BE}" destId="{AE212FBD-48D5-4B60-A178-8E8247095B9C}" srcOrd="4" destOrd="0" presId="urn:microsoft.com/office/officeart/2005/8/layout/radial5"/>
    <dgm:cxn modelId="{E5941389-99A9-42DE-876B-2BAF3A6279F1}" type="presParOf" srcId="{CE9362C0-21A0-4CD4-B75C-3929071C96BE}" destId="{22155849-A63B-48E5-B324-167EB724CC06}" srcOrd="5" destOrd="0" presId="urn:microsoft.com/office/officeart/2005/8/layout/radial5"/>
    <dgm:cxn modelId="{6118D004-4E43-4612-A0A8-06A406628282}" type="presParOf" srcId="{22155849-A63B-48E5-B324-167EB724CC06}" destId="{C9A2B532-3639-455E-A94A-66DF8A9DD598}" srcOrd="0" destOrd="0" presId="urn:microsoft.com/office/officeart/2005/8/layout/radial5"/>
    <dgm:cxn modelId="{6F0F400D-316D-4DBE-9DA7-AD1FB6C7FF87}" type="presParOf" srcId="{CE9362C0-21A0-4CD4-B75C-3929071C96BE}" destId="{2F9DF446-941F-404E-B72D-74E4C315E593}" srcOrd="6" destOrd="0" presId="urn:microsoft.com/office/officeart/2005/8/layout/radial5"/>
    <dgm:cxn modelId="{A9782AB7-2F16-4474-8500-C7FCC670B279}" type="presParOf" srcId="{CE9362C0-21A0-4CD4-B75C-3929071C96BE}" destId="{C29B0209-600D-4D80-849A-BA686C38E51C}" srcOrd="7" destOrd="0" presId="urn:microsoft.com/office/officeart/2005/8/layout/radial5"/>
    <dgm:cxn modelId="{223CAC03-232C-4B97-8AC0-611564E5D53A}" type="presParOf" srcId="{C29B0209-600D-4D80-849A-BA686C38E51C}" destId="{AFD8EFF5-7E28-4C83-A9DA-C7AB3F458E36}" srcOrd="0" destOrd="0" presId="urn:microsoft.com/office/officeart/2005/8/layout/radial5"/>
    <dgm:cxn modelId="{8DCBB4F9-4834-48F1-86C1-6BAA4B165EF5}" type="presParOf" srcId="{CE9362C0-21A0-4CD4-B75C-3929071C96BE}" destId="{0479540E-6B3D-4576-9265-1ABE9ACEC741}" srcOrd="8" destOrd="0" presId="urn:microsoft.com/office/officeart/2005/8/layout/radial5"/>
    <dgm:cxn modelId="{6FBD7575-6722-40A8-9535-D92685D692DA}" type="presParOf" srcId="{CE9362C0-21A0-4CD4-B75C-3929071C96BE}" destId="{F24E81D7-23EF-4F2D-8F57-84B3A8249093}" srcOrd="9" destOrd="0" presId="urn:microsoft.com/office/officeart/2005/8/layout/radial5"/>
    <dgm:cxn modelId="{12D51043-95FF-483C-95F3-4288297B39D6}" type="presParOf" srcId="{F24E81D7-23EF-4F2D-8F57-84B3A8249093}" destId="{9747326F-EDF0-438B-A190-FCBA855D7FAA}" srcOrd="0" destOrd="0" presId="urn:microsoft.com/office/officeart/2005/8/layout/radial5"/>
    <dgm:cxn modelId="{5BEC7AE8-FFE1-41DB-9211-B9EB2A0CF92D}" type="presParOf" srcId="{CE9362C0-21A0-4CD4-B75C-3929071C96BE}" destId="{ADFC8C2A-6E13-4D0E-AA85-61D5FA05DA90}" srcOrd="10" destOrd="0" presId="urn:microsoft.com/office/officeart/2005/8/layout/radial5"/>
    <dgm:cxn modelId="{AF6F116D-ACB4-42FD-899C-D16577917898}" type="presParOf" srcId="{CE9362C0-21A0-4CD4-B75C-3929071C96BE}" destId="{7036F07A-6CED-40FA-BFC0-5359AA2C0DDE}" srcOrd="11" destOrd="0" presId="urn:microsoft.com/office/officeart/2005/8/layout/radial5"/>
    <dgm:cxn modelId="{A319E506-0A5B-4745-B1D3-82E4B416CCAF}" type="presParOf" srcId="{7036F07A-6CED-40FA-BFC0-5359AA2C0DDE}" destId="{E9074A05-66AC-494C-B015-0D40090804FD}" srcOrd="0" destOrd="0" presId="urn:microsoft.com/office/officeart/2005/8/layout/radial5"/>
    <dgm:cxn modelId="{221B7690-54C4-4086-8875-B7440DFC416E}" type="presParOf" srcId="{CE9362C0-21A0-4CD4-B75C-3929071C96BE}" destId="{56BEDE85-2616-451E-BDD0-4DBDFF71FEFA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691FD4-1F28-439A-AE8D-4D6DB3467606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10800000"/>
            <a:gd name="adj2" fmla="val 16200000"/>
            <a:gd name="adj3" fmla="val 4644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FD576F-227F-44CE-A3B6-C44FD451BC95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5400000"/>
            <a:gd name="adj2" fmla="val 10800000"/>
            <a:gd name="adj3" fmla="val 4644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6A101D-276B-41C1-A814-C5E64ECB3345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0"/>
            <a:gd name="adj2" fmla="val 5400000"/>
            <a:gd name="adj3" fmla="val 4644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12B080-6E7D-4C96-9080-529A96F0AF41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16200000"/>
            <a:gd name="adj2" fmla="val 0"/>
            <a:gd name="adj3" fmla="val 464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E52D11-3EC5-4D43-9EE6-5E3541AA61D3}">
      <dsp:nvSpPr>
        <dsp:cNvPr id="0" name=""/>
        <dsp:cNvSpPr/>
      </dsp:nvSpPr>
      <dsp:spPr>
        <a:xfrm>
          <a:off x="4478694" y="2041741"/>
          <a:ext cx="2242081" cy="22420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رهبر خوب</a:t>
          </a:r>
          <a:endParaRPr lang="en-US" sz="3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4807039" y="2370086"/>
        <a:ext cx="1585391" cy="1585391"/>
      </dsp:txXfrm>
    </dsp:sp>
    <dsp:sp modelId="{919FB527-5C63-4616-967E-200636F18910}">
      <dsp:nvSpPr>
        <dsp:cNvPr id="0" name=""/>
        <dsp:cNvSpPr/>
      </dsp:nvSpPr>
      <dsp:spPr>
        <a:xfrm>
          <a:off x="4815006" y="1112"/>
          <a:ext cx="1569457" cy="156945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تمرکز بر نتیجه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5044848" y="230954"/>
        <a:ext cx="1109773" cy="1109773"/>
      </dsp:txXfrm>
    </dsp:sp>
    <dsp:sp modelId="{22828644-A527-4A1B-9A56-0AA03E668CCA}">
      <dsp:nvSpPr>
        <dsp:cNvPr id="0" name=""/>
        <dsp:cNvSpPr/>
      </dsp:nvSpPr>
      <dsp:spPr>
        <a:xfrm>
          <a:off x="7191948" y="2378053"/>
          <a:ext cx="1569457" cy="156945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ایجاد فضای اثربخشی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7421790" y="2607895"/>
        <a:ext cx="1109773" cy="1109773"/>
      </dsp:txXfrm>
    </dsp:sp>
    <dsp:sp modelId="{A9C13C24-E41A-4632-B669-273A8AD5BEEE}">
      <dsp:nvSpPr>
        <dsp:cNvPr id="0" name=""/>
        <dsp:cNvSpPr/>
      </dsp:nvSpPr>
      <dsp:spPr>
        <a:xfrm>
          <a:off x="4815006" y="4754995"/>
          <a:ext cx="1569457" cy="156945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مدل بودن</a:t>
          </a:r>
          <a:endParaRPr lang="en-US" sz="24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5044848" y="4984837"/>
        <a:ext cx="1109773" cy="1109773"/>
      </dsp:txXfrm>
    </dsp:sp>
    <dsp:sp modelId="{18E6AE1F-6072-40B6-A336-72431F5C76F1}">
      <dsp:nvSpPr>
        <dsp:cNvPr id="0" name=""/>
        <dsp:cNvSpPr/>
      </dsp:nvSpPr>
      <dsp:spPr>
        <a:xfrm>
          <a:off x="2438065" y="2378053"/>
          <a:ext cx="1569457" cy="156945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کار تیمی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2667907" y="2607895"/>
        <a:ext cx="1109773" cy="11097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691FD4-1F28-439A-AE8D-4D6DB3467606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10800000"/>
            <a:gd name="adj2" fmla="val 16200000"/>
            <a:gd name="adj3" fmla="val 4644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FD576F-227F-44CE-A3B6-C44FD451BC95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5400000"/>
            <a:gd name="adj2" fmla="val 10800000"/>
            <a:gd name="adj3" fmla="val 4644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6A101D-276B-41C1-A814-C5E64ECB3345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0"/>
            <a:gd name="adj2" fmla="val 5400000"/>
            <a:gd name="adj3" fmla="val 4644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12B080-6E7D-4C96-9080-529A96F0AF41}">
      <dsp:nvSpPr>
        <dsp:cNvPr id="0" name=""/>
        <dsp:cNvSpPr/>
      </dsp:nvSpPr>
      <dsp:spPr>
        <a:xfrm>
          <a:off x="3166293" y="729340"/>
          <a:ext cx="4866883" cy="4866883"/>
        </a:xfrm>
        <a:prstGeom prst="blockArc">
          <a:avLst>
            <a:gd name="adj1" fmla="val 16200000"/>
            <a:gd name="adj2" fmla="val 0"/>
            <a:gd name="adj3" fmla="val 4644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E52D11-3EC5-4D43-9EE6-5E3541AA61D3}">
      <dsp:nvSpPr>
        <dsp:cNvPr id="0" name=""/>
        <dsp:cNvSpPr/>
      </dsp:nvSpPr>
      <dsp:spPr>
        <a:xfrm>
          <a:off x="4478694" y="2041741"/>
          <a:ext cx="2242081" cy="22420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6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رهبر خوب</a:t>
          </a:r>
          <a:endParaRPr lang="en-US" sz="3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4807039" y="2370086"/>
        <a:ext cx="1585391" cy="1585391"/>
      </dsp:txXfrm>
    </dsp:sp>
    <dsp:sp modelId="{919FB527-5C63-4616-967E-200636F18910}">
      <dsp:nvSpPr>
        <dsp:cNvPr id="0" name=""/>
        <dsp:cNvSpPr/>
      </dsp:nvSpPr>
      <dsp:spPr>
        <a:xfrm>
          <a:off x="4815006" y="1112"/>
          <a:ext cx="1569457" cy="156945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تمرکز بر نتیجه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5044848" y="230954"/>
        <a:ext cx="1109773" cy="1109773"/>
      </dsp:txXfrm>
    </dsp:sp>
    <dsp:sp modelId="{22828644-A527-4A1B-9A56-0AA03E668CCA}">
      <dsp:nvSpPr>
        <dsp:cNvPr id="0" name=""/>
        <dsp:cNvSpPr/>
      </dsp:nvSpPr>
      <dsp:spPr>
        <a:xfrm>
          <a:off x="7191948" y="2378053"/>
          <a:ext cx="1569457" cy="156945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ایجاد فضای اثربخشی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7421790" y="2607895"/>
        <a:ext cx="1109773" cy="1109773"/>
      </dsp:txXfrm>
    </dsp:sp>
    <dsp:sp modelId="{A9C13C24-E41A-4632-B669-273A8AD5BEEE}">
      <dsp:nvSpPr>
        <dsp:cNvPr id="0" name=""/>
        <dsp:cNvSpPr/>
      </dsp:nvSpPr>
      <dsp:spPr>
        <a:xfrm>
          <a:off x="4815006" y="4754995"/>
          <a:ext cx="1569457" cy="156945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مدل بودن</a:t>
          </a:r>
          <a:endParaRPr lang="en-US" sz="2400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5044848" y="4984837"/>
        <a:ext cx="1109773" cy="1109773"/>
      </dsp:txXfrm>
    </dsp:sp>
    <dsp:sp modelId="{18E6AE1F-6072-40B6-A336-72431F5C76F1}">
      <dsp:nvSpPr>
        <dsp:cNvPr id="0" name=""/>
        <dsp:cNvSpPr/>
      </dsp:nvSpPr>
      <dsp:spPr>
        <a:xfrm>
          <a:off x="2438065" y="2378053"/>
          <a:ext cx="1569457" cy="156945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anose="00000400000000000000" pitchFamily="2" charset="-78"/>
            </a:rPr>
            <a:t>کار تیمی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Lotus" panose="00000400000000000000" pitchFamily="2" charset="-78"/>
          </a:endParaRPr>
        </a:p>
      </dsp:txBody>
      <dsp:txXfrm>
        <a:off x="2667907" y="2607895"/>
        <a:ext cx="1109773" cy="11097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8B161-F78B-4675-8DC1-FACFEEC1FBFC}">
      <dsp:nvSpPr>
        <dsp:cNvPr id="0" name=""/>
        <dsp:cNvSpPr/>
      </dsp:nvSpPr>
      <dsp:spPr>
        <a:xfrm>
          <a:off x="1245152" y="0"/>
          <a:ext cx="4503375" cy="450337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Koodak" panose="00000700000000000000" pitchFamily="2" charset="-78"/>
            </a:rPr>
            <a:t>بخش سلامت</a:t>
          </a:r>
          <a:endParaRPr lang="en-US" sz="1800" kern="1200" dirty="0">
            <a:cs typeface="B Koodak" panose="00000700000000000000" pitchFamily="2" charset="-78"/>
          </a:endParaRPr>
        </a:p>
      </dsp:txBody>
      <dsp:txXfrm>
        <a:off x="2867268" y="225168"/>
        <a:ext cx="1259143" cy="675506"/>
      </dsp:txXfrm>
    </dsp:sp>
    <dsp:sp modelId="{C69C8472-0F3E-46F3-AFFF-5FCB4E2A862C}">
      <dsp:nvSpPr>
        <dsp:cNvPr id="0" name=""/>
        <dsp:cNvSpPr/>
      </dsp:nvSpPr>
      <dsp:spPr>
        <a:xfrm>
          <a:off x="1695490" y="900674"/>
          <a:ext cx="3602700" cy="360270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Koodak" panose="00000700000000000000" pitchFamily="2" charset="-78"/>
            </a:rPr>
            <a:t>وزارت بهداشت</a:t>
          </a:r>
          <a:endParaRPr lang="en-US" sz="1800" kern="1200" dirty="0">
            <a:cs typeface="B Koodak" panose="00000700000000000000" pitchFamily="2" charset="-78"/>
          </a:endParaRPr>
        </a:p>
      </dsp:txBody>
      <dsp:txXfrm>
        <a:off x="2867268" y="1116836"/>
        <a:ext cx="1259143" cy="648486"/>
      </dsp:txXfrm>
    </dsp:sp>
    <dsp:sp modelId="{49356AD2-81B2-4EEF-ACEB-2C29D2F144C5}">
      <dsp:nvSpPr>
        <dsp:cNvPr id="0" name=""/>
        <dsp:cNvSpPr/>
      </dsp:nvSpPr>
      <dsp:spPr>
        <a:xfrm>
          <a:off x="2145827" y="1801349"/>
          <a:ext cx="2702025" cy="270202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Koodak" panose="00000700000000000000" pitchFamily="2" charset="-78"/>
            </a:rPr>
            <a:t>دانشگاه علوم پزشکی</a:t>
          </a:r>
          <a:endParaRPr lang="en-US" sz="1800" kern="1200" dirty="0">
            <a:cs typeface="B Koodak" panose="00000700000000000000" pitchFamily="2" charset="-78"/>
          </a:endParaRPr>
        </a:p>
      </dsp:txBody>
      <dsp:txXfrm>
        <a:off x="2867268" y="2004001"/>
        <a:ext cx="1259143" cy="607955"/>
      </dsp:txXfrm>
    </dsp:sp>
    <dsp:sp modelId="{2D5FC4BC-8A4A-4504-BF3B-37AB10EB5AEB}">
      <dsp:nvSpPr>
        <dsp:cNvPr id="0" name=""/>
        <dsp:cNvSpPr/>
      </dsp:nvSpPr>
      <dsp:spPr>
        <a:xfrm>
          <a:off x="2596165" y="2702025"/>
          <a:ext cx="1801350" cy="180135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Koodak" panose="00000700000000000000" pitchFamily="2" charset="-78"/>
            </a:rPr>
            <a:t>پژوهشکده آینده پژوهی در سلامت</a:t>
          </a:r>
          <a:endParaRPr lang="en-US" sz="1800" kern="1200" dirty="0">
            <a:cs typeface="B Koodak" panose="00000700000000000000" pitchFamily="2" charset="-78"/>
          </a:endParaRPr>
        </a:p>
      </dsp:txBody>
      <dsp:txXfrm>
        <a:off x="2859967" y="3152362"/>
        <a:ext cx="1273746" cy="9006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0E2EE8-ED7C-481B-8574-589128B631DC}">
      <dsp:nvSpPr>
        <dsp:cNvPr id="0" name=""/>
        <dsp:cNvSpPr/>
      </dsp:nvSpPr>
      <dsp:spPr>
        <a:xfrm>
          <a:off x="2988834" y="1823064"/>
          <a:ext cx="2228190" cy="2228190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" panose="00000700000000000000" pitchFamily="2" charset="-78"/>
            </a:rPr>
            <a:t>معاونت توسعه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oodak" panose="00000700000000000000" pitchFamily="2" charset="-78"/>
          </a:endParaRPr>
        </a:p>
      </dsp:txBody>
      <dsp:txXfrm>
        <a:off x="3436799" y="2345007"/>
        <a:ext cx="1332260" cy="1145336"/>
      </dsp:txXfrm>
    </dsp:sp>
    <dsp:sp modelId="{14D34C55-ECB4-4241-87D1-C0BCC1763C98}">
      <dsp:nvSpPr>
        <dsp:cNvPr id="0" name=""/>
        <dsp:cNvSpPr/>
      </dsp:nvSpPr>
      <dsp:spPr>
        <a:xfrm>
          <a:off x="1692433" y="1296401"/>
          <a:ext cx="1620502" cy="1620502"/>
        </a:xfrm>
        <a:prstGeom prst="gear6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" panose="00000700000000000000" pitchFamily="2" charset="-78"/>
            </a:rPr>
            <a:t>معاونت آموزشی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oodak" panose="00000700000000000000" pitchFamily="2" charset="-78"/>
          </a:endParaRPr>
        </a:p>
      </dsp:txBody>
      <dsp:txXfrm>
        <a:off x="2100399" y="1706833"/>
        <a:ext cx="804570" cy="799638"/>
      </dsp:txXfrm>
    </dsp:sp>
    <dsp:sp modelId="{5957B08E-982E-42D5-8EB4-D16CA90BE3C9}">
      <dsp:nvSpPr>
        <dsp:cNvPr id="0" name=""/>
        <dsp:cNvSpPr/>
      </dsp:nvSpPr>
      <dsp:spPr>
        <a:xfrm rot="20700000">
          <a:off x="2600079" y="178420"/>
          <a:ext cx="1587761" cy="1587761"/>
        </a:xfrm>
        <a:prstGeom prst="gear6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" panose="00000700000000000000" pitchFamily="2" charset="-78"/>
            </a:rPr>
            <a:t>معاونت پژوهشی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oodak" panose="00000700000000000000" pitchFamily="2" charset="-78"/>
          </a:endParaRPr>
        </a:p>
      </dsp:txBody>
      <dsp:txXfrm rot="-20700000">
        <a:off x="2948322" y="526663"/>
        <a:ext cx="891276" cy="891276"/>
      </dsp:txXfrm>
    </dsp:sp>
    <dsp:sp modelId="{53F7615A-6006-456C-8D24-0B1298F3B409}">
      <dsp:nvSpPr>
        <dsp:cNvPr id="0" name=""/>
        <dsp:cNvSpPr/>
      </dsp:nvSpPr>
      <dsp:spPr>
        <a:xfrm>
          <a:off x="2815940" y="1487721"/>
          <a:ext cx="2852083" cy="2852083"/>
        </a:xfrm>
        <a:prstGeom prst="circularArrow">
          <a:avLst>
            <a:gd name="adj1" fmla="val 4687"/>
            <a:gd name="adj2" fmla="val 299029"/>
            <a:gd name="adj3" fmla="val 2512764"/>
            <a:gd name="adj4" fmla="val 15868623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3D618E-846C-45D6-9A2F-9BDAC24ED95A}">
      <dsp:nvSpPr>
        <dsp:cNvPr id="0" name=""/>
        <dsp:cNvSpPr/>
      </dsp:nvSpPr>
      <dsp:spPr>
        <a:xfrm>
          <a:off x="1405445" y="938459"/>
          <a:ext cx="2072216" cy="207221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B8F409-3EB2-43A4-94EF-E0D7F9C2BC43}">
      <dsp:nvSpPr>
        <dsp:cNvPr id="0" name=""/>
        <dsp:cNvSpPr/>
      </dsp:nvSpPr>
      <dsp:spPr>
        <a:xfrm>
          <a:off x="2232814" y="-168744"/>
          <a:ext cx="2234267" cy="223426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C092B-A587-49E9-99BC-CC955ED48534}">
      <dsp:nvSpPr>
        <dsp:cNvPr id="0" name=""/>
        <dsp:cNvSpPr/>
      </dsp:nvSpPr>
      <dsp:spPr>
        <a:xfrm>
          <a:off x="1161251" y="-101072"/>
          <a:ext cx="2485102" cy="24852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100" kern="1200" dirty="0">
              <a:cs typeface="B Koodak" panose="00000700000000000000" pitchFamily="2" charset="-78"/>
            </a:rPr>
            <a:t>معاونت آموزشی</a:t>
          </a:r>
          <a:endParaRPr lang="en-US" sz="1100" kern="1200" dirty="0">
            <a:cs typeface="B Koodak" panose="00000700000000000000" pitchFamily="2" charset="-78"/>
          </a:endParaRPr>
        </a:p>
      </dsp:txBody>
      <dsp:txXfrm>
        <a:off x="1525186" y="262882"/>
        <a:ext cx="1757232" cy="1757328"/>
      </dsp:txXfrm>
    </dsp:sp>
    <dsp:sp modelId="{63705EDC-F12F-4991-85ED-3BF0AB2C5555}">
      <dsp:nvSpPr>
        <dsp:cNvPr id="0" name=""/>
        <dsp:cNvSpPr/>
      </dsp:nvSpPr>
      <dsp:spPr>
        <a:xfrm>
          <a:off x="2614133" y="-214526"/>
          <a:ext cx="276292" cy="27659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D517E5-A5E1-43B6-835C-36016D56A748}">
      <dsp:nvSpPr>
        <dsp:cNvPr id="0" name=""/>
        <dsp:cNvSpPr/>
      </dsp:nvSpPr>
      <dsp:spPr>
        <a:xfrm>
          <a:off x="1960105" y="2199522"/>
          <a:ext cx="200337" cy="200212"/>
        </a:xfrm>
        <a:prstGeom prst="ellipse">
          <a:avLst/>
        </a:prstGeom>
        <a:solidFill>
          <a:schemeClr val="accent2">
            <a:hueOff val="-90960"/>
            <a:satOff val="-5246"/>
            <a:lumOff val="53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5D19A0-9CEE-4C59-B6B3-B37035BECBFC}">
      <dsp:nvSpPr>
        <dsp:cNvPr id="0" name=""/>
        <dsp:cNvSpPr/>
      </dsp:nvSpPr>
      <dsp:spPr>
        <a:xfrm>
          <a:off x="3841136" y="907407"/>
          <a:ext cx="200337" cy="200212"/>
        </a:xfrm>
        <a:prstGeom prst="ellipse">
          <a:avLst/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7A05C6-A3FC-4B5B-8BDA-3D53B40DB2A4}">
      <dsp:nvSpPr>
        <dsp:cNvPr id="0" name=""/>
        <dsp:cNvSpPr/>
      </dsp:nvSpPr>
      <dsp:spPr>
        <a:xfrm>
          <a:off x="2883798" y="2412341"/>
          <a:ext cx="276292" cy="276590"/>
        </a:xfrm>
        <a:prstGeom prst="ellipse">
          <a:avLst/>
        </a:prstGeom>
        <a:solidFill>
          <a:schemeClr val="accent2">
            <a:hueOff val="-272881"/>
            <a:satOff val="-15736"/>
            <a:lumOff val="161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1203F5-4661-4934-86FC-FC022F997812}">
      <dsp:nvSpPr>
        <dsp:cNvPr id="0" name=""/>
        <dsp:cNvSpPr/>
      </dsp:nvSpPr>
      <dsp:spPr>
        <a:xfrm>
          <a:off x="2016179" y="178113"/>
          <a:ext cx="200337" cy="200212"/>
        </a:xfrm>
        <a:prstGeom prst="ellipse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22238D-A2D7-4966-B053-3C3D0E84849F}">
      <dsp:nvSpPr>
        <dsp:cNvPr id="0" name=""/>
        <dsp:cNvSpPr/>
      </dsp:nvSpPr>
      <dsp:spPr>
        <a:xfrm>
          <a:off x="1385600" y="1324517"/>
          <a:ext cx="200337" cy="200212"/>
        </a:xfrm>
        <a:prstGeom prst="ellipse">
          <a:avLst/>
        </a:prstGeom>
        <a:solidFill>
          <a:schemeClr val="accent2">
            <a:hueOff val="-454801"/>
            <a:satOff val="-26228"/>
            <a:lumOff val="269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99CD41-4E5A-480A-81A8-643F384310D5}">
      <dsp:nvSpPr>
        <dsp:cNvPr id="0" name=""/>
        <dsp:cNvSpPr/>
      </dsp:nvSpPr>
      <dsp:spPr>
        <a:xfrm>
          <a:off x="2791901" y="1813489"/>
          <a:ext cx="1010353" cy="1010334"/>
        </a:xfrm>
        <a:prstGeom prst="ellipse">
          <a:avLst/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100" kern="1200" dirty="0">
              <a:cs typeface="B Koodak" panose="00000700000000000000" pitchFamily="2" charset="-78"/>
            </a:rPr>
            <a:t>بیمارستانهای آموزشی</a:t>
          </a:r>
          <a:endParaRPr lang="en-US" sz="1100" kern="1200" dirty="0">
            <a:cs typeface="B Koodak" panose="00000700000000000000" pitchFamily="2" charset="-78"/>
          </a:endParaRPr>
        </a:p>
      </dsp:txBody>
      <dsp:txXfrm>
        <a:off x="2939864" y="1961449"/>
        <a:ext cx="714427" cy="714414"/>
      </dsp:txXfrm>
    </dsp:sp>
    <dsp:sp modelId="{572F2D35-8EF9-414D-9311-711917BB232D}">
      <dsp:nvSpPr>
        <dsp:cNvPr id="0" name=""/>
        <dsp:cNvSpPr/>
      </dsp:nvSpPr>
      <dsp:spPr>
        <a:xfrm>
          <a:off x="2334782" y="187011"/>
          <a:ext cx="276292" cy="276590"/>
        </a:xfrm>
        <a:prstGeom prst="ellipse">
          <a:avLst/>
        </a:prstGeom>
        <a:solidFill>
          <a:schemeClr val="accent2">
            <a:hueOff val="-636721"/>
            <a:satOff val="-36718"/>
            <a:lumOff val="377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D59F3F3-10DD-4679-B649-E103A65E163B}">
      <dsp:nvSpPr>
        <dsp:cNvPr id="0" name=""/>
        <dsp:cNvSpPr/>
      </dsp:nvSpPr>
      <dsp:spPr>
        <a:xfrm>
          <a:off x="514413" y="1653386"/>
          <a:ext cx="499569" cy="499790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F0DB13-02F0-4CDC-98A2-E1CB7219D3A2}">
      <dsp:nvSpPr>
        <dsp:cNvPr id="0" name=""/>
        <dsp:cNvSpPr/>
      </dsp:nvSpPr>
      <dsp:spPr>
        <a:xfrm>
          <a:off x="753425" y="2028015"/>
          <a:ext cx="1010353" cy="1010334"/>
        </a:xfrm>
        <a:prstGeom prst="ellipse">
          <a:avLst/>
        </a:prstGeom>
        <a:solidFill>
          <a:schemeClr val="accent2">
            <a:hueOff val="-818642"/>
            <a:satOff val="-47210"/>
            <a:lumOff val="485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100" kern="1200" dirty="0">
              <a:cs typeface="B Koodak" panose="00000700000000000000" pitchFamily="2" charset="-78"/>
            </a:rPr>
            <a:t>بیمه سلامت</a:t>
          </a:r>
          <a:endParaRPr lang="en-US" sz="1100" kern="1200" dirty="0">
            <a:cs typeface="B Koodak" panose="00000700000000000000" pitchFamily="2" charset="-78"/>
          </a:endParaRPr>
        </a:p>
      </dsp:txBody>
      <dsp:txXfrm>
        <a:off x="901388" y="2175975"/>
        <a:ext cx="714427" cy="714414"/>
      </dsp:txXfrm>
    </dsp:sp>
    <dsp:sp modelId="{9AAC1FB5-A096-4A12-87AA-23370BB01820}">
      <dsp:nvSpPr>
        <dsp:cNvPr id="0" name=""/>
        <dsp:cNvSpPr/>
      </dsp:nvSpPr>
      <dsp:spPr>
        <a:xfrm>
          <a:off x="3485320" y="569640"/>
          <a:ext cx="276292" cy="276590"/>
        </a:xfrm>
        <a:prstGeom prst="ellipse">
          <a:avLst/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661A8C-4D8C-4786-8F91-AC04555ACEA0}">
      <dsp:nvSpPr>
        <dsp:cNvPr id="0" name=""/>
        <dsp:cNvSpPr/>
      </dsp:nvSpPr>
      <dsp:spPr>
        <a:xfrm>
          <a:off x="324270" y="2248093"/>
          <a:ext cx="200337" cy="200212"/>
        </a:xfrm>
        <a:prstGeom prst="ellipse">
          <a:avLst/>
        </a:prstGeom>
        <a:solidFill>
          <a:schemeClr val="accent2">
            <a:hueOff val="-1000562"/>
            <a:satOff val="-57701"/>
            <a:lumOff val="593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F998B4F-4DE6-4286-8081-85C8A5D59546}">
      <dsp:nvSpPr>
        <dsp:cNvPr id="0" name=""/>
        <dsp:cNvSpPr/>
      </dsp:nvSpPr>
      <dsp:spPr>
        <a:xfrm>
          <a:off x="2320508" y="1962974"/>
          <a:ext cx="200337" cy="200212"/>
        </a:xfrm>
        <a:prstGeom prst="ellipse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542499-0871-4D59-BCBB-8B8039AB096E}">
      <dsp:nvSpPr>
        <dsp:cNvPr id="0" name=""/>
        <dsp:cNvSpPr/>
      </dsp:nvSpPr>
      <dsp:spPr>
        <a:xfrm>
          <a:off x="2424268" y="1135031"/>
          <a:ext cx="1010353" cy="1010334"/>
        </a:xfrm>
        <a:prstGeom prst="ellipse">
          <a:avLst/>
        </a:prstGeom>
        <a:solidFill>
          <a:schemeClr val="accent2">
            <a:hueOff val="-1182482"/>
            <a:satOff val="-68191"/>
            <a:lumOff val="701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100" kern="1200" dirty="0">
              <a:cs typeface="B Koodak" panose="00000700000000000000" pitchFamily="2" charset="-78"/>
            </a:rPr>
            <a:t>دانشکده پزشکی</a:t>
          </a:r>
          <a:endParaRPr lang="en-US" sz="1100" kern="1200" dirty="0">
            <a:cs typeface="B Koodak" panose="00000700000000000000" pitchFamily="2" charset="-78"/>
          </a:endParaRPr>
        </a:p>
      </dsp:txBody>
      <dsp:txXfrm>
        <a:off x="2572231" y="1282991"/>
        <a:ext cx="714427" cy="714414"/>
      </dsp:txXfrm>
    </dsp:sp>
    <dsp:sp modelId="{7CB5ADDD-6BB9-4268-B1F0-EBCD95DD154A}">
      <dsp:nvSpPr>
        <dsp:cNvPr id="0" name=""/>
        <dsp:cNvSpPr/>
      </dsp:nvSpPr>
      <dsp:spPr>
        <a:xfrm>
          <a:off x="4126604" y="1582940"/>
          <a:ext cx="200337" cy="200212"/>
        </a:xfrm>
        <a:prstGeom prst="ellipse">
          <a:avLst/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3AAC0F-01E8-41A0-BBB2-31389BC34DC0}">
      <dsp:nvSpPr>
        <dsp:cNvPr id="0" name=""/>
        <dsp:cNvSpPr/>
      </dsp:nvSpPr>
      <dsp:spPr>
        <a:xfrm>
          <a:off x="3304727" y="561773"/>
          <a:ext cx="1770118" cy="1868441"/>
        </a:xfrm>
        <a:prstGeom prst="ellipse">
          <a:avLst/>
        </a:prstGeom>
        <a:solidFill>
          <a:schemeClr val="accent2">
            <a:hueOff val="-1364403"/>
            <a:satOff val="-78683"/>
            <a:lumOff val="808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100" kern="1200" dirty="0">
              <a:cs typeface="B Koodak" panose="00000700000000000000" pitchFamily="2" charset="-78"/>
            </a:rPr>
            <a:t>معاونت پژوهشی</a:t>
          </a:r>
          <a:endParaRPr lang="en-US" sz="1100" kern="1200" dirty="0">
            <a:cs typeface="B Koodak" panose="00000700000000000000" pitchFamily="2" charset="-78"/>
          </a:endParaRPr>
        </a:p>
      </dsp:txBody>
      <dsp:txXfrm>
        <a:off x="3563955" y="835400"/>
        <a:ext cx="1251662" cy="1321187"/>
      </dsp:txXfrm>
    </dsp:sp>
    <dsp:sp modelId="{DD533267-989E-4F74-9859-09AC09EFED65}">
      <dsp:nvSpPr>
        <dsp:cNvPr id="0" name=""/>
        <dsp:cNvSpPr/>
      </dsp:nvSpPr>
      <dsp:spPr>
        <a:xfrm>
          <a:off x="2413795" y="2448676"/>
          <a:ext cx="200337" cy="200212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AA7108-9B42-4DA2-BCF1-87D995BA693F}">
      <dsp:nvSpPr>
        <dsp:cNvPr id="0" name=""/>
        <dsp:cNvSpPr/>
      </dsp:nvSpPr>
      <dsp:spPr>
        <a:xfrm>
          <a:off x="3351609" y="1996942"/>
          <a:ext cx="1424781" cy="14247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600" kern="1200" dirty="0">
              <a:cs typeface="B Lotus" panose="00000400000000000000" pitchFamily="2" charset="-78"/>
            </a:rPr>
            <a:t>ارزشها</a:t>
          </a:r>
          <a:endParaRPr lang="en-US" sz="3600" kern="1200" dirty="0">
            <a:cs typeface="B Lotus" panose="00000400000000000000" pitchFamily="2" charset="-78"/>
          </a:endParaRPr>
        </a:p>
      </dsp:txBody>
      <dsp:txXfrm>
        <a:off x="3560263" y="2205596"/>
        <a:ext cx="1007473" cy="1007473"/>
      </dsp:txXfrm>
    </dsp:sp>
    <dsp:sp modelId="{934D8E55-2FCD-4AA6-9939-54048B8159F2}">
      <dsp:nvSpPr>
        <dsp:cNvPr id="0" name=""/>
        <dsp:cNvSpPr/>
      </dsp:nvSpPr>
      <dsp:spPr>
        <a:xfrm rot="16200000">
          <a:off x="3913169" y="1478682"/>
          <a:ext cx="301660" cy="48442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cs typeface="B Lotus" panose="00000400000000000000" pitchFamily="2" charset="-78"/>
          </a:endParaRPr>
        </a:p>
      </dsp:txBody>
      <dsp:txXfrm>
        <a:off x="3958418" y="1620816"/>
        <a:ext cx="211162" cy="290655"/>
      </dsp:txXfrm>
    </dsp:sp>
    <dsp:sp modelId="{C7D21136-4D43-4432-AD16-FFB2F8848BFE}">
      <dsp:nvSpPr>
        <dsp:cNvPr id="0" name=""/>
        <dsp:cNvSpPr/>
      </dsp:nvSpPr>
      <dsp:spPr>
        <a:xfrm>
          <a:off x="3351609" y="2990"/>
          <a:ext cx="1424781" cy="142478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Lotus" panose="00000400000000000000" pitchFamily="2" charset="-78"/>
            </a:rPr>
            <a:t>انرژی‌زا</a:t>
          </a:r>
          <a:endParaRPr lang="en-US" sz="1800" kern="1200" dirty="0">
            <a:cs typeface="B Lotus" panose="00000400000000000000" pitchFamily="2" charset="-78"/>
          </a:endParaRPr>
        </a:p>
      </dsp:txBody>
      <dsp:txXfrm>
        <a:off x="3560263" y="211644"/>
        <a:ext cx="1007473" cy="1007473"/>
      </dsp:txXfrm>
    </dsp:sp>
    <dsp:sp modelId="{BDDE83E9-D5A5-418D-ADC1-2EA3B033EFD7}">
      <dsp:nvSpPr>
        <dsp:cNvPr id="0" name=""/>
        <dsp:cNvSpPr/>
      </dsp:nvSpPr>
      <dsp:spPr>
        <a:xfrm rot="19800000">
          <a:off x="4769182" y="1972901"/>
          <a:ext cx="301660" cy="48442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291073"/>
                <a:satOff val="-16786"/>
                <a:lumOff val="17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91073"/>
                <a:satOff val="-16786"/>
                <a:lumOff val="17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91073"/>
                <a:satOff val="-16786"/>
                <a:lumOff val="17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cs typeface="B Lotus" panose="00000400000000000000" pitchFamily="2" charset="-78"/>
          </a:endParaRPr>
        </a:p>
      </dsp:txBody>
      <dsp:txXfrm>
        <a:off x="4775244" y="2092411"/>
        <a:ext cx="211162" cy="290655"/>
      </dsp:txXfrm>
    </dsp:sp>
    <dsp:sp modelId="{AE212FBD-48D5-4B60-A178-8E8247095B9C}">
      <dsp:nvSpPr>
        <dsp:cNvPr id="0" name=""/>
        <dsp:cNvSpPr/>
      </dsp:nvSpPr>
      <dsp:spPr>
        <a:xfrm>
          <a:off x="5078422" y="999966"/>
          <a:ext cx="1424781" cy="1424781"/>
        </a:xfrm>
        <a:prstGeom prst="ellipse">
          <a:avLst/>
        </a:prstGeom>
        <a:gradFill rotWithShape="0">
          <a:gsLst>
            <a:gs pos="0">
              <a:schemeClr val="accent2">
                <a:hueOff val="-291073"/>
                <a:satOff val="-16786"/>
                <a:lumOff val="17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91073"/>
                <a:satOff val="-16786"/>
                <a:lumOff val="17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91073"/>
                <a:satOff val="-16786"/>
                <a:lumOff val="17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Lotus" panose="00000400000000000000" pitchFamily="2" charset="-78"/>
            </a:rPr>
            <a:t>الهام‌بخش</a:t>
          </a:r>
          <a:endParaRPr lang="en-US" sz="1800" kern="1200" dirty="0">
            <a:cs typeface="B Lotus" panose="00000400000000000000" pitchFamily="2" charset="-78"/>
          </a:endParaRPr>
        </a:p>
      </dsp:txBody>
      <dsp:txXfrm>
        <a:off x="5287076" y="1208620"/>
        <a:ext cx="1007473" cy="1007473"/>
      </dsp:txXfrm>
    </dsp:sp>
    <dsp:sp modelId="{22155849-A63B-48E5-B324-167EB724CC06}">
      <dsp:nvSpPr>
        <dsp:cNvPr id="0" name=""/>
        <dsp:cNvSpPr/>
      </dsp:nvSpPr>
      <dsp:spPr>
        <a:xfrm rot="1800000">
          <a:off x="4769182" y="2961339"/>
          <a:ext cx="301660" cy="48442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582145"/>
                <a:satOff val="-33571"/>
                <a:lumOff val="345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82145"/>
                <a:satOff val="-33571"/>
                <a:lumOff val="345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82145"/>
                <a:satOff val="-33571"/>
                <a:lumOff val="345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cs typeface="B Lotus" panose="00000400000000000000" pitchFamily="2" charset="-78"/>
          </a:endParaRPr>
        </a:p>
      </dsp:txBody>
      <dsp:txXfrm>
        <a:off x="4775244" y="3035600"/>
        <a:ext cx="211162" cy="290655"/>
      </dsp:txXfrm>
    </dsp:sp>
    <dsp:sp modelId="{2F9DF446-941F-404E-B72D-74E4C315E593}">
      <dsp:nvSpPr>
        <dsp:cNvPr id="0" name=""/>
        <dsp:cNvSpPr/>
      </dsp:nvSpPr>
      <dsp:spPr>
        <a:xfrm>
          <a:off x="5078422" y="2993918"/>
          <a:ext cx="1424781" cy="1424781"/>
        </a:xfrm>
        <a:prstGeom prst="ellipse">
          <a:avLst/>
        </a:prstGeom>
        <a:gradFill rotWithShape="0">
          <a:gsLst>
            <a:gs pos="0">
              <a:schemeClr val="accent2">
                <a:hueOff val="-582145"/>
                <a:satOff val="-33571"/>
                <a:lumOff val="345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82145"/>
                <a:satOff val="-33571"/>
                <a:lumOff val="345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82145"/>
                <a:satOff val="-33571"/>
                <a:lumOff val="345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Lotus" panose="00000400000000000000" pitchFamily="2" charset="-78"/>
            </a:rPr>
            <a:t>ثبات سیستم</a:t>
          </a:r>
          <a:endParaRPr lang="en-US" sz="1800" kern="1200" dirty="0">
            <a:cs typeface="B Lotus" panose="00000400000000000000" pitchFamily="2" charset="-78"/>
          </a:endParaRPr>
        </a:p>
      </dsp:txBody>
      <dsp:txXfrm>
        <a:off x="5287076" y="3202572"/>
        <a:ext cx="1007473" cy="1007473"/>
      </dsp:txXfrm>
    </dsp:sp>
    <dsp:sp modelId="{C29B0209-600D-4D80-849A-BA686C38E51C}">
      <dsp:nvSpPr>
        <dsp:cNvPr id="0" name=""/>
        <dsp:cNvSpPr/>
      </dsp:nvSpPr>
      <dsp:spPr>
        <a:xfrm rot="5400000">
          <a:off x="3913169" y="3455559"/>
          <a:ext cx="301660" cy="48442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873218"/>
                <a:satOff val="-50357"/>
                <a:lumOff val="5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73218"/>
                <a:satOff val="-50357"/>
                <a:lumOff val="5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73218"/>
                <a:satOff val="-50357"/>
                <a:lumOff val="5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cs typeface="B Lotus" panose="00000400000000000000" pitchFamily="2" charset="-78"/>
          </a:endParaRPr>
        </a:p>
      </dsp:txBody>
      <dsp:txXfrm>
        <a:off x="3958418" y="3507195"/>
        <a:ext cx="211162" cy="290655"/>
      </dsp:txXfrm>
    </dsp:sp>
    <dsp:sp modelId="{0479540E-6B3D-4576-9265-1ABE9ACEC741}">
      <dsp:nvSpPr>
        <dsp:cNvPr id="0" name=""/>
        <dsp:cNvSpPr/>
      </dsp:nvSpPr>
      <dsp:spPr>
        <a:xfrm>
          <a:off x="3351609" y="3990894"/>
          <a:ext cx="1424781" cy="1424781"/>
        </a:xfrm>
        <a:prstGeom prst="ellipse">
          <a:avLst/>
        </a:prstGeom>
        <a:gradFill rotWithShape="0">
          <a:gsLst>
            <a:gs pos="0">
              <a:schemeClr val="accent2">
                <a:hueOff val="-873218"/>
                <a:satOff val="-50357"/>
                <a:lumOff val="5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73218"/>
                <a:satOff val="-50357"/>
                <a:lumOff val="5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73218"/>
                <a:satOff val="-50357"/>
                <a:lumOff val="5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Lotus" panose="00000400000000000000" pitchFamily="2" charset="-78"/>
            </a:rPr>
            <a:t>استانداردسازی</a:t>
          </a:r>
          <a:endParaRPr lang="en-US" sz="1800" kern="1200" dirty="0">
            <a:cs typeface="B Lotus" panose="00000400000000000000" pitchFamily="2" charset="-78"/>
          </a:endParaRPr>
        </a:p>
      </dsp:txBody>
      <dsp:txXfrm>
        <a:off x="3560263" y="4199548"/>
        <a:ext cx="1007473" cy="1007473"/>
      </dsp:txXfrm>
    </dsp:sp>
    <dsp:sp modelId="{F24E81D7-23EF-4F2D-8F57-84B3A8249093}">
      <dsp:nvSpPr>
        <dsp:cNvPr id="0" name=""/>
        <dsp:cNvSpPr/>
      </dsp:nvSpPr>
      <dsp:spPr>
        <a:xfrm rot="9000000">
          <a:off x="3057156" y="2961339"/>
          <a:ext cx="301660" cy="48442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1164290"/>
                <a:satOff val="-67142"/>
                <a:lumOff val="6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164290"/>
                <a:satOff val="-67142"/>
                <a:lumOff val="6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164290"/>
                <a:satOff val="-67142"/>
                <a:lumOff val="6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cs typeface="B Lotus" panose="00000400000000000000" pitchFamily="2" charset="-78"/>
          </a:endParaRPr>
        </a:p>
      </dsp:txBody>
      <dsp:txXfrm rot="10800000">
        <a:off x="3141592" y="3035600"/>
        <a:ext cx="211162" cy="290655"/>
      </dsp:txXfrm>
    </dsp:sp>
    <dsp:sp modelId="{ADFC8C2A-6E13-4D0E-AA85-61D5FA05DA90}">
      <dsp:nvSpPr>
        <dsp:cNvPr id="0" name=""/>
        <dsp:cNvSpPr/>
      </dsp:nvSpPr>
      <dsp:spPr>
        <a:xfrm>
          <a:off x="1624796" y="2993918"/>
          <a:ext cx="1424781" cy="1424781"/>
        </a:xfrm>
        <a:prstGeom prst="ellipse">
          <a:avLst/>
        </a:prstGeom>
        <a:gradFill rotWithShape="0">
          <a:gsLst>
            <a:gs pos="0">
              <a:schemeClr val="accent2">
                <a:hueOff val="-1164290"/>
                <a:satOff val="-67142"/>
                <a:lumOff val="6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164290"/>
                <a:satOff val="-67142"/>
                <a:lumOff val="6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164290"/>
                <a:satOff val="-67142"/>
                <a:lumOff val="6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Lotus" panose="00000400000000000000" pitchFamily="2" charset="-78"/>
            </a:rPr>
            <a:t>جذب و دفع هدفمند</a:t>
          </a:r>
          <a:endParaRPr lang="en-US" sz="1800" kern="1200" dirty="0">
            <a:cs typeface="B Lotus" panose="00000400000000000000" pitchFamily="2" charset="-78"/>
          </a:endParaRPr>
        </a:p>
      </dsp:txBody>
      <dsp:txXfrm>
        <a:off x="1833450" y="3202572"/>
        <a:ext cx="1007473" cy="1007473"/>
      </dsp:txXfrm>
    </dsp:sp>
    <dsp:sp modelId="{7036F07A-6CED-40FA-BFC0-5359AA2C0DDE}">
      <dsp:nvSpPr>
        <dsp:cNvPr id="0" name=""/>
        <dsp:cNvSpPr/>
      </dsp:nvSpPr>
      <dsp:spPr>
        <a:xfrm rot="12600000">
          <a:off x="3057156" y="1972901"/>
          <a:ext cx="301660" cy="48442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>
            <a:cs typeface="B Lotus" panose="00000400000000000000" pitchFamily="2" charset="-78"/>
          </a:endParaRPr>
        </a:p>
      </dsp:txBody>
      <dsp:txXfrm rot="10800000">
        <a:off x="3141592" y="2092411"/>
        <a:ext cx="211162" cy="290655"/>
      </dsp:txXfrm>
    </dsp:sp>
    <dsp:sp modelId="{56BEDE85-2616-451E-BDD0-4DBDFF71FEFA}">
      <dsp:nvSpPr>
        <dsp:cNvPr id="0" name=""/>
        <dsp:cNvSpPr/>
      </dsp:nvSpPr>
      <dsp:spPr>
        <a:xfrm>
          <a:off x="1624796" y="999966"/>
          <a:ext cx="1424781" cy="1424781"/>
        </a:xfrm>
        <a:prstGeom prst="ellipse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Lotus" panose="00000400000000000000" pitchFamily="2" charset="-78"/>
            </a:rPr>
            <a:t>نظم‌آفرین</a:t>
          </a:r>
          <a:endParaRPr lang="en-US" sz="1800" kern="1200" dirty="0">
            <a:cs typeface="B Lotus" panose="00000400000000000000" pitchFamily="2" charset="-78"/>
          </a:endParaRPr>
        </a:p>
      </dsp:txBody>
      <dsp:txXfrm>
        <a:off x="1833450" y="1208620"/>
        <a:ext cx="1007473" cy="1007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848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8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8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 rtl="1">
              <a:defRPr sz="40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Koodak" panose="00000700000000000000" pitchFamily="2" charset="-78"/>
              </a:defRPr>
            </a:lvl1pPr>
            <a:lvl2pPr algn="r" rtl="1">
              <a:defRPr>
                <a:cs typeface="B Koodak" panose="00000700000000000000" pitchFamily="2" charset="-78"/>
              </a:defRPr>
            </a:lvl2pPr>
            <a:lvl3pPr algn="r" rtl="1">
              <a:defRPr>
                <a:cs typeface="B Koodak" panose="00000700000000000000" pitchFamily="2" charset="-78"/>
              </a:defRPr>
            </a:lvl3pPr>
            <a:lvl4pPr algn="r" rtl="1">
              <a:defRPr>
                <a:cs typeface="B Koodak" panose="00000700000000000000" pitchFamily="2" charset="-78"/>
              </a:defRPr>
            </a:lvl4pPr>
            <a:lvl5pPr algn="r" rtl="1">
              <a:defRPr>
                <a:cs typeface="B Koodak" panose="00000700000000000000" pitchFamily="2" charset="-78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7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493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27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4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78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44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531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9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BD845-6291-4783-A442-C11663DC9EF4}" type="datetimeFigureOut">
              <a:rPr lang="en-US" smtClean="0"/>
              <a:t>7/10/2023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604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3FF40-9BE9-483C-B9C7-F065478B8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7983" y="201116"/>
            <a:ext cx="6179916" cy="1325563"/>
          </a:xfrm>
        </p:spPr>
        <p:txBody>
          <a:bodyPr/>
          <a:lstStyle/>
          <a:p>
            <a:r>
              <a:rPr lang="fa-IR" dirty="0"/>
              <a:t>شما تا چه حد مشخصات یک رهبر خوب را در خودتون می‌بینید؟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B29504B-43A4-40B2-8FA5-532708ABEA8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1360991" y="532435"/>
          <a:ext cx="11199471" cy="6325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96B0EC59-528D-40A4-ACA0-72040CEB111F}"/>
              </a:ext>
            </a:extLst>
          </p:cNvPr>
          <p:cNvGrpSpPr/>
          <p:nvPr/>
        </p:nvGrpSpPr>
        <p:grpSpPr>
          <a:xfrm>
            <a:off x="0" y="201116"/>
            <a:ext cx="10333339" cy="6586114"/>
            <a:chOff x="0" y="201116"/>
            <a:chExt cx="10333339" cy="658611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004063E-A446-40C9-9874-E5A35467457D}"/>
                </a:ext>
              </a:extLst>
            </p:cNvPr>
            <p:cNvSpPr txBox="1"/>
            <p:nvPr/>
          </p:nvSpPr>
          <p:spPr>
            <a:xfrm>
              <a:off x="1668810" y="201116"/>
              <a:ext cx="256993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توازن آرمان‌گرایی و واقع‌گرایی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الهام‌بخشی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اجماع و تعهد به اهداف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82EF10E-C2F9-4BFC-83A8-C957F3B5E96F}"/>
                </a:ext>
              </a:extLst>
            </p:cNvPr>
            <p:cNvSpPr txBox="1"/>
            <p:nvPr/>
          </p:nvSpPr>
          <p:spPr>
            <a:xfrm>
              <a:off x="7444408" y="3168451"/>
              <a:ext cx="2888931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تعریف نرم‌ها و ارزشها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تاکید بر چرائی و چگونگی انجام کار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توجه به جنبه‌های انسانی کار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5058353-202B-4CE5-BD36-DA14A7214EC3}"/>
                </a:ext>
              </a:extLst>
            </p:cNvPr>
            <p:cNvSpPr txBox="1"/>
            <p:nvPr/>
          </p:nvSpPr>
          <p:spPr>
            <a:xfrm>
              <a:off x="5085101" y="5863900"/>
              <a:ext cx="154721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اعتمادسازی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مشکل‌داری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توجه به نقاط قوت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14E2FFA-1B2F-42C1-A10E-9BCED8BFB57E}"/>
                </a:ext>
              </a:extLst>
            </p:cNvPr>
            <p:cNvSpPr txBox="1"/>
            <p:nvPr/>
          </p:nvSpPr>
          <p:spPr>
            <a:xfrm>
              <a:off x="0" y="2140949"/>
              <a:ext cx="192873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تصمیمات بر پایه دانش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توجه به اجماع</a:t>
              </a:r>
            </a:p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پذیرفتن اختلافات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334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3FF40-9BE9-483C-B9C7-F065478B8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9939" y="201116"/>
            <a:ext cx="6097960" cy="2368464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/>
              <a:t>یک مثال ملموس از پژوهشکده</a:t>
            </a:r>
            <a:br>
              <a:rPr lang="fa-IR" dirty="0"/>
            </a:br>
            <a:br>
              <a:rPr lang="fa-IR" dirty="0"/>
            </a:br>
            <a:r>
              <a:rPr lang="fa-IR" sz="5300" dirty="0"/>
              <a:t>چگونه می‌توان پاسخگویی اجتماعی را بالا برد؟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B29504B-43A4-40B2-8FA5-532708ABEA8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1360991" y="532435"/>
          <a:ext cx="11199471" cy="6325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96B0EC59-528D-40A4-ACA0-72040CEB111F}"/>
              </a:ext>
            </a:extLst>
          </p:cNvPr>
          <p:cNvGrpSpPr/>
          <p:nvPr/>
        </p:nvGrpSpPr>
        <p:grpSpPr>
          <a:xfrm>
            <a:off x="0" y="289366"/>
            <a:ext cx="9062976" cy="6497864"/>
            <a:chOff x="0" y="289366"/>
            <a:chExt cx="9062976" cy="649786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004063E-A446-40C9-9874-E5A35467457D}"/>
                </a:ext>
              </a:extLst>
            </p:cNvPr>
            <p:cNvSpPr txBox="1"/>
            <p:nvPr/>
          </p:nvSpPr>
          <p:spPr>
            <a:xfrm>
              <a:off x="819874" y="289366"/>
              <a:ext cx="306729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اهداف عینی را مشخص کنیم و از همه بخواهید بهترین راهکارهای خود را ارایه دهند؟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82EF10E-C2F9-4BFC-83A8-C957F3B5E96F}"/>
                </a:ext>
              </a:extLst>
            </p:cNvPr>
            <p:cNvSpPr txBox="1"/>
            <p:nvPr/>
          </p:nvSpPr>
          <p:spPr>
            <a:xfrm>
              <a:off x="7097167" y="3174357"/>
              <a:ext cx="196580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به تجربیات موفق ارزش دهیم</a:t>
              </a:r>
            </a:p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5058353-202B-4CE5-BD36-DA14A7214EC3}"/>
                </a:ext>
              </a:extLst>
            </p:cNvPr>
            <p:cNvSpPr txBox="1"/>
            <p:nvPr/>
          </p:nvSpPr>
          <p:spPr>
            <a:xfrm>
              <a:off x="5044203" y="5863900"/>
              <a:ext cx="244650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تیم مدیریتی باید الگوی مشخص از پاسخگویی اجتماعی باشند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14E2FFA-1B2F-42C1-A10E-9BCED8BFB57E}"/>
                </a:ext>
              </a:extLst>
            </p:cNvPr>
            <p:cNvSpPr txBox="1"/>
            <p:nvPr/>
          </p:nvSpPr>
          <p:spPr>
            <a:xfrm>
              <a:off x="0" y="1886306"/>
              <a:ext cx="250013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B Koodak" panose="00000700000000000000" pitchFamily="2" charset="-78"/>
                </a:rPr>
                <a:t>زمینه بحث گفتگو و سنتز راهکارهای متنوع در فضای پژوهشکده فراهم شود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450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DABA940-D777-40F1-BCE3-40DCE750C52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6667018" cy="688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3509">
                  <a:extLst>
                    <a:ext uri="{9D8B030D-6E8A-4147-A177-3AD203B41FA5}">
                      <a16:colId xmlns:a16="http://schemas.microsoft.com/office/drawing/2014/main" val="3487818471"/>
                    </a:ext>
                  </a:extLst>
                </a:gridCol>
                <a:gridCol w="3333509">
                  <a:extLst>
                    <a:ext uri="{9D8B030D-6E8A-4147-A177-3AD203B41FA5}">
                      <a16:colId xmlns:a16="http://schemas.microsoft.com/office/drawing/2014/main" val="18480649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3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Lotus" panose="00000400000000000000" pitchFamily="2" charset="-78"/>
                        </a:rPr>
                        <a:t>مدیریت قرن 21</a:t>
                      </a:r>
                      <a:endParaRPr lang="en-US" sz="3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32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Lotus" panose="00000400000000000000" pitchFamily="2" charset="-78"/>
                        </a:rPr>
                        <a:t>مدیریت قرن 20</a:t>
                      </a:r>
                      <a:endParaRPr lang="en-US" sz="32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249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رهبری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مدیریت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876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تمرکز بر محیط و مشتری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تمرکز بر محیط داخلی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503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تفکر سیستمیک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بروکراسی اداری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136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ارزشها و اصول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خط مشی‌ها و رویه‌ها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562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کیفیت محوری/ارزش محوری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تولید محوری/کنترل محوری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513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تولید و سفارش به هنگام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تولید و سفارش انبوه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02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تغییرات سریع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تغییرات آرام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3846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ریسک پذیری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ریسک گریزی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282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تیم مجازی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تیم حضوی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334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دیجیتالی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کاغذی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7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انجام کار درست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انجام درست کار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9653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کل‌نگری در شغل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تک‌نگری در شغل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016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همه می‌توانند مشکل را حل کنند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مدیر حل کننده مشکل است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397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نتیجه‌خواهی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فرآیندنگری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742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نگاه به جامعه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نگاه به سازمان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572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کنترل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الهام‌بخشی/مربی‌گری/مرشدی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270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سیستمی/کل‌نگری/شهودی</a:t>
                      </a:r>
                      <a:endParaRPr lang="en-US" b="1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b="1" dirty="0">
                          <a:cs typeface="B Lotus" panose="00000400000000000000" pitchFamily="2" charset="-78"/>
                        </a:rPr>
                        <a:t>خطی/عقلائی/تحلیلی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59952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7CEC153-B769-4B50-B808-A02A9F36525F}"/>
              </a:ext>
            </a:extLst>
          </p:cNvPr>
          <p:cNvSpPr txBox="1"/>
          <p:nvPr/>
        </p:nvSpPr>
        <p:spPr>
          <a:xfrm>
            <a:off x="6782765" y="289367"/>
            <a:ext cx="524693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40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سبک و نگاه مدیریتی شما چگونه است ؟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B Titr" panose="00000700000000000000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Lotus" panose="00000400000000000000" pitchFamily="2" charset="-78"/>
              </a:rPr>
              <a:t>مهم نیست که چه سمت و نقشی دارید و یک مدیر ارشد هستید یا یک فرد معمولی در سیستم، لطفا در هر سطر برای خود یک علامت بزنید و در انتها ببنید با مدیریت قرن 20 بیشتر همراه هستید یا مدیریت قرن 21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295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1ACAA-DEAF-4DB9-B43A-00DB94AC9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تکنیکهای رهبری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4000D-00B7-4B9A-BC9B-FDC1A044C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48" y="1481559"/>
            <a:ext cx="11829326" cy="5231757"/>
          </a:xfrm>
        </p:spPr>
        <p:txBody>
          <a:bodyPr>
            <a:normAutofit fontScale="92500" lnSpcReduction="10000"/>
          </a:bodyPr>
          <a:lstStyle/>
          <a:p>
            <a:r>
              <a:rPr lang="fa-IR" dirty="0"/>
              <a:t>رفتارهایی را که از دیگران انتظار داریم را در خود مدل نماییم</a:t>
            </a:r>
          </a:p>
          <a:p>
            <a:r>
              <a:rPr lang="fa-IR" dirty="0"/>
              <a:t>تفکر راهبردی و تفکر تاکتیکی را توامان داشته‌باشیم (کل‌نگری همراه با توجه به جزئیات)</a:t>
            </a:r>
          </a:p>
          <a:p>
            <a:r>
              <a:rPr lang="fa-IR" dirty="0"/>
              <a:t>نتیجه‌محوری/اهتمام خاص به همکاران/توانمندسازی/مدیریت صحیح نیروی انسانی</a:t>
            </a:r>
          </a:p>
          <a:p>
            <a:r>
              <a:rPr lang="fa-IR" dirty="0"/>
              <a:t>مدیریت پیچیدگی‌ها/تحلیل عمیق/ توجه اندک به جوها و فضاهای کاذب/مشورت/قاطعیت</a:t>
            </a:r>
          </a:p>
          <a:p>
            <a:r>
              <a:rPr lang="fa-IR" dirty="0"/>
              <a:t>به چالش کشیدن و حمایت کردن به صورت هم‌زمان</a:t>
            </a:r>
          </a:p>
          <a:p>
            <a:r>
              <a:rPr lang="fa-IR" dirty="0"/>
              <a:t>کنترل حساب شده/باور کردن و اعتماد کردن/الهام‌بخشی</a:t>
            </a:r>
          </a:p>
          <a:p>
            <a:r>
              <a:rPr lang="fa-IR" dirty="0"/>
              <a:t>اجتناب از سرزنش خشن</a:t>
            </a:r>
          </a:p>
          <a:p>
            <a:r>
              <a:rPr lang="fa-IR" dirty="0"/>
              <a:t>به محتوا و فرآیندها گوش دادن</a:t>
            </a:r>
          </a:p>
          <a:p>
            <a:r>
              <a:rPr lang="fa-IR" dirty="0"/>
              <a:t>مدیریت صحیح مقاومتها و تضادها</a:t>
            </a:r>
          </a:p>
          <a:p>
            <a:r>
              <a:rPr lang="fa-IR" dirty="0"/>
              <a:t>بهبود فرآیندها و نگاه سیستمیک داشتن</a:t>
            </a:r>
          </a:p>
          <a:p>
            <a:r>
              <a:rPr lang="fa-IR" dirty="0"/>
              <a:t>سهیم کردن دیگران/استقلال در تفکر/ایجاد تعلق خاطر سیستمیک در سازمان/موفقیت خود را در موفقیت دیگران دیدن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15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A663D-D87B-4634-95F8-49E70F567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اشکالات ادراکی بین مدیر و کارکنان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F39B159-0F58-4303-855E-37B90C05C66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170436" y="1424409"/>
          <a:ext cx="2978020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8020">
                  <a:extLst>
                    <a:ext uri="{9D8B030D-6E8A-4147-A177-3AD203B41FA5}">
                      <a16:colId xmlns:a16="http://schemas.microsoft.com/office/drawing/2014/main" val="1298828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cs typeface="B Mitra" panose="00000400000000000000" pitchFamily="2" charset="-78"/>
                        </a:rPr>
                        <a:t>برداشت کارکنان از یک شغل مناسب</a:t>
                      </a:r>
                      <a:endParaRPr lang="en-US" sz="20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969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>
                          <a:cs typeface="B Mitra" panose="00000400000000000000" pitchFamily="2" charset="-78"/>
                        </a:rPr>
                        <a:t>کار جالب</a:t>
                      </a:r>
                      <a:endParaRPr lang="en-US" sz="24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966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>
                          <a:cs typeface="B Mitra" panose="00000400000000000000" pitchFamily="2" charset="-78"/>
                        </a:rPr>
                        <a:t>قدردانی</a:t>
                      </a:r>
                      <a:endParaRPr lang="en-US" sz="24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74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>
                          <a:cs typeface="B Mitra" panose="00000400000000000000" pitchFamily="2" charset="-78"/>
                        </a:rPr>
                        <a:t>مشارکت</a:t>
                      </a:r>
                      <a:endParaRPr lang="en-US" sz="24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411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>
                          <a:cs typeface="B Mitra" panose="00000400000000000000" pitchFamily="2" charset="-78"/>
                        </a:rPr>
                        <a:t>امنیت شغلی</a:t>
                      </a:r>
                      <a:endParaRPr lang="en-US" sz="24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1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>
                          <a:cs typeface="B Mitra" panose="00000400000000000000" pitchFamily="2" charset="-78"/>
                        </a:rPr>
                        <a:t>پرداخت خوب</a:t>
                      </a:r>
                      <a:endParaRPr lang="en-US" sz="24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398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>
                          <a:cs typeface="B Mitra" panose="00000400000000000000" pitchFamily="2" charset="-78"/>
                        </a:rPr>
                        <a:t>ارتقا</a:t>
                      </a:r>
                      <a:endParaRPr lang="en-US" sz="24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237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>
                          <a:cs typeface="B Mitra" panose="00000400000000000000" pitchFamily="2" charset="-78"/>
                        </a:rPr>
                        <a:t>شرایط کاری خوب</a:t>
                      </a:r>
                      <a:endParaRPr lang="en-US" sz="24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446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>
                          <a:cs typeface="B Mitra" panose="00000400000000000000" pitchFamily="2" charset="-78"/>
                        </a:rPr>
                        <a:t>وفاداری مدیران</a:t>
                      </a:r>
                      <a:endParaRPr lang="en-US" sz="24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547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>
                          <a:cs typeface="B Mitra" panose="00000400000000000000" pitchFamily="2" charset="-78"/>
                        </a:rPr>
                        <a:t>کمک به حل مشکلات کارکنان</a:t>
                      </a:r>
                      <a:endParaRPr lang="en-US" sz="24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805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>
                          <a:cs typeface="B Mitra" panose="00000400000000000000" pitchFamily="2" charset="-78"/>
                        </a:rPr>
                        <a:t>مسائل انضباطی</a:t>
                      </a:r>
                      <a:endParaRPr lang="en-US" sz="24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26639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8776484-3FA4-4211-8B9D-ADF25028AE11}"/>
              </a:ext>
            </a:extLst>
          </p:cNvPr>
          <p:cNvGraphicFramePr>
            <a:graphicFrameLocks/>
          </p:cNvGraphicFramePr>
          <p:nvPr/>
        </p:nvGraphicFramePr>
        <p:xfrm>
          <a:off x="5949820" y="1424409"/>
          <a:ext cx="2978020" cy="527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78020">
                  <a:extLst>
                    <a:ext uri="{9D8B030D-6E8A-4147-A177-3AD203B41FA5}">
                      <a16:colId xmlns:a16="http://schemas.microsoft.com/office/drawing/2014/main" val="1298828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برداشت مدیران از توقعات کارکنان</a:t>
                      </a:r>
                      <a:endParaRPr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969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پرداخت خوب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966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امنیت شغلی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74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ارتقا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411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شرایط خوب کاری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1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کار جالب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398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مسائل انضباطی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237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وفاداری مدیران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446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کمک به حل مشکلات کارکنان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547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قدردانی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805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Mitra" panose="00000400000000000000" pitchFamily="2" charset="-78"/>
                        </a:rPr>
                        <a:t>مشارکت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326639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B30E5A9-0A43-4FF9-A803-624EC9941D44}"/>
              </a:ext>
            </a:extLst>
          </p:cNvPr>
          <p:cNvSpPr txBox="1"/>
          <p:nvPr/>
        </p:nvSpPr>
        <p:spPr>
          <a:xfrm>
            <a:off x="307910" y="1567544"/>
            <a:ext cx="5570376" cy="3654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سوگیریهای ادراکی یعنی موانعی که ما بتوانیم از پنجره دیگران به مسائل نگاه کنیم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a-IR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B Titr" panose="00000700000000000000" pitchFamily="2" charset="-78"/>
            </a:endParaRPr>
          </a:p>
          <a:p>
            <a:pPr marL="457200" marR="0" lvl="0" indent="-4572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Fixed pie bias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: سهم‌خواهی زیاد</a:t>
            </a:r>
          </a:p>
          <a:p>
            <a:pPr marL="457200" marR="0" lvl="0" indent="-4572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Egocentrism bias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: حق با من است</a:t>
            </a:r>
          </a:p>
          <a:p>
            <a:pPr marL="457200" marR="0" lvl="0" indent="-4572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Dispositioning bias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: احساس منفی از نیات دیگران</a:t>
            </a:r>
          </a:p>
          <a:p>
            <a:pPr marL="457200" marR="0" lvl="0" indent="-4572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Anchor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: قضاوت بر اساس پیش‌فرضها</a:t>
            </a:r>
          </a:p>
          <a:p>
            <a:pPr marL="457200" marR="0" lvl="0" indent="-45720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Winner’s course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: تاسف از برنده‌شدن دیگران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82432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345EF-D667-41FB-A582-871AD7DE6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سیستم چیست؟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9E8AA-F1C3-4B18-967B-781BB5226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آیا یک خودرو سیستم است؟ آیا پژوهشکده یک سیستم است؟ آیا بخش سلامت یک سیستم است؟</a:t>
            </a:r>
          </a:p>
          <a:p>
            <a:r>
              <a:rPr lang="fa-IR" dirty="0"/>
              <a:t>سیستم بیش از ترکیب اجزا است؟ بدن انسان فقط اندامها و اعضا در کنار هم نیست</a:t>
            </a:r>
          </a:p>
          <a:p>
            <a:r>
              <a:rPr lang="fa-IR" dirty="0"/>
              <a:t>هر سیستم جزیی از یک سیستم بزرگتر است</a:t>
            </a:r>
          </a:p>
          <a:p>
            <a:r>
              <a:rPr lang="fa-IR" dirty="0"/>
              <a:t>هر جز مناسب در یک سیستم حتما در یک سیستم دیگر موثر و کارا نیست</a:t>
            </a:r>
          </a:p>
          <a:p>
            <a:r>
              <a:rPr lang="fa-IR" dirty="0"/>
              <a:t>تغییر در یک سیستم گاه باید همراه با تغییر در کل اجزای سیستم باشد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81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25CEDA1-3660-4DFE-BE62-919286E75B2A}"/>
              </a:ext>
            </a:extLst>
          </p:cNvPr>
          <p:cNvGrpSpPr/>
          <p:nvPr/>
        </p:nvGrpSpPr>
        <p:grpSpPr>
          <a:xfrm>
            <a:off x="-90493" y="1851949"/>
            <a:ext cx="6993681" cy="4985795"/>
            <a:chOff x="-115746" y="2246019"/>
            <a:chExt cx="6382795" cy="4591725"/>
          </a:xfrm>
        </p:grpSpPr>
        <p:graphicFrame>
          <p:nvGraphicFramePr>
            <p:cNvPr id="4" name="Diagram 3">
              <a:extLst>
                <a:ext uri="{FF2B5EF4-FFF2-40B4-BE49-F238E27FC236}">
                  <a16:creationId xmlns:a16="http://schemas.microsoft.com/office/drawing/2014/main" id="{D638D384-A9AE-402C-A303-989DE7B3FE75}"/>
                </a:ext>
              </a:extLst>
            </p:cNvPr>
            <p:cNvGraphicFramePr/>
            <p:nvPr/>
          </p:nvGraphicFramePr>
          <p:xfrm>
            <a:off x="-115746" y="2690309"/>
            <a:ext cx="6382795" cy="414743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638A095-353B-48FB-B861-59179166AA13}"/>
                </a:ext>
              </a:extLst>
            </p:cNvPr>
            <p:cNvSpPr txBox="1"/>
            <p:nvPr/>
          </p:nvSpPr>
          <p:spPr>
            <a:xfrm>
              <a:off x="216305" y="2246019"/>
              <a:ext cx="1689886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wrap="non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B Titr" panose="00000700000000000000" pitchFamily="2" charset="-78"/>
                </a:rPr>
                <a:t>سیستم و زیر سیستم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Titr" panose="00000700000000000000" pitchFamily="2" charset="-78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AF2C9D4-F2D1-4E91-945B-22686D91CA71}"/>
              </a:ext>
            </a:extLst>
          </p:cNvPr>
          <p:cNvGrpSpPr/>
          <p:nvPr/>
        </p:nvGrpSpPr>
        <p:grpSpPr>
          <a:xfrm>
            <a:off x="2868367" y="20256"/>
            <a:ext cx="6382795" cy="4051255"/>
            <a:chOff x="2868367" y="20256"/>
            <a:chExt cx="6382795" cy="4051255"/>
          </a:xfrm>
        </p:grpSpPr>
        <p:graphicFrame>
          <p:nvGraphicFramePr>
            <p:cNvPr id="5" name="Diagram 4">
              <a:extLst>
                <a:ext uri="{FF2B5EF4-FFF2-40B4-BE49-F238E27FC236}">
                  <a16:creationId xmlns:a16="http://schemas.microsoft.com/office/drawing/2014/main" id="{0B67CFC9-56DE-4C8A-849D-00DAD7525E29}"/>
                </a:ext>
              </a:extLst>
            </p:cNvPr>
            <p:cNvGraphicFramePr/>
            <p:nvPr/>
          </p:nvGraphicFramePr>
          <p:xfrm>
            <a:off x="2868367" y="20256"/>
            <a:ext cx="6382795" cy="405125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EC3FE0E-0304-4BB0-AE90-86801B385A6E}"/>
                </a:ext>
              </a:extLst>
            </p:cNvPr>
            <p:cNvSpPr txBox="1"/>
            <p:nvPr/>
          </p:nvSpPr>
          <p:spPr>
            <a:xfrm>
              <a:off x="7237259" y="834570"/>
              <a:ext cx="1531189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wrap="non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B Titr" panose="00000700000000000000" pitchFamily="2" charset="-78"/>
                </a:rPr>
                <a:t>سیستمهای همکار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Titr" panose="00000700000000000000" pitchFamily="2" charset="-78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35B91A6-9CBA-4D5E-9C06-90EA8FC64678}"/>
              </a:ext>
            </a:extLst>
          </p:cNvPr>
          <p:cNvGrpSpPr/>
          <p:nvPr/>
        </p:nvGrpSpPr>
        <p:grpSpPr>
          <a:xfrm>
            <a:off x="6903188" y="3310303"/>
            <a:ext cx="5746187" cy="4051256"/>
            <a:chOff x="7159585" y="3257196"/>
            <a:chExt cx="5746187" cy="4051256"/>
          </a:xfrm>
        </p:grpSpPr>
        <p:graphicFrame>
          <p:nvGraphicFramePr>
            <p:cNvPr id="12" name="Diagram 11">
              <a:extLst>
                <a:ext uri="{FF2B5EF4-FFF2-40B4-BE49-F238E27FC236}">
                  <a16:creationId xmlns:a16="http://schemas.microsoft.com/office/drawing/2014/main" id="{EEF37D93-88AD-404B-B388-16A531F85A4F}"/>
                </a:ext>
              </a:extLst>
            </p:cNvPr>
            <p:cNvGraphicFramePr/>
            <p:nvPr/>
          </p:nvGraphicFramePr>
          <p:xfrm>
            <a:off x="7159585" y="3600804"/>
            <a:ext cx="5746187" cy="370764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76BD447-DDE8-4B15-ADC3-7278A36377F5}"/>
                </a:ext>
              </a:extLst>
            </p:cNvPr>
            <p:cNvSpPr txBox="1"/>
            <p:nvPr/>
          </p:nvSpPr>
          <p:spPr>
            <a:xfrm>
              <a:off x="10444783" y="3257196"/>
              <a:ext cx="1593706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wrap="non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a-IR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/>
                  <a:ea typeface="+mn-ea"/>
                  <a:cs typeface="B Titr" panose="00000700000000000000" pitchFamily="2" charset="-78"/>
                </a:rPr>
                <a:t>سیستمهای پیچیده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Titr" panose="00000700000000000000" pitchFamily="2" charset="-78"/>
              </a:endParaRPr>
            </a:p>
          </p:txBody>
        </p:sp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A1A0BB55-C884-4A5C-9A62-280588022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4552" y="-151261"/>
            <a:ext cx="3086436" cy="1355163"/>
          </a:xfrm>
        </p:spPr>
        <p:txBody>
          <a:bodyPr/>
          <a:lstStyle/>
          <a:p>
            <a:r>
              <a:rPr lang="fa-IR" dirty="0"/>
              <a:t>سیستم چیست؟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D5CA31-2233-43F1-85CB-C49BCC8F8781}"/>
              </a:ext>
            </a:extLst>
          </p:cNvPr>
          <p:cNvSpPr txBox="1"/>
          <p:nvPr/>
        </p:nvSpPr>
        <p:spPr>
          <a:xfrm>
            <a:off x="8513865" y="1182411"/>
            <a:ext cx="369615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Lotus" panose="00000400000000000000" pitchFamily="2" charset="-78"/>
              </a:rPr>
              <a:t>مجموعه‌ای منسجم و هماهنگ که با هم یک هدف واحد را دنبال نمایند مانند یک خودرو، بدن انسان و یا پژوهشکده</a:t>
            </a:r>
          </a:p>
        </p:txBody>
      </p:sp>
    </p:spTree>
    <p:extLst>
      <p:ext uri="{BB962C8B-B14F-4D97-AF65-F5344CB8AC3E}">
        <p14:creationId xmlns:p14="http://schemas.microsoft.com/office/powerpoint/2010/main" val="387307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2132E-1EDB-4A5A-8FBD-088C158B8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اجزای سیستمها در نگاه مدیریت جدید</a:t>
            </a:r>
            <a:endParaRPr lang="en-US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2D49EDE-DD24-49AF-A8C2-0D313E0EF3C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9" y="1825625"/>
          <a:ext cx="11095300" cy="4613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825">
                  <a:extLst>
                    <a:ext uri="{9D8B030D-6E8A-4147-A177-3AD203B41FA5}">
                      <a16:colId xmlns:a16="http://schemas.microsoft.com/office/drawing/2014/main" val="3935830138"/>
                    </a:ext>
                  </a:extLst>
                </a:gridCol>
                <a:gridCol w="2487834">
                  <a:extLst>
                    <a:ext uri="{9D8B030D-6E8A-4147-A177-3AD203B41FA5}">
                      <a16:colId xmlns:a16="http://schemas.microsoft.com/office/drawing/2014/main" val="1844943832"/>
                    </a:ext>
                  </a:extLst>
                </a:gridCol>
                <a:gridCol w="2789499">
                  <a:extLst>
                    <a:ext uri="{9D8B030D-6E8A-4147-A177-3AD203B41FA5}">
                      <a16:colId xmlns:a16="http://schemas.microsoft.com/office/drawing/2014/main" val="23817705"/>
                    </a:ext>
                  </a:extLst>
                </a:gridCol>
                <a:gridCol w="3044142">
                  <a:extLst>
                    <a:ext uri="{9D8B030D-6E8A-4147-A177-3AD203B41FA5}">
                      <a16:colId xmlns:a16="http://schemas.microsoft.com/office/drawing/2014/main" val="3037718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cs typeface="B Lotus" panose="00000400000000000000" pitchFamily="2" charset="-78"/>
                        </a:rPr>
                        <a:t>پژوهشکده آینده‌پژوهی</a:t>
                      </a:r>
                      <a:endParaRPr lang="en-US" sz="2000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cs typeface="B Lotus" panose="00000400000000000000" pitchFamily="2" charset="-78"/>
                        </a:rPr>
                        <a:t>دانشگاه علوم پزشکی</a:t>
                      </a:r>
                      <a:endParaRPr lang="en-US" sz="2000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>
                          <a:cs typeface="B Lotus" panose="00000400000000000000" pitchFamily="2" charset="-78"/>
                        </a:rPr>
                        <a:t>بدن انسان</a:t>
                      </a:r>
                      <a:endParaRPr lang="en-US" sz="2000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000" dirty="0">
                          <a:cs typeface="B Lotus" panose="00000400000000000000" pitchFamily="2" charset="-78"/>
                        </a:rPr>
                        <a:t>هفت </a:t>
                      </a:r>
                      <a:r>
                        <a:rPr lang="en-US" sz="2000" dirty="0">
                          <a:cs typeface="B Lotus" panose="00000400000000000000" pitchFamily="2" charset="-78"/>
                        </a:rPr>
                        <a:t>S</a:t>
                      </a:r>
                      <a:r>
                        <a:rPr lang="fa-IR" sz="2000" dirty="0">
                          <a:cs typeface="B Lotus" panose="00000400000000000000" pitchFamily="2" charset="-78"/>
                        </a:rPr>
                        <a:t> به عنوان اجزی سیستم</a:t>
                      </a:r>
                      <a:endParaRPr lang="en-US" sz="2000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571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b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Lotus" panose="00000400000000000000" pitchFamily="2" charset="-78"/>
                        </a:rPr>
                        <a:t>آناتومی بدن و ارتباطات کاری بین اجزا</a:t>
                      </a:r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800" b="1" dirty="0">
                          <a:cs typeface="B Lotus" panose="00000400000000000000" pitchFamily="2" charset="-78"/>
                        </a:rPr>
                        <a:t>ساختار (</a:t>
                      </a:r>
                      <a:r>
                        <a:rPr lang="en-US" sz="1800" b="1" dirty="0">
                          <a:cs typeface="B Lotus" panose="00000400000000000000" pitchFamily="2" charset="-78"/>
                        </a:rPr>
                        <a:t>structure</a:t>
                      </a:r>
                      <a:r>
                        <a:rPr lang="fa-IR" sz="1800" b="1" dirty="0">
                          <a:cs typeface="B Lotus" panose="00000400000000000000" pitchFamily="2" charset="-78"/>
                        </a:rPr>
                        <a:t>)</a:t>
                      </a:r>
                      <a:endParaRPr lang="en-US" sz="1800" b="1" dirty="0"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1609544"/>
                  </a:ext>
                </a:extLst>
              </a:tr>
              <a:tr h="587311">
                <a:tc>
                  <a:txBody>
                    <a:bodyPr/>
                    <a:lstStyle/>
                    <a:p>
                      <a:pPr algn="ctr" rtl="1"/>
                      <a:endParaRPr lang="en-US" b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Lotus" panose="00000400000000000000" pitchFamily="2" charset="-78"/>
                        </a:rPr>
                        <a:t>ایثار/صرفه‌جویی</a:t>
                      </a:r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800" b="1" dirty="0">
                          <a:cs typeface="B Lotus" panose="00000400000000000000" pitchFamily="2" charset="-78"/>
                        </a:rPr>
                        <a:t>ارزشهای مشترک (</a:t>
                      </a:r>
                      <a:r>
                        <a:rPr lang="en-US" sz="1800" b="1" dirty="0">
                          <a:cs typeface="B Lotus" panose="00000400000000000000" pitchFamily="2" charset="-78"/>
                        </a:rPr>
                        <a:t>shared values</a:t>
                      </a:r>
                      <a:r>
                        <a:rPr lang="fa-IR" sz="1800" b="1" dirty="0">
                          <a:cs typeface="B Lotus" panose="00000400000000000000" pitchFamily="2" charset="-78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926248"/>
                  </a:ext>
                </a:extLst>
              </a:tr>
              <a:tr h="590309">
                <a:tc>
                  <a:txBody>
                    <a:bodyPr/>
                    <a:lstStyle/>
                    <a:p>
                      <a:pPr algn="ctr" rtl="1"/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Lotus" panose="00000400000000000000" pitchFamily="2" charset="-78"/>
                        </a:rPr>
                        <a:t>کارمندان</a:t>
                      </a:r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Lotus" panose="00000400000000000000" pitchFamily="2" charset="-78"/>
                        </a:rPr>
                        <a:t>سلولها</a:t>
                      </a:r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800" b="1" dirty="0">
                          <a:cs typeface="B Lotus" panose="00000400000000000000" pitchFamily="2" charset="-78"/>
                        </a:rPr>
                        <a:t>نیروها (</a:t>
                      </a:r>
                      <a:r>
                        <a:rPr lang="en-US" sz="1800" b="1" dirty="0">
                          <a:cs typeface="B Lotus" panose="00000400000000000000" pitchFamily="2" charset="-78"/>
                        </a:rPr>
                        <a:t>staff</a:t>
                      </a:r>
                      <a:r>
                        <a:rPr lang="fa-IR" sz="1800" b="1" dirty="0">
                          <a:cs typeface="B Lotus" panose="00000400000000000000" pitchFamily="2" charset="-78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5099711"/>
                  </a:ext>
                </a:extLst>
              </a:tr>
              <a:tr h="590308"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Lotus" panose="00000400000000000000" pitchFamily="2" charset="-78"/>
                        </a:rPr>
                        <a:t>مراکز تحقیقاتی</a:t>
                      </a:r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b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800" b="1" dirty="0">
                          <a:cs typeface="B Lotus" panose="00000400000000000000" pitchFamily="2" charset="-78"/>
                        </a:rPr>
                        <a:t>زیر سیستمها (</a:t>
                      </a:r>
                      <a:r>
                        <a:rPr lang="en-US" sz="1800" b="1" dirty="0">
                          <a:cs typeface="B Lotus" panose="00000400000000000000" pitchFamily="2" charset="-78"/>
                        </a:rPr>
                        <a:t>sub-systems</a:t>
                      </a:r>
                      <a:r>
                        <a:rPr lang="fa-IR" sz="1800" b="1" dirty="0">
                          <a:cs typeface="B Lotus" panose="00000400000000000000" pitchFamily="2" charset="-78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127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Lotus" panose="00000400000000000000" pitchFamily="2" charset="-78"/>
                        </a:rPr>
                        <a:t>ارتباطات موازی/کنترل مرکزی و محیطی</a:t>
                      </a:r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800" b="1" dirty="0">
                          <a:cs typeface="B Lotus" panose="00000400000000000000" pitchFamily="2" charset="-78"/>
                        </a:rPr>
                        <a:t>سبکها و روالها (</a:t>
                      </a:r>
                      <a:r>
                        <a:rPr lang="en-US" sz="1800" b="1" dirty="0">
                          <a:cs typeface="B Lotus" panose="00000400000000000000" pitchFamily="2" charset="-78"/>
                        </a:rPr>
                        <a:t>styles</a:t>
                      </a:r>
                      <a:r>
                        <a:rPr lang="fa-IR" sz="1800" b="1" dirty="0">
                          <a:cs typeface="B Lotus" panose="00000400000000000000" pitchFamily="2" charset="-78"/>
                        </a:rPr>
                        <a:t>)</a:t>
                      </a:r>
                      <a:endParaRPr lang="en-US" sz="1800" b="1" dirty="0"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1890058"/>
                  </a:ext>
                </a:extLst>
              </a:tr>
              <a:tr h="528963"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Lotus" panose="00000400000000000000" pitchFamily="2" charset="-78"/>
                        </a:rPr>
                        <a:t> پیشرو بودن در تولید علم نافع</a:t>
                      </a:r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b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800" b="1" dirty="0">
                          <a:cs typeface="B Lotus" panose="00000400000000000000" pitchFamily="2" charset="-78"/>
                        </a:rPr>
                        <a:t>راهبردها (</a:t>
                      </a:r>
                      <a:r>
                        <a:rPr lang="en-US" sz="1800" b="1" dirty="0">
                          <a:cs typeface="B Lotus" panose="00000400000000000000" pitchFamily="2" charset="-78"/>
                        </a:rPr>
                        <a:t>strategies</a:t>
                      </a:r>
                      <a:r>
                        <a:rPr lang="fa-IR" sz="1800" b="1" dirty="0">
                          <a:cs typeface="B Lotus" panose="00000400000000000000" pitchFamily="2" charset="-78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2318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Lotus" panose="00000400000000000000" pitchFamily="2" charset="-78"/>
                        </a:rPr>
                        <a:t>آموزشهای موجود در سیستم</a:t>
                      </a:r>
                      <a:endParaRPr lang="en-US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endParaRPr lang="fa-IR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  <a:p>
                      <a:pPr algn="ctr" rtl="1"/>
                      <a:endParaRPr lang="fa-IR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Lotus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800" b="1" dirty="0">
                          <a:cs typeface="B Lotus" panose="00000400000000000000" pitchFamily="2" charset="-78"/>
                        </a:rPr>
                        <a:t>مهارتها (</a:t>
                      </a:r>
                      <a:r>
                        <a:rPr lang="en-US" sz="1800" b="1" dirty="0">
                          <a:cs typeface="B Lotus" panose="00000400000000000000" pitchFamily="2" charset="-78"/>
                        </a:rPr>
                        <a:t>skills</a:t>
                      </a:r>
                      <a:r>
                        <a:rPr lang="fa-IR" sz="1800" b="1" dirty="0">
                          <a:cs typeface="B Lotus" panose="00000400000000000000" pitchFamily="2" charset="-78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5126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68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EE218-9D82-48AA-8CB6-779EC3307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ارزشها و رهبری در نگاه سیستمیک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BBD34-C2A6-4DEA-8EF9-B81E87EC0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2553" y="1439333"/>
            <a:ext cx="7499430" cy="998598"/>
          </a:xfrm>
        </p:spPr>
        <p:txBody>
          <a:bodyPr/>
          <a:lstStyle/>
          <a:p>
            <a:r>
              <a:rPr lang="fa-IR" dirty="0"/>
              <a:t>مفاهیم مشترکی است که برای همه اجزای یک سیستم اهمیت زیاد دارند. ارزشها باید مسری باشند.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43F3638-CEE2-4FEE-B104-87DDA40D8727}"/>
              </a:ext>
            </a:extLst>
          </p:cNvPr>
          <p:cNvGraphicFramePr/>
          <p:nvPr/>
        </p:nvGraphicFramePr>
        <p:xfrm>
          <a:off x="-1012141" y="94162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5661EC2-B72E-48A9-93DE-01E70942B3DC}"/>
              </a:ext>
            </a:extLst>
          </p:cNvPr>
          <p:cNvSpPr txBox="1">
            <a:spLocks/>
          </p:cNvSpPr>
          <p:nvPr/>
        </p:nvSpPr>
        <p:spPr>
          <a:xfrm>
            <a:off x="5879939" y="3281635"/>
            <a:ext cx="6122044" cy="28297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B Koodak" panose="00000700000000000000" pitchFamily="2" charset="-78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B Koodak" panose="00000700000000000000" pitchFamily="2" charset="-78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B Koodak" panose="00000700000000000000" pitchFamily="2" charset="-78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B Koodak" panose="00000700000000000000" pitchFamily="2" charset="-78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B Koodak" panose="00000700000000000000" pitchFamily="2" charset="-78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لطفاً محل کار/تحصیل خود را در نظر بگیرید و سعی کنید سه ارزشی که رسماً اعلام شده و یا بدون اعلام رسمی تبدیل به ارزش شده‌است را لیست نمایید؟</a:t>
            </a: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a-I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B Koodak" panose="00000700000000000000" pitchFamily="2" charset="-78"/>
            </a:endParaRPr>
          </a:p>
          <a:p>
            <a:pPr marL="228600" marR="0" lvl="0" indent="-228600" algn="r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اگر مدیر هستید، آیا ارزشهای مشخصی را در سیستم نهادینه کرده‌اید؟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35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8AA7108-9B42-4DA2-BCF1-87D995BA69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34D8E55-2FCD-4AA6-9939-54048B8159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D21136-4D43-4432-AD16-FFB2F8848B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DE83E9-D5A5-418D-ADC1-2EA3B033EF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212FBD-48D5-4B60-A178-8E8247095B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2155849-A63B-48E5-B324-167EB724CC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9DF446-941F-404E-B72D-74E4C315E5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9B0209-600D-4D80-849A-BA686C38E5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79540E-6B3D-4576-9265-1ABE9ACEC7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4E81D7-23EF-4F2D-8F57-84B3A82490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FC8C2A-6E13-4D0E-AA85-61D5FA05DA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36F07A-6CED-40FA-BFC0-5359AA2C0D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BEDE85-2616-451E-BDD0-4DBDFF71F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  <p:bldP spid="5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r" rtl="1">
          <a:defRPr sz="2800" dirty="0" smtClean="0">
            <a:cs typeface="B Titr" panose="00000700000000000000" pitchFamily="2" charset="-7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826</Words>
  <Application>Microsoft Office PowerPoint</Application>
  <PresentationFormat>Widescreen</PresentationFormat>
  <Paragraphs>164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 Koodak</vt:lpstr>
      <vt:lpstr>B Lotus</vt:lpstr>
      <vt:lpstr>Calibri</vt:lpstr>
      <vt:lpstr>Calibri Light</vt:lpstr>
      <vt:lpstr>1_Office Theme</vt:lpstr>
      <vt:lpstr>شما تا چه حد مشخصات یک رهبر خوب را در خودتون می‌بینید؟</vt:lpstr>
      <vt:lpstr>یک مثال ملموس از پژوهشکده  چگونه می‌توان پاسخگویی اجتماعی را بالا برد؟</vt:lpstr>
      <vt:lpstr>PowerPoint Presentation</vt:lpstr>
      <vt:lpstr>تکنیکهای رهبری</vt:lpstr>
      <vt:lpstr>اشکالات ادراکی بین مدیر و کارکنان</vt:lpstr>
      <vt:lpstr>سیستم چیست؟</vt:lpstr>
      <vt:lpstr>سیستم چیست؟</vt:lpstr>
      <vt:lpstr>اجزای سیستمها در نگاه مدیریت جدید</vt:lpstr>
      <vt:lpstr>ارزشها و رهبری در نگاه سیستمیک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شما تا چه حد مشخصات یک رهبر خوب را در خودتون می‌بینید؟</dc:title>
  <dc:creator>آزاده احمدی</dc:creator>
  <cp:lastModifiedBy>آزاده احمدی</cp:lastModifiedBy>
  <cp:revision>1</cp:revision>
  <dcterms:created xsi:type="dcterms:W3CDTF">2023-07-10T03:52:46Z</dcterms:created>
  <dcterms:modified xsi:type="dcterms:W3CDTF">2023-07-10T03:53:23Z</dcterms:modified>
</cp:coreProperties>
</file>