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75" r:id="rId2"/>
    <p:sldId id="285" r:id="rId3"/>
    <p:sldId id="276" r:id="rId4"/>
    <p:sldId id="421" r:id="rId5"/>
    <p:sldId id="425" r:id="rId6"/>
    <p:sldId id="382" r:id="rId7"/>
    <p:sldId id="420" r:id="rId8"/>
    <p:sldId id="415" r:id="rId9"/>
    <p:sldId id="422" r:id="rId10"/>
    <p:sldId id="423" r:id="rId11"/>
    <p:sldId id="424" r:id="rId12"/>
    <p:sldId id="394" r:id="rId13"/>
    <p:sldId id="395" r:id="rId14"/>
    <p:sldId id="396" r:id="rId15"/>
    <p:sldId id="414"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352" r:id="rId30"/>
    <p:sldId id="355" r:id="rId31"/>
    <p:sldId id="354" r:id="rId32"/>
    <p:sldId id="353" r:id="rId33"/>
    <p:sldId id="356" r:id="rId34"/>
    <p:sldId id="357" r:id="rId35"/>
    <p:sldId id="358" r:id="rId36"/>
    <p:sldId id="359" r:id="rId37"/>
    <p:sldId id="360" r:id="rId38"/>
    <p:sldId id="361" r:id="rId39"/>
    <p:sldId id="344" r:id="rId40"/>
    <p:sldId id="345" r:id="rId41"/>
    <p:sldId id="387" r:id="rId42"/>
    <p:sldId id="418" r:id="rId43"/>
    <p:sldId id="419" r:id="rId44"/>
    <p:sldId id="430" r:id="rId45"/>
    <p:sldId id="427" r:id="rId46"/>
    <p:sldId id="432" r:id="rId47"/>
    <p:sldId id="433" r:id="rId48"/>
    <p:sldId id="362" r:id="rId49"/>
    <p:sldId id="434" r:id="rId50"/>
    <p:sldId id="363" r:id="rId51"/>
    <p:sldId id="364" r:id="rId52"/>
    <p:sldId id="327" r:id="rId53"/>
    <p:sldId id="346" r:id="rId54"/>
    <p:sldId id="388" r:id="rId55"/>
    <p:sldId id="389" r:id="rId56"/>
    <p:sldId id="328" r:id="rId57"/>
    <p:sldId id="390" r:id="rId58"/>
    <p:sldId id="391" r:id="rId59"/>
    <p:sldId id="392" r:id="rId60"/>
  </p:sldIdLst>
  <p:sldSz cx="12192000" cy="6858000"/>
  <p:notesSz cx="7315200" cy="9601200"/>
  <p:embeddedFontLst>
    <p:embeddedFont>
      <p:font typeface="Calibri Light" panose="020F0302020204030204" pitchFamily="34" charset="0"/>
      <p:regular r:id="rId62"/>
      <p:italic r:id="rId63"/>
    </p:embeddedFont>
    <p:embeddedFont>
      <p:font typeface="B Zar" panose="00000400000000000000" pitchFamily="2" charset="-78"/>
      <p:regular r:id="rId64"/>
      <p:bold r:id="rId65"/>
    </p:embeddedFont>
    <p:embeddedFont>
      <p:font typeface="Calibri" panose="020F0502020204030204" pitchFamily="34" charset="0"/>
      <p:regular r:id="rId66"/>
      <p:bold r:id="rId67"/>
      <p:italic r:id="rId68"/>
      <p:boldItalic r:id="rId69"/>
    </p:embeddedFont>
    <p:embeddedFont>
      <p:font typeface="B Titr" panose="00000700000000000000" pitchFamily="2" charset="-78"/>
      <p:bold r:id="rId70"/>
    </p:embeddedFont>
    <p:embeddedFont>
      <p:font typeface="B Koodak" panose="00000700000000000000" pitchFamily="2" charset="-78"/>
      <p:bold r:id="rId71"/>
    </p:embeddedFont>
    <p:embeddedFont>
      <p:font typeface="B Mitra" panose="00000400000000000000" pitchFamily="2" charset="-78"/>
      <p:regular r:id="rId72"/>
      <p:bold r:id="rId73"/>
    </p:embeddedFont>
    <p:embeddedFont>
      <p:font typeface="B Yagut" panose="00000400000000000000" pitchFamily="2" charset="-78"/>
      <p:regular r:id="rId74"/>
      <p:bold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ات" id="{F0B14860-2AAC-478D-929E-3EAAA2FF931E}">
          <p14:sldIdLst>
            <p14:sldId id="275"/>
            <p14:sldId id="285"/>
            <p14:sldId id="276"/>
          </p14:sldIdLst>
        </p14:section>
        <p14:section name="شخصیت کاری" id="{F72B7B32-1DCB-4DF5-9977-18530E387470}">
          <p14:sldIdLst>
            <p14:sldId id="421"/>
            <p14:sldId id="425"/>
            <p14:sldId id="382"/>
            <p14:sldId id="420"/>
            <p14:sldId id="415"/>
          </p14:sldIdLst>
        </p14:section>
        <p14:section name="تکنیکهای مصاحبه" id="{9D8CF17D-13D1-4C0B-A5F3-7E07B76B2DB1}">
          <p14:sldIdLst>
            <p14:sldId id="422"/>
            <p14:sldId id="423"/>
            <p14:sldId id="424"/>
          </p14:sldIdLst>
        </p14:section>
        <p14:section name="زبان بدن" id="{EF71E75F-2EFF-430E-9548-4B96491C5EFE}">
          <p14:sldIdLst>
            <p14:sldId id="394"/>
            <p14:sldId id="395"/>
            <p14:sldId id="396"/>
            <p14:sldId id="414"/>
            <p14:sldId id="397"/>
            <p14:sldId id="398"/>
            <p14:sldId id="399"/>
            <p14:sldId id="400"/>
            <p14:sldId id="401"/>
            <p14:sldId id="402"/>
            <p14:sldId id="403"/>
            <p14:sldId id="404"/>
            <p14:sldId id="405"/>
            <p14:sldId id="406"/>
            <p14:sldId id="407"/>
            <p14:sldId id="408"/>
            <p14:sldId id="409"/>
          </p14:sldIdLst>
        </p14:section>
        <p14:section name="مدیریت استرس" id="{51492654-78A9-4579-BE07-BE56DB48BF23}">
          <p14:sldIdLst>
            <p14:sldId id="352"/>
            <p14:sldId id="355"/>
            <p14:sldId id="354"/>
            <p14:sldId id="353"/>
            <p14:sldId id="356"/>
            <p14:sldId id="357"/>
          </p14:sldIdLst>
        </p14:section>
        <p14:section name="شخصیتهای گیرنده و دهنده" id="{8B895BFA-04BE-47A6-AE69-117EBBEFDEF3}">
          <p14:sldIdLst>
            <p14:sldId id="358"/>
            <p14:sldId id="359"/>
            <p14:sldId id="360"/>
            <p14:sldId id="361"/>
          </p14:sldIdLst>
        </p14:section>
        <p14:section name="چند نکته ساده و کاربردی مدیریتی" id="{9CAF128B-E7F2-4918-8B63-B0EB767D5804}">
          <p14:sldIdLst>
            <p14:sldId id="344"/>
            <p14:sldId id="345"/>
            <p14:sldId id="387"/>
          </p14:sldIdLst>
        </p14:section>
        <p14:section name="رابطه بین نگرش و رفتار" id="{BB375343-3469-453A-9763-614730850414}">
          <p14:sldIdLst>
            <p14:sldId id="418"/>
            <p14:sldId id="419"/>
            <p14:sldId id="430"/>
            <p14:sldId id="427"/>
          </p14:sldIdLst>
        </p14:section>
        <p14:section name="انگیزش" id="{33B7B97F-BD28-4A3A-8F0F-85AA4FBECFA4}">
          <p14:sldIdLst>
            <p14:sldId id="432"/>
            <p14:sldId id="433"/>
            <p14:sldId id="362"/>
            <p14:sldId id="434"/>
            <p14:sldId id="363"/>
            <p14:sldId id="364"/>
          </p14:sldIdLst>
        </p14:section>
        <p14:section name="منشا قدرت و تعریف مربی" id="{BC26DB17-19EF-4D64-A31B-3A48D183FE3A}">
          <p14:sldIdLst>
            <p14:sldId id="327"/>
            <p14:sldId id="346"/>
            <p14:sldId id="388"/>
            <p14:sldId id="389"/>
            <p14:sldId id="328"/>
            <p14:sldId id="390"/>
            <p14:sldId id="391"/>
            <p14:sldId id="3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38541"/>
    <a:srgbClr val="FFC738"/>
    <a:srgbClr val="4276D4"/>
    <a:srgbClr val="89BBEB"/>
    <a:srgbClr val="376CC8"/>
    <a:srgbClr val="7EB7EB"/>
    <a:srgbClr val="4ACB9A"/>
    <a:srgbClr val="71B642"/>
    <a:srgbClr val="86B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2771" autoAdjust="0"/>
  </p:normalViewPr>
  <p:slideViewPr>
    <p:cSldViewPr snapToGrid="0">
      <p:cViewPr varScale="1">
        <p:scale>
          <a:sx n="69" d="100"/>
          <a:sy n="69" d="100"/>
        </p:scale>
        <p:origin x="35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DB69B-EE95-4EBD-85AE-8FF51E3B0279}" type="doc">
      <dgm:prSet loTypeId="urn:microsoft.com/office/officeart/2005/8/layout/cycle3" loCatId="cycle" qsTypeId="urn:microsoft.com/office/officeart/2005/8/quickstyle/3d2" qsCatId="3D" csTypeId="urn:microsoft.com/office/officeart/2005/8/colors/colorful1" csCatId="colorful" phldr="1"/>
      <dgm:spPr/>
      <dgm:t>
        <a:bodyPr/>
        <a:lstStyle/>
        <a:p>
          <a:endParaRPr lang="en-US"/>
        </a:p>
      </dgm:t>
    </dgm:pt>
    <dgm:pt modelId="{DD615B06-B4DB-4265-AACC-A494AE10AC7B}">
      <dgm:prSet phldrT="[Text]" custT="1"/>
      <dgm:spPr/>
      <dgm:t>
        <a:bodyPr/>
        <a:lstStyle/>
        <a:p>
          <a:r>
            <a:rPr lang="fa-IR" sz="2000" dirty="0">
              <a:cs typeface="B Koodak" panose="00000700000000000000" pitchFamily="2" charset="-78"/>
            </a:rPr>
            <a:t>ژنتیک</a:t>
          </a:r>
          <a:endParaRPr lang="en-US" sz="2000" dirty="0">
            <a:cs typeface="B Koodak" panose="00000700000000000000" pitchFamily="2" charset="-78"/>
          </a:endParaRPr>
        </a:p>
      </dgm:t>
    </dgm:pt>
    <dgm:pt modelId="{69CE71EA-F7D4-4153-8135-9957A6E9123E}" type="parTrans" cxnId="{E7C7DF39-92A8-411B-B813-8CB259A3B0DF}">
      <dgm:prSet/>
      <dgm:spPr/>
      <dgm:t>
        <a:bodyPr/>
        <a:lstStyle/>
        <a:p>
          <a:endParaRPr lang="en-US" sz="2400">
            <a:cs typeface="B Koodak" panose="00000700000000000000" pitchFamily="2" charset="-78"/>
          </a:endParaRPr>
        </a:p>
      </dgm:t>
    </dgm:pt>
    <dgm:pt modelId="{20346C60-CB90-4FF0-BD63-085100DA4838}" type="sibTrans" cxnId="{E7C7DF39-92A8-411B-B813-8CB259A3B0DF}">
      <dgm:prSet/>
      <dgm:spPr/>
      <dgm:t>
        <a:bodyPr/>
        <a:lstStyle/>
        <a:p>
          <a:endParaRPr lang="en-US" sz="2400">
            <a:cs typeface="B Koodak" panose="00000700000000000000" pitchFamily="2" charset="-78"/>
          </a:endParaRPr>
        </a:p>
      </dgm:t>
    </dgm:pt>
    <dgm:pt modelId="{CC246818-DA96-4FDC-B3D7-33C74A49A47A}">
      <dgm:prSet phldrT="[Text]" custT="1"/>
      <dgm:spPr/>
      <dgm:t>
        <a:bodyPr/>
        <a:lstStyle/>
        <a:p>
          <a:pPr algn="ctr"/>
          <a:r>
            <a:rPr lang="fa-IR" sz="1800" dirty="0">
              <a:cs typeface="B Koodak" panose="00000700000000000000" pitchFamily="2" charset="-78"/>
            </a:rPr>
            <a:t>فضای تولد:</a:t>
          </a:r>
        </a:p>
        <a:p>
          <a:pPr algn="r"/>
          <a:r>
            <a:rPr lang="fa-IR" sz="1600" dirty="0">
              <a:cs typeface="B Koodak" panose="00000700000000000000" pitchFamily="2" charset="-78"/>
            </a:rPr>
            <a:t>فرزند اول مستقل/رقابت‌پذیر، دوم خوشبین و سوم منفعل یا مستقل</a:t>
          </a:r>
          <a:endParaRPr lang="en-US" sz="1600" dirty="0">
            <a:cs typeface="B Koodak" panose="00000700000000000000" pitchFamily="2" charset="-78"/>
          </a:endParaRPr>
        </a:p>
      </dgm:t>
    </dgm:pt>
    <dgm:pt modelId="{0A13F667-1515-4FE8-93DC-64CD913DDA8A}" type="parTrans" cxnId="{0BF0901F-71C2-4564-A92E-10C78E7637A9}">
      <dgm:prSet/>
      <dgm:spPr/>
      <dgm:t>
        <a:bodyPr/>
        <a:lstStyle/>
        <a:p>
          <a:endParaRPr lang="en-US" sz="2400">
            <a:cs typeface="B Koodak" panose="00000700000000000000" pitchFamily="2" charset="-78"/>
          </a:endParaRPr>
        </a:p>
      </dgm:t>
    </dgm:pt>
    <dgm:pt modelId="{51C41974-B2D8-480C-BDA2-37FA15B075C5}" type="sibTrans" cxnId="{0BF0901F-71C2-4564-A92E-10C78E7637A9}">
      <dgm:prSet/>
      <dgm:spPr/>
      <dgm:t>
        <a:bodyPr/>
        <a:lstStyle/>
        <a:p>
          <a:endParaRPr lang="en-US" sz="2400">
            <a:cs typeface="B Koodak" panose="00000700000000000000" pitchFamily="2" charset="-78"/>
          </a:endParaRPr>
        </a:p>
      </dgm:t>
    </dgm:pt>
    <dgm:pt modelId="{7089584D-0ED3-4BC7-8799-9D76D3B7BCA7}">
      <dgm:prSet phldrT="[Text]" custT="1"/>
      <dgm:spPr/>
      <dgm:t>
        <a:bodyPr/>
        <a:lstStyle/>
        <a:p>
          <a:r>
            <a:rPr lang="fa-IR" sz="2000" dirty="0">
              <a:cs typeface="B Koodak" panose="00000700000000000000" pitchFamily="2" charset="-78"/>
            </a:rPr>
            <a:t>شخصیت والدین</a:t>
          </a:r>
          <a:endParaRPr lang="en-US" sz="2000" dirty="0">
            <a:cs typeface="B Koodak" panose="00000700000000000000" pitchFamily="2" charset="-78"/>
          </a:endParaRPr>
        </a:p>
      </dgm:t>
    </dgm:pt>
    <dgm:pt modelId="{141B16DB-D021-4662-A12C-2F5CCF713796}" type="parTrans" cxnId="{F8AD01CE-F45C-4848-9FB2-CC83B1280EBF}">
      <dgm:prSet/>
      <dgm:spPr/>
      <dgm:t>
        <a:bodyPr/>
        <a:lstStyle/>
        <a:p>
          <a:endParaRPr lang="en-US" sz="2400">
            <a:cs typeface="B Koodak" panose="00000700000000000000" pitchFamily="2" charset="-78"/>
          </a:endParaRPr>
        </a:p>
      </dgm:t>
    </dgm:pt>
    <dgm:pt modelId="{EF5CE464-27EF-45AB-B479-B60559A5E3C0}" type="sibTrans" cxnId="{F8AD01CE-F45C-4848-9FB2-CC83B1280EBF}">
      <dgm:prSet/>
      <dgm:spPr/>
      <dgm:t>
        <a:bodyPr/>
        <a:lstStyle/>
        <a:p>
          <a:endParaRPr lang="en-US" sz="2400">
            <a:cs typeface="B Koodak" panose="00000700000000000000" pitchFamily="2" charset="-78"/>
          </a:endParaRPr>
        </a:p>
      </dgm:t>
    </dgm:pt>
    <dgm:pt modelId="{0C03F64D-120B-49C6-B483-09FA1A29FCC8}">
      <dgm:prSet phldrT="[Text]" custT="1"/>
      <dgm:spPr/>
      <dgm:t>
        <a:bodyPr/>
        <a:lstStyle/>
        <a:p>
          <a:r>
            <a:rPr lang="fa-IR" sz="2000" dirty="0">
              <a:cs typeface="B Koodak" panose="00000700000000000000" pitchFamily="2" charset="-78"/>
            </a:rPr>
            <a:t>رشد به خصوص سنین اول (فروید تا 7 و یونگ تا میانسالی)</a:t>
          </a:r>
          <a:endParaRPr lang="en-US" sz="2000" dirty="0">
            <a:cs typeface="B Koodak" panose="00000700000000000000" pitchFamily="2" charset="-78"/>
          </a:endParaRPr>
        </a:p>
      </dgm:t>
    </dgm:pt>
    <dgm:pt modelId="{5ED0851A-3DA9-4363-9704-C64CC72D1ACF}" type="parTrans" cxnId="{EA8CF480-6B09-4A92-A30B-39BB0C20CADA}">
      <dgm:prSet/>
      <dgm:spPr/>
      <dgm:t>
        <a:bodyPr/>
        <a:lstStyle/>
        <a:p>
          <a:endParaRPr lang="en-US" sz="2400">
            <a:cs typeface="B Koodak" panose="00000700000000000000" pitchFamily="2" charset="-78"/>
          </a:endParaRPr>
        </a:p>
      </dgm:t>
    </dgm:pt>
    <dgm:pt modelId="{DFE7E726-BBB8-4A69-BA74-3B6B8D71C1E1}" type="sibTrans" cxnId="{EA8CF480-6B09-4A92-A30B-39BB0C20CADA}">
      <dgm:prSet/>
      <dgm:spPr/>
      <dgm:t>
        <a:bodyPr/>
        <a:lstStyle/>
        <a:p>
          <a:endParaRPr lang="en-US" sz="2400">
            <a:cs typeface="B Koodak" panose="00000700000000000000" pitchFamily="2" charset="-78"/>
          </a:endParaRPr>
        </a:p>
      </dgm:t>
    </dgm:pt>
    <dgm:pt modelId="{CE316F64-40A5-44E9-A1A7-2CB24CFD6475}">
      <dgm:prSet phldrT="[Text]" custT="1"/>
      <dgm:spPr/>
      <dgm:t>
        <a:bodyPr/>
        <a:lstStyle/>
        <a:p>
          <a:r>
            <a:rPr lang="fa-IR" sz="2000" dirty="0">
              <a:cs typeface="B Koodak" panose="00000700000000000000" pitchFamily="2" charset="-78"/>
            </a:rPr>
            <a:t>تربیت اجتماعی</a:t>
          </a:r>
          <a:endParaRPr lang="en-US" sz="2000" dirty="0">
            <a:cs typeface="B Koodak" panose="00000700000000000000" pitchFamily="2" charset="-78"/>
          </a:endParaRPr>
        </a:p>
      </dgm:t>
    </dgm:pt>
    <dgm:pt modelId="{6F4ABAFB-D2F7-4BCA-A178-912C478B2A76}" type="parTrans" cxnId="{DCAE046B-9750-422B-AAAF-C3064D614359}">
      <dgm:prSet/>
      <dgm:spPr/>
      <dgm:t>
        <a:bodyPr/>
        <a:lstStyle/>
        <a:p>
          <a:endParaRPr lang="en-US" sz="2400">
            <a:cs typeface="B Koodak" panose="00000700000000000000" pitchFamily="2" charset="-78"/>
          </a:endParaRPr>
        </a:p>
      </dgm:t>
    </dgm:pt>
    <dgm:pt modelId="{2B8B9CDC-7FC5-4A9D-807F-AFFDE52876FF}" type="sibTrans" cxnId="{DCAE046B-9750-422B-AAAF-C3064D614359}">
      <dgm:prSet/>
      <dgm:spPr/>
      <dgm:t>
        <a:bodyPr/>
        <a:lstStyle/>
        <a:p>
          <a:endParaRPr lang="en-US" sz="2400">
            <a:cs typeface="B Koodak" panose="00000700000000000000" pitchFamily="2" charset="-78"/>
          </a:endParaRPr>
        </a:p>
      </dgm:t>
    </dgm:pt>
    <dgm:pt modelId="{BD692EB8-E2D2-4684-926C-016FBB43CF89}" type="pres">
      <dgm:prSet presAssocID="{4B3DB69B-EE95-4EBD-85AE-8FF51E3B0279}" presName="Name0" presStyleCnt="0">
        <dgm:presLayoutVars>
          <dgm:dir/>
          <dgm:resizeHandles val="exact"/>
        </dgm:presLayoutVars>
      </dgm:prSet>
      <dgm:spPr/>
      <dgm:t>
        <a:bodyPr/>
        <a:lstStyle/>
        <a:p>
          <a:endParaRPr lang="en-US"/>
        </a:p>
      </dgm:t>
    </dgm:pt>
    <dgm:pt modelId="{1FE4D102-DA50-47B2-9F38-E4BF0245E47C}" type="pres">
      <dgm:prSet presAssocID="{4B3DB69B-EE95-4EBD-85AE-8FF51E3B0279}" presName="cycle" presStyleCnt="0"/>
      <dgm:spPr/>
    </dgm:pt>
    <dgm:pt modelId="{175B9117-A68E-4B61-B279-377E301F6733}" type="pres">
      <dgm:prSet presAssocID="{DD615B06-B4DB-4265-AACC-A494AE10AC7B}" presName="nodeFirstNode" presStyleLbl="node1" presStyleIdx="0" presStyleCnt="5">
        <dgm:presLayoutVars>
          <dgm:bulletEnabled val="1"/>
        </dgm:presLayoutVars>
      </dgm:prSet>
      <dgm:spPr/>
      <dgm:t>
        <a:bodyPr/>
        <a:lstStyle/>
        <a:p>
          <a:endParaRPr lang="en-US"/>
        </a:p>
      </dgm:t>
    </dgm:pt>
    <dgm:pt modelId="{24BC57D5-C0AA-4A8C-9644-6A30EAA07A50}" type="pres">
      <dgm:prSet presAssocID="{20346C60-CB90-4FF0-BD63-085100DA4838}" presName="sibTransFirstNode" presStyleLbl="bgShp" presStyleIdx="0" presStyleCnt="1"/>
      <dgm:spPr/>
      <dgm:t>
        <a:bodyPr/>
        <a:lstStyle/>
        <a:p>
          <a:endParaRPr lang="en-US"/>
        </a:p>
      </dgm:t>
    </dgm:pt>
    <dgm:pt modelId="{927D312B-1517-46F4-AD24-E95635667C65}" type="pres">
      <dgm:prSet presAssocID="{CC246818-DA96-4FDC-B3D7-33C74A49A47A}" presName="nodeFollowingNodes" presStyleLbl="node1" presStyleIdx="1" presStyleCnt="5" custScaleX="121292" custScaleY="159154" custRadScaleRad="98919" custRadScaleInc="9473">
        <dgm:presLayoutVars>
          <dgm:bulletEnabled val="1"/>
        </dgm:presLayoutVars>
      </dgm:prSet>
      <dgm:spPr/>
      <dgm:t>
        <a:bodyPr/>
        <a:lstStyle/>
        <a:p>
          <a:endParaRPr lang="en-US"/>
        </a:p>
      </dgm:t>
    </dgm:pt>
    <dgm:pt modelId="{88F6BC31-5D2D-46E7-80E7-C5924C3D49CF}" type="pres">
      <dgm:prSet presAssocID="{7089584D-0ED3-4BC7-8799-9D76D3B7BCA7}" presName="nodeFollowingNodes" presStyleLbl="node1" presStyleIdx="2" presStyleCnt="5" custRadScaleRad="99576" custRadScaleInc="-11111">
        <dgm:presLayoutVars>
          <dgm:bulletEnabled val="1"/>
        </dgm:presLayoutVars>
      </dgm:prSet>
      <dgm:spPr/>
      <dgm:t>
        <a:bodyPr/>
        <a:lstStyle/>
        <a:p>
          <a:endParaRPr lang="en-US"/>
        </a:p>
      </dgm:t>
    </dgm:pt>
    <dgm:pt modelId="{FC735100-70B9-413B-8B5D-6E4D734E10F6}" type="pres">
      <dgm:prSet presAssocID="{0C03F64D-120B-49C6-B483-09FA1A29FCC8}" presName="nodeFollowingNodes" presStyleLbl="node1" presStyleIdx="3" presStyleCnt="5" custRadScaleRad="95473" custRadScaleInc="20181">
        <dgm:presLayoutVars>
          <dgm:bulletEnabled val="1"/>
        </dgm:presLayoutVars>
      </dgm:prSet>
      <dgm:spPr/>
      <dgm:t>
        <a:bodyPr/>
        <a:lstStyle/>
        <a:p>
          <a:endParaRPr lang="en-US"/>
        </a:p>
      </dgm:t>
    </dgm:pt>
    <dgm:pt modelId="{0CC2E8FB-6D86-4713-AB65-3B294B05C19C}" type="pres">
      <dgm:prSet presAssocID="{CE316F64-40A5-44E9-A1A7-2CB24CFD6475}" presName="nodeFollowingNodes" presStyleLbl="node1" presStyleIdx="4" presStyleCnt="5" custRadScaleRad="97644" custRadScaleInc="-9201">
        <dgm:presLayoutVars>
          <dgm:bulletEnabled val="1"/>
        </dgm:presLayoutVars>
      </dgm:prSet>
      <dgm:spPr/>
      <dgm:t>
        <a:bodyPr/>
        <a:lstStyle/>
        <a:p>
          <a:endParaRPr lang="en-US"/>
        </a:p>
      </dgm:t>
    </dgm:pt>
  </dgm:ptLst>
  <dgm:cxnLst>
    <dgm:cxn modelId="{F8AD01CE-F45C-4848-9FB2-CC83B1280EBF}" srcId="{4B3DB69B-EE95-4EBD-85AE-8FF51E3B0279}" destId="{7089584D-0ED3-4BC7-8799-9D76D3B7BCA7}" srcOrd="2" destOrd="0" parTransId="{141B16DB-D021-4662-A12C-2F5CCF713796}" sibTransId="{EF5CE464-27EF-45AB-B479-B60559A5E3C0}"/>
    <dgm:cxn modelId="{D31B3069-BD55-4D93-A367-5B06B2EF3713}" type="presOf" srcId="{CE316F64-40A5-44E9-A1A7-2CB24CFD6475}" destId="{0CC2E8FB-6D86-4713-AB65-3B294B05C19C}" srcOrd="0" destOrd="0" presId="urn:microsoft.com/office/officeart/2005/8/layout/cycle3"/>
    <dgm:cxn modelId="{F2D6260A-EB84-4BE9-84DC-EED6C4E56D79}" type="presOf" srcId="{0C03F64D-120B-49C6-B483-09FA1A29FCC8}" destId="{FC735100-70B9-413B-8B5D-6E4D734E10F6}" srcOrd="0" destOrd="0" presId="urn:microsoft.com/office/officeart/2005/8/layout/cycle3"/>
    <dgm:cxn modelId="{BF26A5B6-44D4-4638-92AD-1CC388744762}" type="presOf" srcId="{7089584D-0ED3-4BC7-8799-9D76D3B7BCA7}" destId="{88F6BC31-5D2D-46E7-80E7-C5924C3D49CF}" srcOrd="0" destOrd="0" presId="urn:microsoft.com/office/officeart/2005/8/layout/cycle3"/>
    <dgm:cxn modelId="{9642427F-CC78-4B91-9FFF-80E874957584}" type="presOf" srcId="{4B3DB69B-EE95-4EBD-85AE-8FF51E3B0279}" destId="{BD692EB8-E2D2-4684-926C-016FBB43CF89}" srcOrd="0" destOrd="0" presId="urn:microsoft.com/office/officeart/2005/8/layout/cycle3"/>
    <dgm:cxn modelId="{E7C7DF39-92A8-411B-B813-8CB259A3B0DF}" srcId="{4B3DB69B-EE95-4EBD-85AE-8FF51E3B0279}" destId="{DD615B06-B4DB-4265-AACC-A494AE10AC7B}" srcOrd="0" destOrd="0" parTransId="{69CE71EA-F7D4-4153-8135-9957A6E9123E}" sibTransId="{20346C60-CB90-4FF0-BD63-085100DA4838}"/>
    <dgm:cxn modelId="{EA8CF480-6B09-4A92-A30B-39BB0C20CADA}" srcId="{4B3DB69B-EE95-4EBD-85AE-8FF51E3B0279}" destId="{0C03F64D-120B-49C6-B483-09FA1A29FCC8}" srcOrd="3" destOrd="0" parTransId="{5ED0851A-3DA9-4363-9704-C64CC72D1ACF}" sibTransId="{DFE7E726-BBB8-4A69-BA74-3B6B8D71C1E1}"/>
    <dgm:cxn modelId="{4879EE4C-D71D-465B-8443-5C6C2C69BD21}" type="presOf" srcId="{20346C60-CB90-4FF0-BD63-085100DA4838}" destId="{24BC57D5-C0AA-4A8C-9644-6A30EAA07A50}" srcOrd="0" destOrd="0" presId="urn:microsoft.com/office/officeart/2005/8/layout/cycle3"/>
    <dgm:cxn modelId="{DCAE046B-9750-422B-AAAF-C3064D614359}" srcId="{4B3DB69B-EE95-4EBD-85AE-8FF51E3B0279}" destId="{CE316F64-40A5-44E9-A1A7-2CB24CFD6475}" srcOrd="4" destOrd="0" parTransId="{6F4ABAFB-D2F7-4BCA-A178-912C478B2A76}" sibTransId="{2B8B9CDC-7FC5-4A9D-807F-AFFDE52876FF}"/>
    <dgm:cxn modelId="{0BF0901F-71C2-4564-A92E-10C78E7637A9}" srcId="{4B3DB69B-EE95-4EBD-85AE-8FF51E3B0279}" destId="{CC246818-DA96-4FDC-B3D7-33C74A49A47A}" srcOrd="1" destOrd="0" parTransId="{0A13F667-1515-4FE8-93DC-64CD913DDA8A}" sibTransId="{51C41974-B2D8-480C-BDA2-37FA15B075C5}"/>
    <dgm:cxn modelId="{8DC9B119-E49E-4E25-8331-E5B3C87BAF5E}" type="presOf" srcId="{DD615B06-B4DB-4265-AACC-A494AE10AC7B}" destId="{175B9117-A68E-4B61-B279-377E301F6733}" srcOrd="0" destOrd="0" presId="urn:microsoft.com/office/officeart/2005/8/layout/cycle3"/>
    <dgm:cxn modelId="{6B3BA8B4-6100-4592-849F-19CF1D2BECBD}" type="presOf" srcId="{CC246818-DA96-4FDC-B3D7-33C74A49A47A}" destId="{927D312B-1517-46F4-AD24-E95635667C65}" srcOrd="0" destOrd="0" presId="urn:microsoft.com/office/officeart/2005/8/layout/cycle3"/>
    <dgm:cxn modelId="{615E4B7B-70A2-4664-B72B-DDAF5D53415C}" type="presParOf" srcId="{BD692EB8-E2D2-4684-926C-016FBB43CF89}" destId="{1FE4D102-DA50-47B2-9F38-E4BF0245E47C}" srcOrd="0" destOrd="0" presId="urn:microsoft.com/office/officeart/2005/8/layout/cycle3"/>
    <dgm:cxn modelId="{42917B1A-1DE4-4E04-9183-B5D7F72CE12C}" type="presParOf" srcId="{1FE4D102-DA50-47B2-9F38-E4BF0245E47C}" destId="{175B9117-A68E-4B61-B279-377E301F6733}" srcOrd="0" destOrd="0" presId="urn:microsoft.com/office/officeart/2005/8/layout/cycle3"/>
    <dgm:cxn modelId="{E848BA40-65A9-4865-BF7D-C1AFBFB0181B}" type="presParOf" srcId="{1FE4D102-DA50-47B2-9F38-E4BF0245E47C}" destId="{24BC57D5-C0AA-4A8C-9644-6A30EAA07A50}" srcOrd="1" destOrd="0" presId="urn:microsoft.com/office/officeart/2005/8/layout/cycle3"/>
    <dgm:cxn modelId="{4A120976-1A0B-40DF-B2AF-D9C701BCE072}" type="presParOf" srcId="{1FE4D102-DA50-47B2-9F38-E4BF0245E47C}" destId="{927D312B-1517-46F4-AD24-E95635667C65}" srcOrd="2" destOrd="0" presId="urn:microsoft.com/office/officeart/2005/8/layout/cycle3"/>
    <dgm:cxn modelId="{FD3126FE-1E60-41D2-8725-AFCAC4F2D66B}" type="presParOf" srcId="{1FE4D102-DA50-47B2-9F38-E4BF0245E47C}" destId="{88F6BC31-5D2D-46E7-80E7-C5924C3D49CF}" srcOrd="3" destOrd="0" presId="urn:microsoft.com/office/officeart/2005/8/layout/cycle3"/>
    <dgm:cxn modelId="{4EB50E41-0C7A-4337-8CA5-8293A66FF234}" type="presParOf" srcId="{1FE4D102-DA50-47B2-9F38-E4BF0245E47C}" destId="{FC735100-70B9-413B-8B5D-6E4D734E10F6}" srcOrd="4" destOrd="0" presId="urn:microsoft.com/office/officeart/2005/8/layout/cycle3"/>
    <dgm:cxn modelId="{59438F52-6DC1-41E1-BBA9-926F8DBAE38A}" type="presParOf" srcId="{1FE4D102-DA50-47B2-9F38-E4BF0245E47C}" destId="{0CC2E8FB-6D86-4713-AB65-3B294B05C19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06B522-F18F-435A-A1AC-9F19E95B4AFE}"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6C479A9-0F1B-48C9-9290-C956B77ACEA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4000" dirty="0">
              <a:cs typeface="B Mitra" panose="00000400000000000000" pitchFamily="2" charset="-78"/>
            </a:rPr>
            <a:t>سازمانی</a:t>
          </a:r>
          <a:endParaRPr lang="en-US" sz="4000" dirty="0">
            <a:cs typeface="B Mitra" panose="00000400000000000000" pitchFamily="2" charset="-78"/>
          </a:endParaRPr>
        </a:p>
      </dgm:t>
    </dgm:pt>
    <dgm:pt modelId="{F8726519-185A-49A8-BD64-04DEBBB80A9F}" type="parTrans" cxnId="{129C9C47-8270-40A6-85BE-D5BE44A6967B}">
      <dgm:prSet/>
      <dgm:spPr/>
      <dgm:t>
        <a:bodyPr/>
        <a:lstStyle/>
        <a:p>
          <a:pPr algn="ctr" rtl="1"/>
          <a:endParaRPr lang="en-US" sz="1050">
            <a:cs typeface="B Mitra" panose="00000400000000000000" pitchFamily="2" charset="-78"/>
          </a:endParaRPr>
        </a:p>
      </dgm:t>
    </dgm:pt>
    <dgm:pt modelId="{6D46609E-2132-4B2C-8B6B-5D379D1C3457}" type="sibTrans" cxnId="{129C9C47-8270-40A6-85BE-D5BE44A6967B}">
      <dgm:prSet/>
      <dgm:spPr/>
      <dgm:t>
        <a:bodyPr/>
        <a:lstStyle/>
        <a:p>
          <a:pPr algn="ctr" rtl="1"/>
          <a:endParaRPr lang="en-US" sz="1050">
            <a:cs typeface="B Mitra" panose="00000400000000000000" pitchFamily="2" charset="-78"/>
          </a:endParaRPr>
        </a:p>
      </dgm:t>
    </dgm:pt>
    <dgm:pt modelId="{45EAFFCE-01FE-4A38-ABBF-1DAB57BCEE9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فرهنگ سازمانی</a:t>
          </a:r>
          <a:endParaRPr lang="en-US" sz="2800" dirty="0">
            <a:cs typeface="B Mitra" panose="00000400000000000000" pitchFamily="2" charset="-78"/>
          </a:endParaRPr>
        </a:p>
      </dgm:t>
    </dgm:pt>
    <dgm:pt modelId="{E36F09DE-7A01-44E3-B8D1-9695FADE81C6}" type="parTrans" cxnId="{0BF72304-E121-4260-BEA0-B5A749AE1125}">
      <dgm:prSet/>
      <dgm:spPr/>
      <dgm:t>
        <a:bodyPr/>
        <a:lstStyle/>
        <a:p>
          <a:pPr algn="ctr" rtl="1"/>
          <a:endParaRPr lang="en-US" sz="1050">
            <a:cs typeface="B Mitra" panose="00000400000000000000" pitchFamily="2" charset="-78"/>
          </a:endParaRPr>
        </a:p>
      </dgm:t>
    </dgm:pt>
    <dgm:pt modelId="{1765E1D8-AA8A-4231-A2AF-19EB9EED0653}" type="sibTrans" cxnId="{0BF72304-E121-4260-BEA0-B5A749AE1125}">
      <dgm:prSet/>
      <dgm:spPr/>
      <dgm:t>
        <a:bodyPr/>
        <a:lstStyle/>
        <a:p>
          <a:pPr algn="ctr" rtl="1"/>
          <a:endParaRPr lang="en-US" sz="1050">
            <a:cs typeface="B Mitra" panose="00000400000000000000" pitchFamily="2" charset="-78"/>
          </a:endParaRPr>
        </a:p>
      </dgm:t>
    </dgm:pt>
    <dgm:pt modelId="{7A759DE6-B1CC-4B79-B998-8A7FEDA7669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ساختار پاداش و تنبیه</a:t>
          </a:r>
          <a:endParaRPr lang="en-US" sz="2800" dirty="0">
            <a:cs typeface="B Mitra" panose="00000400000000000000" pitchFamily="2" charset="-78"/>
          </a:endParaRPr>
        </a:p>
      </dgm:t>
    </dgm:pt>
    <dgm:pt modelId="{0E3F5CA6-D376-4849-91CA-4BE86816F6F6}" type="parTrans" cxnId="{6E2D34BF-070E-4C89-976F-02585DB10CDF}">
      <dgm:prSet/>
      <dgm:spPr/>
      <dgm:t>
        <a:bodyPr/>
        <a:lstStyle/>
        <a:p>
          <a:pPr algn="ctr" rtl="1"/>
          <a:endParaRPr lang="en-US" sz="1050">
            <a:cs typeface="B Mitra" panose="00000400000000000000" pitchFamily="2" charset="-78"/>
          </a:endParaRPr>
        </a:p>
      </dgm:t>
    </dgm:pt>
    <dgm:pt modelId="{7E5A918A-9C99-4682-9BE5-1AE20E2AB9D6}" type="sibTrans" cxnId="{6E2D34BF-070E-4C89-976F-02585DB10CDF}">
      <dgm:prSet/>
      <dgm:spPr/>
      <dgm:t>
        <a:bodyPr/>
        <a:lstStyle/>
        <a:p>
          <a:pPr algn="ctr" rtl="1"/>
          <a:endParaRPr lang="en-US" sz="1050">
            <a:cs typeface="B Mitra" panose="00000400000000000000" pitchFamily="2" charset="-78"/>
          </a:endParaRPr>
        </a:p>
      </dgm:t>
    </dgm:pt>
    <dgm:pt modelId="{920EBDA6-4CAA-4173-AD5A-ABBA7394F66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4000" dirty="0">
              <a:cs typeface="B Mitra" panose="00000400000000000000" pitchFamily="2" charset="-78"/>
            </a:rPr>
            <a:t>گروهی</a:t>
          </a:r>
          <a:endParaRPr lang="en-US" sz="4000" dirty="0">
            <a:cs typeface="B Mitra" panose="00000400000000000000" pitchFamily="2" charset="-78"/>
          </a:endParaRPr>
        </a:p>
      </dgm:t>
    </dgm:pt>
    <dgm:pt modelId="{3CC1BDF8-0776-4F12-BA93-D0702417B3DE}" type="parTrans" cxnId="{F1E849A0-2088-4E07-885A-F6AD3441A080}">
      <dgm:prSet/>
      <dgm:spPr/>
      <dgm:t>
        <a:bodyPr/>
        <a:lstStyle/>
        <a:p>
          <a:pPr algn="ctr" rtl="1"/>
          <a:endParaRPr lang="en-US" sz="1050">
            <a:cs typeface="B Mitra" panose="00000400000000000000" pitchFamily="2" charset="-78"/>
          </a:endParaRPr>
        </a:p>
      </dgm:t>
    </dgm:pt>
    <dgm:pt modelId="{60DDC911-2800-4DBD-8280-F5792AC65FBD}" type="sibTrans" cxnId="{F1E849A0-2088-4E07-885A-F6AD3441A080}">
      <dgm:prSet/>
      <dgm:spPr/>
      <dgm:t>
        <a:bodyPr/>
        <a:lstStyle/>
        <a:p>
          <a:pPr algn="ctr" rtl="1"/>
          <a:endParaRPr lang="en-US" sz="1050">
            <a:cs typeface="B Mitra" panose="00000400000000000000" pitchFamily="2" charset="-78"/>
          </a:endParaRPr>
        </a:p>
      </dgm:t>
    </dgm:pt>
    <dgm:pt modelId="{484FCDF5-D85A-451F-9295-9DDF64A37E4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تعارضات درون گروهی</a:t>
          </a:r>
          <a:endParaRPr lang="en-US" sz="2800" dirty="0">
            <a:cs typeface="B Mitra" panose="00000400000000000000" pitchFamily="2" charset="-78"/>
          </a:endParaRPr>
        </a:p>
      </dgm:t>
    </dgm:pt>
    <dgm:pt modelId="{8D371B0B-7EDC-4D8A-99B5-F11B5B44709C}" type="parTrans" cxnId="{394E3EDF-9C39-4DA9-BCFA-94B848376CB0}">
      <dgm:prSet/>
      <dgm:spPr/>
      <dgm:t>
        <a:bodyPr/>
        <a:lstStyle/>
        <a:p>
          <a:pPr algn="ctr" rtl="1"/>
          <a:endParaRPr lang="en-US" sz="1050">
            <a:cs typeface="B Mitra" panose="00000400000000000000" pitchFamily="2" charset="-78"/>
          </a:endParaRPr>
        </a:p>
      </dgm:t>
    </dgm:pt>
    <dgm:pt modelId="{D83E2A84-5270-4310-9EA6-C1862C2097F0}" type="sibTrans" cxnId="{394E3EDF-9C39-4DA9-BCFA-94B848376CB0}">
      <dgm:prSet/>
      <dgm:spPr/>
      <dgm:t>
        <a:bodyPr/>
        <a:lstStyle/>
        <a:p>
          <a:pPr algn="ctr" rtl="1"/>
          <a:endParaRPr lang="en-US" sz="1050">
            <a:cs typeface="B Mitra" panose="00000400000000000000" pitchFamily="2" charset="-78"/>
          </a:endParaRPr>
        </a:p>
      </dgm:t>
    </dgm:pt>
    <dgm:pt modelId="{FFAEE0DA-E582-4C9B-B82C-FD071FC3502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عدم حمایت گروه</a:t>
          </a:r>
          <a:endParaRPr lang="en-US" sz="2800" dirty="0">
            <a:cs typeface="B Mitra" panose="00000400000000000000" pitchFamily="2" charset="-78"/>
          </a:endParaRPr>
        </a:p>
      </dgm:t>
    </dgm:pt>
    <dgm:pt modelId="{66CDF147-8733-417F-B315-FA7AC063344B}" type="parTrans" cxnId="{FFDD298C-0DEB-439E-950F-8B6A21D6C22F}">
      <dgm:prSet/>
      <dgm:spPr/>
      <dgm:t>
        <a:bodyPr/>
        <a:lstStyle/>
        <a:p>
          <a:pPr algn="ctr" rtl="1"/>
          <a:endParaRPr lang="en-US" sz="1050">
            <a:cs typeface="B Mitra" panose="00000400000000000000" pitchFamily="2" charset="-78"/>
          </a:endParaRPr>
        </a:p>
      </dgm:t>
    </dgm:pt>
    <dgm:pt modelId="{2B4A1ECE-C343-4D84-916D-C743A7F7E72D}" type="sibTrans" cxnId="{FFDD298C-0DEB-439E-950F-8B6A21D6C22F}">
      <dgm:prSet/>
      <dgm:spPr/>
      <dgm:t>
        <a:bodyPr/>
        <a:lstStyle/>
        <a:p>
          <a:pPr algn="ctr" rtl="1"/>
          <a:endParaRPr lang="en-US" sz="1050">
            <a:cs typeface="B Mitra" panose="00000400000000000000" pitchFamily="2" charset="-78"/>
          </a:endParaRPr>
        </a:p>
      </dgm:t>
    </dgm:pt>
    <dgm:pt modelId="{4770FC40-6BCB-4438-9C33-53EE8B450C1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4000" dirty="0">
              <a:cs typeface="B Mitra" panose="00000400000000000000" pitchFamily="2" charset="-78"/>
            </a:rPr>
            <a:t>فردی</a:t>
          </a:r>
          <a:endParaRPr lang="en-US" sz="2800" dirty="0">
            <a:cs typeface="B Mitra" panose="00000400000000000000" pitchFamily="2" charset="-78"/>
          </a:endParaRPr>
        </a:p>
      </dgm:t>
    </dgm:pt>
    <dgm:pt modelId="{6BFD039B-8B33-49C6-8133-A6AE8C57414C}" type="parTrans" cxnId="{B36BD049-8964-4B0B-A4C3-9A42860F97FA}">
      <dgm:prSet/>
      <dgm:spPr/>
      <dgm:t>
        <a:bodyPr/>
        <a:lstStyle/>
        <a:p>
          <a:pPr algn="ctr" rtl="1"/>
          <a:endParaRPr lang="en-US" sz="1050">
            <a:cs typeface="B Mitra" panose="00000400000000000000" pitchFamily="2" charset="-78"/>
          </a:endParaRPr>
        </a:p>
      </dgm:t>
    </dgm:pt>
    <dgm:pt modelId="{2505A5CD-8A13-4F44-AB17-E9E3FADAE564}" type="sibTrans" cxnId="{B36BD049-8964-4B0B-A4C3-9A42860F97FA}">
      <dgm:prSet/>
      <dgm:spPr/>
      <dgm:t>
        <a:bodyPr/>
        <a:lstStyle/>
        <a:p>
          <a:pPr algn="ctr" rtl="1"/>
          <a:endParaRPr lang="en-US" sz="1050">
            <a:cs typeface="B Mitra" panose="00000400000000000000" pitchFamily="2" charset="-78"/>
          </a:endParaRPr>
        </a:p>
      </dgm:t>
    </dgm:pt>
    <dgm:pt modelId="{F6204B41-A164-44A2-A605-5FE0866C6AE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درگیری در عادت‌های</a:t>
          </a:r>
          <a:endParaRPr lang="en-US" sz="2800" dirty="0">
            <a:cs typeface="B Mitra" panose="00000400000000000000" pitchFamily="2" charset="-78"/>
          </a:endParaRPr>
        </a:p>
      </dgm:t>
    </dgm:pt>
    <dgm:pt modelId="{2CF9C7CC-0EF4-4D2A-8ECD-3169BAB6662F}" type="parTrans" cxnId="{160DE9B8-BB56-49CA-A93F-F3F09A80E59F}">
      <dgm:prSet/>
      <dgm:spPr/>
      <dgm:t>
        <a:bodyPr/>
        <a:lstStyle/>
        <a:p>
          <a:pPr algn="ctr" rtl="1"/>
          <a:endParaRPr lang="en-US" sz="1050">
            <a:cs typeface="B Mitra" panose="00000400000000000000" pitchFamily="2" charset="-78"/>
          </a:endParaRPr>
        </a:p>
      </dgm:t>
    </dgm:pt>
    <dgm:pt modelId="{B07FBBEF-2AFC-4AB0-AD99-3E3998B30FEA}" type="sibTrans" cxnId="{160DE9B8-BB56-49CA-A93F-F3F09A80E59F}">
      <dgm:prSet/>
      <dgm:spPr/>
      <dgm:t>
        <a:bodyPr/>
        <a:lstStyle/>
        <a:p>
          <a:pPr algn="ctr" rtl="1"/>
          <a:endParaRPr lang="en-US" sz="1050">
            <a:cs typeface="B Mitra" panose="00000400000000000000" pitchFamily="2" charset="-78"/>
          </a:endParaRPr>
        </a:p>
      </dgm:t>
    </dgm:pt>
    <dgm:pt modelId="{8FB1F2BE-3FDE-476F-97A0-00DA5C47345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تیپ شخصیت</a:t>
          </a:r>
          <a:endParaRPr lang="en-US" sz="2800" dirty="0">
            <a:cs typeface="B Mitra" panose="00000400000000000000" pitchFamily="2" charset="-78"/>
          </a:endParaRPr>
        </a:p>
      </dgm:t>
    </dgm:pt>
    <dgm:pt modelId="{252D2999-FC6F-45D3-A8DD-26E5F2EF43F5}" type="parTrans" cxnId="{55237D6B-ED1D-478F-84DA-D00A9463882B}">
      <dgm:prSet/>
      <dgm:spPr/>
      <dgm:t>
        <a:bodyPr/>
        <a:lstStyle/>
        <a:p>
          <a:pPr algn="ctr" rtl="1"/>
          <a:endParaRPr lang="en-US" sz="1050">
            <a:cs typeface="B Mitra" panose="00000400000000000000" pitchFamily="2" charset="-78"/>
          </a:endParaRPr>
        </a:p>
      </dgm:t>
    </dgm:pt>
    <dgm:pt modelId="{CA027467-34E6-4A65-A586-536DBDED43AF}" type="sibTrans" cxnId="{55237D6B-ED1D-478F-84DA-D00A9463882B}">
      <dgm:prSet/>
      <dgm:spPr/>
      <dgm:t>
        <a:bodyPr/>
        <a:lstStyle/>
        <a:p>
          <a:pPr algn="ctr" rtl="1"/>
          <a:endParaRPr lang="en-US" sz="1050">
            <a:cs typeface="B Mitra" panose="00000400000000000000" pitchFamily="2" charset="-78"/>
          </a:endParaRPr>
        </a:p>
      </dgm:t>
    </dgm:pt>
    <dgm:pt modelId="{5F0FEC78-D8DC-4E44-896B-1B1E5C998B0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تعارضات درونی</a:t>
          </a:r>
          <a:endParaRPr lang="en-US" sz="2800" dirty="0">
            <a:cs typeface="B Mitra" panose="00000400000000000000" pitchFamily="2" charset="-78"/>
          </a:endParaRPr>
        </a:p>
      </dgm:t>
    </dgm:pt>
    <dgm:pt modelId="{5DC17E3C-98E1-4E65-A699-0409A833E2C2}" type="parTrans" cxnId="{03A81296-1297-4FF0-AC7D-D2BB039B61B6}">
      <dgm:prSet/>
      <dgm:spPr/>
      <dgm:t>
        <a:bodyPr/>
        <a:lstStyle/>
        <a:p>
          <a:endParaRPr lang="en-US" sz="1200"/>
        </a:p>
      </dgm:t>
    </dgm:pt>
    <dgm:pt modelId="{7E4CAF51-5F7E-45FC-9CDE-5477A7AA9BAE}" type="sibTrans" cxnId="{03A81296-1297-4FF0-AC7D-D2BB039B61B6}">
      <dgm:prSet/>
      <dgm:spPr/>
      <dgm:t>
        <a:bodyPr/>
        <a:lstStyle/>
        <a:p>
          <a:endParaRPr lang="en-US" sz="1200"/>
        </a:p>
      </dgm:t>
    </dgm:pt>
    <dgm:pt modelId="{609A0A3A-1729-4FA7-A591-12DEE9ACD01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endParaRPr lang="en-US" sz="2800" dirty="0">
            <a:cs typeface="B Mitra" panose="00000400000000000000" pitchFamily="2" charset="-78"/>
          </a:endParaRPr>
        </a:p>
      </dgm:t>
    </dgm:pt>
    <dgm:pt modelId="{941EAEEC-8F5C-4E94-B104-8B91EC5D8E2B}" type="parTrans" cxnId="{A027A8A5-A8AD-495C-AA21-7CA425D39BAD}">
      <dgm:prSet/>
      <dgm:spPr/>
      <dgm:t>
        <a:bodyPr/>
        <a:lstStyle/>
        <a:p>
          <a:endParaRPr lang="en-US"/>
        </a:p>
      </dgm:t>
    </dgm:pt>
    <dgm:pt modelId="{4B9906CB-190A-4A29-A4F1-83F92700ED4A}" type="sibTrans" cxnId="{A027A8A5-A8AD-495C-AA21-7CA425D39BAD}">
      <dgm:prSet/>
      <dgm:spPr/>
      <dgm:t>
        <a:bodyPr/>
        <a:lstStyle/>
        <a:p>
          <a:endParaRPr lang="en-US"/>
        </a:p>
      </dgm:t>
    </dgm:pt>
    <dgm:pt modelId="{D4DE6CE4-0C89-4AB9-BE1B-D6052108E42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نوع شغل/نقش</a:t>
          </a:r>
          <a:endParaRPr lang="en-US" sz="2800" dirty="0">
            <a:cs typeface="B Mitra" panose="00000400000000000000" pitchFamily="2" charset="-78"/>
          </a:endParaRPr>
        </a:p>
      </dgm:t>
    </dgm:pt>
    <dgm:pt modelId="{0022020F-E028-4D96-B26C-02D5E7E92BE1}" type="parTrans" cxnId="{199ACB66-C2CC-4BF4-974C-B9A3EC2F9D64}">
      <dgm:prSet/>
      <dgm:spPr/>
      <dgm:t>
        <a:bodyPr/>
        <a:lstStyle/>
        <a:p>
          <a:endParaRPr lang="en-US"/>
        </a:p>
      </dgm:t>
    </dgm:pt>
    <dgm:pt modelId="{E1313868-860B-462C-95F0-87408775A41C}" type="sibTrans" cxnId="{199ACB66-C2CC-4BF4-974C-B9A3EC2F9D64}">
      <dgm:prSet/>
      <dgm:spPr/>
      <dgm:t>
        <a:bodyPr/>
        <a:lstStyle/>
        <a:p>
          <a:endParaRPr lang="en-US"/>
        </a:p>
      </dgm:t>
    </dgm:pt>
    <dgm:pt modelId="{90557037-792B-424B-9E7F-EEDF108535A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توقعات زیاد گروه</a:t>
          </a:r>
          <a:endParaRPr lang="en-US" sz="2800" dirty="0">
            <a:cs typeface="B Mitra" panose="00000400000000000000" pitchFamily="2" charset="-78"/>
          </a:endParaRPr>
        </a:p>
      </dgm:t>
    </dgm:pt>
    <dgm:pt modelId="{B46A62EE-39F7-485A-AE69-ED2E9A6EB32B}" type="parTrans" cxnId="{ADAAE5C8-21D8-45B0-AAE4-DB107C9F1B94}">
      <dgm:prSet/>
      <dgm:spPr/>
      <dgm:t>
        <a:bodyPr/>
        <a:lstStyle/>
        <a:p>
          <a:endParaRPr lang="en-US"/>
        </a:p>
      </dgm:t>
    </dgm:pt>
    <dgm:pt modelId="{B460B01F-ECB0-405F-A93C-8E73E17B0920}" type="sibTrans" cxnId="{ADAAE5C8-21D8-45B0-AAE4-DB107C9F1B94}">
      <dgm:prSet/>
      <dgm:spPr/>
      <dgm:t>
        <a:bodyPr/>
        <a:lstStyle/>
        <a:p>
          <a:endParaRPr lang="en-US"/>
        </a:p>
      </dgm:t>
    </dgm:pt>
    <dgm:pt modelId="{9EB22F00-C546-4ED0-9DB5-D1803B6B9CD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تمرکز بیش از اندازه بر ضعفها در گروه</a:t>
          </a:r>
          <a:endParaRPr lang="en-US" sz="2800" dirty="0">
            <a:cs typeface="B Mitra" panose="00000400000000000000" pitchFamily="2" charset="-78"/>
          </a:endParaRPr>
        </a:p>
      </dgm:t>
    </dgm:pt>
    <dgm:pt modelId="{4646F9D7-D636-4AA2-AF7C-23910F4D8C4A}" type="parTrans" cxnId="{F3BC935F-5AE1-42AB-AC40-D6F14A7D6A99}">
      <dgm:prSet/>
      <dgm:spPr/>
      <dgm:t>
        <a:bodyPr/>
        <a:lstStyle/>
        <a:p>
          <a:endParaRPr lang="en-US"/>
        </a:p>
      </dgm:t>
    </dgm:pt>
    <dgm:pt modelId="{014B9A47-C5CF-4E77-960F-CBF01EC066CA}" type="sibTrans" cxnId="{F3BC935F-5AE1-42AB-AC40-D6F14A7D6A99}">
      <dgm:prSet/>
      <dgm:spPr/>
      <dgm:t>
        <a:bodyPr/>
        <a:lstStyle/>
        <a:p>
          <a:endParaRPr lang="en-US"/>
        </a:p>
      </dgm:t>
    </dgm:pt>
    <dgm:pt modelId="{17CAA9E1-E32D-493C-8390-BC5F1A71C9D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ساختار توزیع قدرت</a:t>
          </a:r>
          <a:endParaRPr lang="en-US" sz="2800" dirty="0">
            <a:cs typeface="B Mitra" panose="00000400000000000000" pitchFamily="2" charset="-78"/>
          </a:endParaRPr>
        </a:p>
      </dgm:t>
    </dgm:pt>
    <dgm:pt modelId="{219308B1-996F-4BEC-993F-8858A8D2A49C}" type="parTrans" cxnId="{53BDF030-7859-4611-9024-57CD4E1AB448}">
      <dgm:prSet/>
      <dgm:spPr/>
      <dgm:t>
        <a:bodyPr/>
        <a:lstStyle/>
        <a:p>
          <a:endParaRPr lang="en-US"/>
        </a:p>
      </dgm:t>
    </dgm:pt>
    <dgm:pt modelId="{2799E1E6-F88B-452B-A7CA-17B8FFE52743}" type="sibTrans" cxnId="{53BDF030-7859-4611-9024-57CD4E1AB448}">
      <dgm:prSet/>
      <dgm:spPr/>
      <dgm:t>
        <a:bodyPr/>
        <a:lstStyle/>
        <a:p>
          <a:endParaRPr lang="en-US"/>
        </a:p>
      </dgm:t>
    </dgm:pt>
    <dgm:pt modelId="{35F72C14-7BAF-429C-9571-74168D3AC34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1"/>
          <a:r>
            <a:rPr lang="fa-IR" sz="2800" dirty="0">
              <a:cs typeface="B Mitra" panose="00000400000000000000" pitchFamily="2" charset="-78"/>
            </a:rPr>
            <a:t>ساختار تقسیم کار</a:t>
          </a:r>
          <a:endParaRPr lang="en-US" sz="2800" dirty="0">
            <a:cs typeface="B Mitra" panose="00000400000000000000" pitchFamily="2" charset="-78"/>
          </a:endParaRPr>
        </a:p>
      </dgm:t>
    </dgm:pt>
    <dgm:pt modelId="{24DB82B7-F436-4CEF-B56A-BE2D288F513C}" type="parTrans" cxnId="{99744E0B-05CB-47DD-8A62-4B9D9F06869F}">
      <dgm:prSet/>
      <dgm:spPr/>
      <dgm:t>
        <a:bodyPr/>
        <a:lstStyle/>
        <a:p>
          <a:endParaRPr lang="en-US"/>
        </a:p>
      </dgm:t>
    </dgm:pt>
    <dgm:pt modelId="{93046FCD-FA0D-43A9-AB64-3CFFDAEAA7E9}" type="sibTrans" cxnId="{99744E0B-05CB-47DD-8A62-4B9D9F06869F}">
      <dgm:prSet/>
      <dgm:spPr/>
      <dgm:t>
        <a:bodyPr/>
        <a:lstStyle/>
        <a:p>
          <a:endParaRPr lang="en-US"/>
        </a:p>
      </dgm:t>
    </dgm:pt>
    <dgm:pt modelId="{8FAA7F99-904A-4F39-B7D2-3597F1B40FDE}" type="pres">
      <dgm:prSet presAssocID="{FA06B522-F18F-435A-A1AC-9F19E95B4AFE}" presName="Name0" presStyleCnt="0">
        <dgm:presLayoutVars>
          <dgm:dir/>
          <dgm:animLvl val="lvl"/>
          <dgm:resizeHandles val="exact"/>
        </dgm:presLayoutVars>
      </dgm:prSet>
      <dgm:spPr/>
      <dgm:t>
        <a:bodyPr/>
        <a:lstStyle/>
        <a:p>
          <a:endParaRPr lang="en-US"/>
        </a:p>
      </dgm:t>
    </dgm:pt>
    <dgm:pt modelId="{4895039A-5B7B-42AC-A2B4-B283592666C9}" type="pres">
      <dgm:prSet presAssocID="{D6C479A9-0F1B-48C9-9290-C956B77ACEAA}"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83F485A-D6A2-414F-8297-B8D5AD7FC5F3}" type="pres">
      <dgm:prSet presAssocID="{D6C479A9-0F1B-48C9-9290-C956B77ACEAA}" presName="parTx" presStyleLbl="alignNode1" presStyleIdx="0" presStyleCnt="3">
        <dgm:presLayoutVars>
          <dgm:chMax val="0"/>
          <dgm:chPref val="0"/>
          <dgm:bulletEnabled val="1"/>
        </dgm:presLayoutVars>
      </dgm:prSet>
      <dgm:spPr/>
      <dgm:t>
        <a:bodyPr/>
        <a:lstStyle/>
        <a:p>
          <a:endParaRPr lang="en-US"/>
        </a:p>
      </dgm:t>
    </dgm:pt>
    <dgm:pt modelId="{EB85725D-8AD9-4FFA-849B-1F8EDD424F8A}" type="pres">
      <dgm:prSet presAssocID="{D6C479A9-0F1B-48C9-9290-C956B77ACEAA}" presName="desTx" presStyleLbl="alignAccFollowNode1" presStyleIdx="0" presStyleCnt="3">
        <dgm:presLayoutVars>
          <dgm:bulletEnabled val="1"/>
        </dgm:presLayoutVars>
      </dgm:prSet>
      <dgm:spPr/>
      <dgm:t>
        <a:bodyPr/>
        <a:lstStyle/>
        <a:p>
          <a:endParaRPr lang="en-US"/>
        </a:p>
      </dgm:t>
    </dgm:pt>
    <dgm:pt modelId="{6CEBF59B-D32C-4C49-9E8A-AF7F266053B5}" type="pres">
      <dgm:prSet presAssocID="{6D46609E-2132-4B2C-8B6B-5D379D1C3457}"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54DE2FF-CD47-4D52-A0E1-D0635F733193}" type="pres">
      <dgm:prSet presAssocID="{920EBDA6-4CAA-4173-AD5A-ABBA7394F661}"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7C6CCB4-1483-422D-A5CB-98AD9F57C637}" type="pres">
      <dgm:prSet presAssocID="{920EBDA6-4CAA-4173-AD5A-ABBA7394F661}" presName="parTx" presStyleLbl="alignNode1" presStyleIdx="1" presStyleCnt="3">
        <dgm:presLayoutVars>
          <dgm:chMax val="0"/>
          <dgm:chPref val="0"/>
          <dgm:bulletEnabled val="1"/>
        </dgm:presLayoutVars>
      </dgm:prSet>
      <dgm:spPr/>
      <dgm:t>
        <a:bodyPr/>
        <a:lstStyle/>
        <a:p>
          <a:endParaRPr lang="en-US"/>
        </a:p>
      </dgm:t>
    </dgm:pt>
    <dgm:pt modelId="{F10A7BDA-E646-41CD-A559-E41CD64E00A6}" type="pres">
      <dgm:prSet presAssocID="{920EBDA6-4CAA-4173-AD5A-ABBA7394F661}" presName="desTx" presStyleLbl="alignAccFollowNode1" presStyleIdx="1" presStyleCnt="3" custScaleY="98306">
        <dgm:presLayoutVars>
          <dgm:bulletEnabled val="1"/>
        </dgm:presLayoutVars>
      </dgm:prSet>
      <dgm:spPr/>
      <dgm:t>
        <a:bodyPr/>
        <a:lstStyle/>
        <a:p>
          <a:endParaRPr lang="en-US"/>
        </a:p>
      </dgm:t>
    </dgm:pt>
    <dgm:pt modelId="{21072B5E-2EEE-44F2-87F5-6E40FACCF579}" type="pres">
      <dgm:prSet presAssocID="{60DDC911-2800-4DBD-8280-F5792AC65FBD}"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65AD0E6-4894-4238-A079-E5164F60D540}" type="pres">
      <dgm:prSet presAssocID="{4770FC40-6BCB-4438-9C33-53EE8B450C11}"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D77FC1F-0A99-4123-8F67-1F0405BBE386}" type="pres">
      <dgm:prSet presAssocID="{4770FC40-6BCB-4438-9C33-53EE8B450C11}" presName="parTx" presStyleLbl="alignNode1" presStyleIdx="2" presStyleCnt="3">
        <dgm:presLayoutVars>
          <dgm:chMax val="0"/>
          <dgm:chPref val="0"/>
          <dgm:bulletEnabled val="1"/>
        </dgm:presLayoutVars>
      </dgm:prSet>
      <dgm:spPr/>
      <dgm:t>
        <a:bodyPr/>
        <a:lstStyle/>
        <a:p>
          <a:endParaRPr lang="en-US"/>
        </a:p>
      </dgm:t>
    </dgm:pt>
    <dgm:pt modelId="{BA2D6CB1-CC61-4D70-8FED-F920ED152495}" type="pres">
      <dgm:prSet presAssocID="{4770FC40-6BCB-4438-9C33-53EE8B450C11}" presName="desTx" presStyleLbl="alignAccFollowNode1" presStyleIdx="2" presStyleCnt="3">
        <dgm:presLayoutVars>
          <dgm:bulletEnabled val="1"/>
        </dgm:presLayoutVars>
      </dgm:prSet>
      <dgm:spPr/>
      <dgm:t>
        <a:bodyPr/>
        <a:lstStyle/>
        <a:p>
          <a:endParaRPr lang="en-US"/>
        </a:p>
      </dgm:t>
    </dgm:pt>
  </dgm:ptLst>
  <dgm:cxnLst>
    <dgm:cxn modelId="{CA5E110E-5CF2-4709-A86F-2F2FF5693A7E}" type="presOf" srcId="{D4DE6CE4-0C89-4AB9-BE1B-D6052108E42B}" destId="{BA2D6CB1-CC61-4D70-8FED-F920ED152495}" srcOrd="0" destOrd="3" presId="urn:microsoft.com/office/officeart/2005/8/layout/hList1"/>
    <dgm:cxn modelId="{14134F8A-2811-4D17-8D5B-8F59792492E3}" type="presOf" srcId="{D6C479A9-0F1B-48C9-9290-C956B77ACEAA}" destId="{E83F485A-D6A2-414F-8297-B8D5AD7FC5F3}" srcOrd="0" destOrd="0" presId="urn:microsoft.com/office/officeart/2005/8/layout/hList1"/>
    <dgm:cxn modelId="{7DFF438F-E73F-46B2-A658-876E9A315BEB}" type="presOf" srcId="{4770FC40-6BCB-4438-9C33-53EE8B450C11}" destId="{2D77FC1F-0A99-4123-8F67-1F0405BBE386}" srcOrd="0" destOrd="0" presId="urn:microsoft.com/office/officeart/2005/8/layout/hList1"/>
    <dgm:cxn modelId="{F1E849A0-2088-4E07-885A-F6AD3441A080}" srcId="{FA06B522-F18F-435A-A1AC-9F19E95B4AFE}" destId="{920EBDA6-4CAA-4173-AD5A-ABBA7394F661}" srcOrd="1" destOrd="0" parTransId="{3CC1BDF8-0776-4F12-BA93-D0702417B3DE}" sibTransId="{60DDC911-2800-4DBD-8280-F5792AC65FBD}"/>
    <dgm:cxn modelId="{D69D72F6-8DFC-4E9B-87E0-C5311DED1E01}" type="presOf" srcId="{8FB1F2BE-3FDE-476F-97A0-00DA5C47345B}" destId="{BA2D6CB1-CC61-4D70-8FED-F920ED152495}" srcOrd="0" destOrd="1" presId="urn:microsoft.com/office/officeart/2005/8/layout/hList1"/>
    <dgm:cxn modelId="{664CC6AE-27AF-4C24-B4FC-0CA9C3093319}" type="presOf" srcId="{90557037-792B-424B-9E7F-EEDF108535AB}" destId="{F10A7BDA-E646-41CD-A559-E41CD64E00A6}" srcOrd="0" destOrd="2" presId="urn:microsoft.com/office/officeart/2005/8/layout/hList1"/>
    <dgm:cxn modelId="{6E2D34BF-070E-4C89-976F-02585DB10CDF}" srcId="{D6C479A9-0F1B-48C9-9290-C956B77ACEAA}" destId="{7A759DE6-B1CC-4B79-B998-8A7FEDA7669B}" srcOrd="1" destOrd="0" parTransId="{0E3F5CA6-D376-4849-91CA-4BE86816F6F6}" sibTransId="{7E5A918A-9C99-4682-9BE5-1AE20E2AB9D6}"/>
    <dgm:cxn modelId="{394E3EDF-9C39-4DA9-BCFA-94B848376CB0}" srcId="{920EBDA6-4CAA-4173-AD5A-ABBA7394F661}" destId="{484FCDF5-D85A-451F-9295-9DDF64A37E40}" srcOrd="0" destOrd="0" parTransId="{8D371B0B-7EDC-4D8A-99B5-F11B5B44709C}" sibTransId="{D83E2A84-5270-4310-9EA6-C1862C2097F0}"/>
    <dgm:cxn modelId="{129C9C47-8270-40A6-85BE-D5BE44A6967B}" srcId="{FA06B522-F18F-435A-A1AC-9F19E95B4AFE}" destId="{D6C479A9-0F1B-48C9-9290-C956B77ACEAA}" srcOrd="0" destOrd="0" parTransId="{F8726519-185A-49A8-BD64-04DEBBB80A9F}" sibTransId="{6D46609E-2132-4B2C-8B6B-5D379D1C3457}"/>
    <dgm:cxn modelId="{78B483BB-8295-47BA-B7C1-62B0E13FE649}" type="presOf" srcId="{9EB22F00-C546-4ED0-9DB5-D1803B6B9CD0}" destId="{F10A7BDA-E646-41CD-A559-E41CD64E00A6}" srcOrd="0" destOrd="3" presId="urn:microsoft.com/office/officeart/2005/8/layout/hList1"/>
    <dgm:cxn modelId="{B36BD049-8964-4B0B-A4C3-9A42860F97FA}" srcId="{FA06B522-F18F-435A-A1AC-9F19E95B4AFE}" destId="{4770FC40-6BCB-4438-9C33-53EE8B450C11}" srcOrd="2" destOrd="0" parTransId="{6BFD039B-8B33-49C6-8133-A6AE8C57414C}" sibTransId="{2505A5CD-8A13-4F44-AB17-E9E3FADAE564}"/>
    <dgm:cxn modelId="{0BF72304-E121-4260-BEA0-B5A749AE1125}" srcId="{D6C479A9-0F1B-48C9-9290-C956B77ACEAA}" destId="{45EAFFCE-01FE-4A38-ABBF-1DAB57BCEE92}" srcOrd="0" destOrd="0" parTransId="{E36F09DE-7A01-44E3-B8D1-9695FADE81C6}" sibTransId="{1765E1D8-AA8A-4231-A2AF-19EB9EED0653}"/>
    <dgm:cxn modelId="{6B75CF3C-D290-4060-B0FE-D1A312A86EA3}" type="presOf" srcId="{17CAA9E1-E32D-493C-8390-BC5F1A71C9D4}" destId="{EB85725D-8AD9-4FFA-849B-1F8EDD424F8A}" srcOrd="0" destOrd="2" presId="urn:microsoft.com/office/officeart/2005/8/layout/hList1"/>
    <dgm:cxn modelId="{FC0D7F4B-9EEE-41A9-A6B5-CADFF421AC08}" type="presOf" srcId="{5F0FEC78-D8DC-4E44-896B-1B1E5C998B04}" destId="{BA2D6CB1-CC61-4D70-8FED-F920ED152495}" srcOrd="0" destOrd="2" presId="urn:microsoft.com/office/officeart/2005/8/layout/hList1"/>
    <dgm:cxn modelId="{F6E4D803-46D0-48CE-A124-EA100CBE70CE}" type="presOf" srcId="{FFAEE0DA-E582-4C9B-B82C-FD071FC35022}" destId="{F10A7BDA-E646-41CD-A559-E41CD64E00A6}" srcOrd="0" destOrd="1" presId="urn:microsoft.com/office/officeart/2005/8/layout/hList1"/>
    <dgm:cxn modelId="{53BDF030-7859-4611-9024-57CD4E1AB448}" srcId="{D6C479A9-0F1B-48C9-9290-C956B77ACEAA}" destId="{17CAA9E1-E32D-493C-8390-BC5F1A71C9D4}" srcOrd="2" destOrd="0" parTransId="{219308B1-996F-4BEC-993F-8858A8D2A49C}" sibTransId="{2799E1E6-F88B-452B-A7CA-17B8FFE52743}"/>
    <dgm:cxn modelId="{55237D6B-ED1D-478F-84DA-D00A9463882B}" srcId="{4770FC40-6BCB-4438-9C33-53EE8B450C11}" destId="{8FB1F2BE-3FDE-476F-97A0-00DA5C47345B}" srcOrd="1" destOrd="0" parTransId="{252D2999-FC6F-45D3-A8DD-26E5F2EF43F5}" sibTransId="{CA027467-34E6-4A65-A586-536DBDED43AF}"/>
    <dgm:cxn modelId="{22B5CCAA-8BB1-43D9-BA4B-490FBF37DFEB}" type="presOf" srcId="{920EBDA6-4CAA-4173-AD5A-ABBA7394F661}" destId="{77C6CCB4-1483-422D-A5CB-98AD9F57C637}" srcOrd="0" destOrd="0" presId="urn:microsoft.com/office/officeart/2005/8/layout/hList1"/>
    <dgm:cxn modelId="{FFDD298C-0DEB-439E-950F-8B6A21D6C22F}" srcId="{920EBDA6-4CAA-4173-AD5A-ABBA7394F661}" destId="{FFAEE0DA-E582-4C9B-B82C-FD071FC35022}" srcOrd="1" destOrd="0" parTransId="{66CDF147-8733-417F-B315-FA7AC063344B}" sibTransId="{2B4A1ECE-C343-4D84-916D-C743A7F7E72D}"/>
    <dgm:cxn modelId="{A027A8A5-A8AD-495C-AA21-7CA425D39BAD}" srcId="{4770FC40-6BCB-4438-9C33-53EE8B450C11}" destId="{609A0A3A-1729-4FA7-A591-12DEE9ACD018}" srcOrd="4" destOrd="0" parTransId="{941EAEEC-8F5C-4E94-B104-8B91EC5D8E2B}" sibTransId="{4B9906CB-190A-4A29-A4F1-83F92700ED4A}"/>
    <dgm:cxn modelId="{03A81296-1297-4FF0-AC7D-D2BB039B61B6}" srcId="{4770FC40-6BCB-4438-9C33-53EE8B450C11}" destId="{5F0FEC78-D8DC-4E44-896B-1B1E5C998B04}" srcOrd="2" destOrd="0" parTransId="{5DC17E3C-98E1-4E65-A699-0409A833E2C2}" sibTransId="{7E4CAF51-5F7E-45FC-9CDE-5477A7AA9BAE}"/>
    <dgm:cxn modelId="{199ACB66-C2CC-4BF4-974C-B9A3EC2F9D64}" srcId="{4770FC40-6BCB-4438-9C33-53EE8B450C11}" destId="{D4DE6CE4-0C89-4AB9-BE1B-D6052108E42B}" srcOrd="3" destOrd="0" parTransId="{0022020F-E028-4D96-B26C-02D5E7E92BE1}" sibTransId="{E1313868-860B-462C-95F0-87408775A41C}"/>
    <dgm:cxn modelId="{16B03742-FD71-4F3E-9E78-0C30FBD7BCB2}" type="presOf" srcId="{F6204B41-A164-44A2-A605-5FE0866C6AE8}" destId="{BA2D6CB1-CC61-4D70-8FED-F920ED152495}" srcOrd="0" destOrd="0" presId="urn:microsoft.com/office/officeart/2005/8/layout/hList1"/>
    <dgm:cxn modelId="{DA807EE2-F40A-4FBC-8484-6E8B74EF2DE0}" type="presOf" srcId="{35F72C14-7BAF-429C-9571-74168D3AC34E}" destId="{EB85725D-8AD9-4FFA-849B-1F8EDD424F8A}" srcOrd="0" destOrd="3" presId="urn:microsoft.com/office/officeart/2005/8/layout/hList1"/>
    <dgm:cxn modelId="{F3BC935F-5AE1-42AB-AC40-D6F14A7D6A99}" srcId="{920EBDA6-4CAA-4173-AD5A-ABBA7394F661}" destId="{9EB22F00-C546-4ED0-9DB5-D1803B6B9CD0}" srcOrd="3" destOrd="0" parTransId="{4646F9D7-D636-4AA2-AF7C-23910F4D8C4A}" sibTransId="{014B9A47-C5CF-4E77-960F-CBF01EC066CA}"/>
    <dgm:cxn modelId="{85629BF5-A8E9-4EB1-8203-4A064EC710C2}" type="presOf" srcId="{45EAFFCE-01FE-4A38-ABBF-1DAB57BCEE92}" destId="{EB85725D-8AD9-4FFA-849B-1F8EDD424F8A}" srcOrd="0" destOrd="0" presId="urn:microsoft.com/office/officeart/2005/8/layout/hList1"/>
    <dgm:cxn modelId="{15BA3F65-F7EF-44CD-AB7C-9701FA3A1A65}" type="presOf" srcId="{609A0A3A-1729-4FA7-A591-12DEE9ACD018}" destId="{BA2D6CB1-CC61-4D70-8FED-F920ED152495}" srcOrd="0" destOrd="4" presId="urn:microsoft.com/office/officeart/2005/8/layout/hList1"/>
    <dgm:cxn modelId="{ADAAE5C8-21D8-45B0-AAE4-DB107C9F1B94}" srcId="{920EBDA6-4CAA-4173-AD5A-ABBA7394F661}" destId="{90557037-792B-424B-9E7F-EEDF108535AB}" srcOrd="2" destOrd="0" parTransId="{B46A62EE-39F7-485A-AE69-ED2E9A6EB32B}" sibTransId="{B460B01F-ECB0-405F-A93C-8E73E17B0920}"/>
    <dgm:cxn modelId="{9811B7A3-1568-4D4B-882B-093A682C7048}" type="presOf" srcId="{484FCDF5-D85A-451F-9295-9DDF64A37E40}" destId="{F10A7BDA-E646-41CD-A559-E41CD64E00A6}" srcOrd="0" destOrd="0" presId="urn:microsoft.com/office/officeart/2005/8/layout/hList1"/>
    <dgm:cxn modelId="{99744E0B-05CB-47DD-8A62-4B9D9F06869F}" srcId="{D6C479A9-0F1B-48C9-9290-C956B77ACEAA}" destId="{35F72C14-7BAF-429C-9571-74168D3AC34E}" srcOrd="3" destOrd="0" parTransId="{24DB82B7-F436-4CEF-B56A-BE2D288F513C}" sibTransId="{93046FCD-FA0D-43A9-AB64-3CFFDAEAA7E9}"/>
    <dgm:cxn modelId="{160DE9B8-BB56-49CA-A93F-F3F09A80E59F}" srcId="{4770FC40-6BCB-4438-9C33-53EE8B450C11}" destId="{F6204B41-A164-44A2-A605-5FE0866C6AE8}" srcOrd="0" destOrd="0" parTransId="{2CF9C7CC-0EF4-4D2A-8ECD-3169BAB6662F}" sibTransId="{B07FBBEF-2AFC-4AB0-AD99-3E3998B30FEA}"/>
    <dgm:cxn modelId="{28E8496B-A16F-4494-B86A-4B95BC914E85}" type="presOf" srcId="{FA06B522-F18F-435A-A1AC-9F19E95B4AFE}" destId="{8FAA7F99-904A-4F39-B7D2-3597F1B40FDE}" srcOrd="0" destOrd="0" presId="urn:microsoft.com/office/officeart/2005/8/layout/hList1"/>
    <dgm:cxn modelId="{207FB9DF-0CB8-4539-A7DC-851F2962DEB1}" type="presOf" srcId="{7A759DE6-B1CC-4B79-B998-8A7FEDA7669B}" destId="{EB85725D-8AD9-4FFA-849B-1F8EDD424F8A}" srcOrd="0" destOrd="1" presId="urn:microsoft.com/office/officeart/2005/8/layout/hList1"/>
    <dgm:cxn modelId="{1A21362F-5DFD-461A-8DE0-AE467E424FA2}" type="presParOf" srcId="{8FAA7F99-904A-4F39-B7D2-3597F1B40FDE}" destId="{4895039A-5B7B-42AC-A2B4-B283592666C9}" srcOrd="0" destOrd="0" presId="urn:microsoft.com/office/officeart/2005/8/layout/hList1"/>
    <dgm:cxn modelId="{FBC4229B-90FF-4587-831A-19FD4F633B8D}" type="presParOf" srcId="{4895039A-5B7B-42AC-A2B4-B283592666C9}" destId="{E83F485A-D6A2-414F-8297-B8D5AD7FC5F3}" srcOrd="0" destOrd="0" presId="urn:microsoft.com/office/officeart/2005/8/layout/hList1"/>
    <dgm:cxn modelId="{1024992C-82EC-4154-BEBF-7CFC741BBD97}" type="presParOf" srcId="{4895039A-5B7B-42AC-A2B4-B283592666C9}" destId="{EB85725D-8AD9-4FFA-849B-1F8EDD424F8A}" srcOrd="1" destOrd="0" presId="urn:microsoft.com/office/officeart/2005/8/layout/hList1"/>
    <dgm:cxn modelId="{96D489D4-2071-47B3-80E2-03E4E70E7617}" type="presParOf" srcId="{8FAA7F99-904A-4F39-B7D2-3597F1B40FDE}" destId="{6CEBF59B-D32C-4C49-9E8A-AF7F266053B5}" srcOrd="1" destOrd="0" presId="urn:microsoft.com/office/officeart/2005/8/layout/hList1"/>
    <dgm:cxn modelId="{FAEE235C-A0B2-4BE8-9A79-11187064287C}" type="presParOf" srcId="{8FAA7F99-904A-4F39-B7D2-3597F1B40FDE}" destId="{654DE2FF-CD47-4D52-A0E1-D0635F733193}" srcOrd="2" destOrd="0" presId="urn:microsoft.com/office/officeart/2005/8/layout/hList1"/>
    <dgm:cxn modelId="{16F19901-6256-4867-842C-AC0161EC97D6}" type="presParOf" srcId="{654DE2FF-CD47-4D52-A0E1-D0635F733193}" destId="{77C6CCB4-1483-422D-A5CB-98AD9F57C637}" srcOrd="0" destOrd="0" presId="urn:microsoft.com/office/officeart/2005/8/layout/hList1"/>
    <dgm:cxn modelId="{30DE6879-F9D4-4565-87B6-593C86F6BDFA}" type="presParOf" srcId="{654DE2FF-CD47-4D52-A0E1-D0635F733193}" destId="{F10A7BDA-E646-41CD-A559-E41CD64E00A6}" srcOrd="1" destOrd="0" presId="urn:microsoft.com/office/officeart/2005/8/layout/hList1"/>
    <dgm:cxn modelId="{E5BBFD4E-5666-4CFC-9163-2A82D18D919B}" type="presParOf" srcId="{8FAA7F99-904A-4F39-B7D2-3597F1B40FDE}" destId="{21072B5E-2EEE-44F2-87F5-6E40FACCF579}" srcOrd="3" destOrd="0" presId="urn:microsoft.com/office/officeart/2005/8/layout/hList1"/>
    <dgm:cxn modelId="{5049AABD-0022-448B-8556-E48FD1DA2BF6}" type="presParOf" srcId="{8FAA7F99-904A-4F39-B7D2-3597F1B40FDE}" destId="{F65AD0E6-4894-4238-A079-E5164F60D540}" srcOrd="4" destOrd="0" presId="urn:microsoft.com/office/officeart/2005/8/layout/hList1"/>
    <dgm:cxn modelId="{986F7D41-E2A4-4569-87A9-A4464AE459DC}" type="presParOf" srcId="{F65AD0E6-4894-4238-A079-E5164F60D540}" destId="{2D77FC1F-0A99-4123-8F67-1F0405BBE386}" srcOrd="0" destOrd="0" presId="urn:microsoft.com/office/officeart/2005/8/layout/hList1"/>
    <dgm:cxn modelId="{98208EE1-762B-4692-B1D5-AB6F307FF6B4}" type="presParOf" srcId="{F65AD0E6-4894-4238-A079-E5164F60D540}" destId="{BA2D6CB1-CC61-4D70-8FED-F920ED15249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644295-7DBF-4D45-8525-D4D3AD491DC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FB1BD1BF-4243-493B-896C-13E4A490EA08}">
      <dgm:prSet phldrT="[Text]"/>
      <dgm:spPr/>
      <dgm:t>
        <a:bodyPr/>
        <a:lstStyle/>
        <a:p>
          <a:r>
            <a:rPr lang="fa-IR" dirty="0">
              <a:cs typeface="B Koodak" panose="00000700000000000000" pitchFamily="2" charset="-78"/>
            </a:rPr>
            <a:t>اضطراب</a:t>
          </a:r>
        </a:p>
        <a:p>
          <a:r>
            <a:rPr lang="en-US" dirty="0">
              <a:cs typeface="B Koodak" panose="00000700000000000000" pitchFamily="2" charset="-78"/>
            </a:rPr>
            <a:t>anxiety</a:t>
          </a:r>
        </a:p>
      </dgm:t>
    </dgm:pt>
    <dgm:pt modelId="{F6F5D38D-FAE3-470A-9F51-AE7A0C370BDA}" type="parTrans" cxnId="{86FED434-AD12-47DB-9B1C-6DEFBF0BA3DC}">
      <dgm:prSet/>
      <dgm:spPr/>
      <dgm:t>
        <a:bodyPr/>
        <a:lstStyle/>
        <a:p>
          <a:endParaRPr lang="en-US">
            <a:cs typeface="B Koodak" panose="00000700000000000000" pitchFamily="2" charset="-78"/>
          </a:endParaRPr>
        </a:p>
      </dgm:t>
    </dgm:pt>
    <dgm:pt modelId="{8A048358-514F-44D2-83F8-7A786AA03C66}" type="sibTrans" cxnId="{86FED434-AD12-47DB-9B1C-6DEFBF0BA3DC}">
      <dgm:prSet/>
      <dgm:spPr/>
      <dgm:t>
        <a:bodyPr/>
        <a:lstStyle/>
        <a:p>
          <a:endParaRPr lang="en-US">
            <a:cs typeface="B Koodak" panose="00000700000000000000" pitchFamily="2" charset="-78"/>
          </a:endParaRPr>
        </a:p>
      </dgm:t>
    </dgm:pt>
    <dgm:pt modelId="{236C9908-5858-468F-A99C-0CDDACA50719}">
      <dgm:prSet phldrT="[Text]"/>
      <dgm:spPr/>
      <dgm:t>
        <a:bodyPr/>
        <a:lstStyle/>
        <a:p>
          <a:r>
            <a:rPr lang="fa-IR" dirty="0">
              <a:cs typeface="B Koodak" panose="00000700000000000000" pitchFamily="2" charset="-78"/>
            </a:rPr>
            <a:t>رضایت شغلی</a:t>
          </a:r>
        </a:p>
        <a:p>
          <a:r>
            <a:rPr lang="en-US" dirty="0">
              <a:cs typeface="B Koodak" panose="00000700000000000000" pitchFamily="2" charset="-78"/>
            </a:rPr>
            <a:t>fulfilling</a:t>
          </a:r>
        </a:p>
      </dgm:t>
    </dgm:pt>
    <dgm:pt modelId="{70BEBCA1-0009-4267-9A73-E3980C4CB328}" type="parTrans" cxnId="{9B929EEF-BD9C-4E67-907E-18A7A73EE502}">
      <dgm:prSet/>
      <dgm:spPr/>
      <dgm:t>
        <a:bodyPr/>
        <a:lstStyle/>
        <a:p>
          <a:endParaRPr lang="en-US">
            <a:cs typeface="B Koodak" panose="00000700000000000000" pitchFamily="2" charset="-78"/>
          </a:endParaRPr>
        </a:p>
      </dgm:t>
    </dgm:pt>
    <dgm:pt modelId="{6CFF9F1D-E6DA-42BE-BBA4-9BC027F5EF9E}" type="sibTrans" cxnId="{9B929EEF-BD9C-4E67-907E-18A7A73EE502}">
      <dgm:prSet/>
      <dgm:spPr/>
      <dgm:t>
        <a:bodyPr/>
        <a:lstStyle/>
        <a:p>
          <a:endParaRPr lang="en-US">
            <a:cs typeface="B Koodak" panose="00000700000000000000" pitchFamily="2" charset="-78"/>
          </a:endParaRPr>
        </a:p>
      </dgm:t>
    </dgm:pt>
    <dgm:pt modelId="{EB92CB50-8393-4E34-95BF-9A6953E84D65}">
      <dgm:prSet phldrT="[Text]"/>
      <dgm:spPr/>
      <dgm:t>
        <a:bodyPr/>
        <a:lstStyle/>
        <a:p>
          <a:r>
            <a:rPr lang="fa-IR" dirty="0">
              <a:cs typeface="B Koodak" panose="00000700000000000000" pitchFamily="2" charset="-78"/>
            </a:rPr>
            <a:t>کرختی</a:t>
          </a:r>
        </a:p>
        <a:p>
          <a:r>
            <a:rPr lang="en-US" dirty="0">
              <a:cs typeface="B Koodak" panose="00000700000000000000" pitchFamily="2" charset="-78"/>
            </a:rPr>
            <a:t>apathy</a:t>
          </a:r>
        </a:p>
      </dgm:t>
    </dgm:pt>
    <dgm:pt modelId="{0B4667CE-CDA6-4F3E-AEA0-2BA0FB3F88E1}" type="parTrans" cxnId="{9D9B1805-C2DB-41AF-B852-F63C79879A5F}">
      <dgm:prSet/>
      <dgm:spPr/>
      <dgm:t>
        <a:bodyPr/>
        <a:lstStyle/>
        <a:p>
          <a:endParaRPr lang="en-US">
            <a:cs typeface="B Koodak" panose="00000700000000000000" pitchFamily="2" charset="-78"/>
          </a:endParaRPr>
        </a:p>
      </dgm:t>
    </dgm:pt>
    <dgm:pt modelId="{FBA833D5-910F-45BE-AF40-F25B75352AC1}" type="sibTrans" cxnId="{9D9B1805-C2DB-41AF-B852-F63C79879A5F}">
      <dgm:prSet/>
      <dgm:spPr/>
      <dgm:t>
        <a:bodyPr/>
        <a:lstStyle/>
        <a:p>
          <a:endParaRPr lang="en-US">
            <a:cs typeface="B Koodak" panose="00000700000000000000" pitchFamily="2" charset="-78"/>
          </a:endParaRPr>
        </a:p>
      </dgm:t>
    </dgm:pt>
    <dgm:pt modelId="{02917C83-C5B4-4C6C-925A-3F273587AD62}">
      <dgm:prSet phldrT="[Text]"/>
      <dgm:spPr/>
      <dgm:t>
        <a:bodyPr/>
        <a:lstStyle/>
        <a:p>
          <a:r>
            <a:rPr lang="fa-IR" dirty="0">
              <a:cs typeface="B Koodak" panose="00000700000000000000" pitchFamily="2" charset="-78"/>
            </a:rPr>
            <a:t>بی‌حوصلگی</a:t>
          </a:r>
        </a:p>
        <a:p>
          <a:r>
            <a:rPr lang="en-US" dirty="0">
              <a:cs typeface="B Koodak" panose="00000700000000000000" pitchFamily="2" charset="-78"/>
            </a:rPr>
            <a:t>boredom</a:t>
          </a:r>
        </a:p>
      </dgm:t>
    </dgm:pt>
    <dgm:pt modelId="{72614525-E677-4937-A1E1-C9FEBCDD4CC9}" type="parTrans" cxnId="{070FF494-0DCB-4413-9688-F7E02BBBFB33}">
      <dgm:prSet/>
      <dgm:spPr/>
      <dgm:t>
        <a:bodyPr/>
        <a:lstStyle/>
        <a:p>
          <a:endParaRPr lang="en-US">
            <a:cs typeface="B Koodak" panose="00000700000000000000" pitchFamily="2" charset="-78"/>
          </a:endParaRPr>
        </a:p>
      </dgm:t>
    </dgm:pt>
    <dgm:pt modelId="{F2D44827-02B7-450A-A776-2F540B0A5DBE}" type="sibTrans" cxnId="{070FF494-0DCB-4413-9688-F7E02BBBFB33}">
      <dgm:prSet/>
      <dgm:spPr/>
      <dgm:t>
        <a:bodyPr/>
        <a:lstStyle/>
        <a:p>
          <a:endParaRPr lang="en-US">
            <a:cs typeface="B Koodak" panose="00000700000000000000" pitchFamily="2" charset="-78"/>
          </a:endParaRPr>
        </a:p>
      </dgm:t>
    </dgm:pt>
    <dgm:pt modelId="{8E5C9375-A747-45BF-9BAD-8FC07220C864}" type="pres">
      <dgm:prSet presAssocID="{AB644295-7DBF-4D45-8525-D4D3AD491DC5}" presName="matrix" presStyleCnt="0">
        <dgm:presLayoutVars>
          <dgm:chMax val="1"/>
          <dgm:dir/>
          <dgm:resizeHandles val="exact"/>
        </dgm:presLayoutVars>
      </dgm:prSet>
      <dgm:spPr/>
      <dgm:t>
        <a:bodyPr/>
        <a:lstStyle/>
        <a:p>
          <a:endParaRPr lang="en-US"/>
        </a:p>
      </dgm:t>
    </dgm:pt>
    <dgm:pt modelId="{D825D027-2B19-43E7-A462-FAAD9632CF87}" type="pres">
      <dgm:prSet presAssocID="{AB644295-7DBF-4D45-8525-D4D3AD491DC5}" presName="axisShape" presStyleLbl="bgShp" presStyleIdx="0" presStyleCnt="1"/>
      <dgm:spPr/>
    </dgm:pt>
    <dgm:pt modelId="{F884A367-ED25-4102-9C49-9734CF1D52BD}" type="pres">
      <dgm:prSet presAssocID="{AB644295-7DBF-4D45-8525-D4D3AD491DC5}" presName="rect1" presStyleLbl="node1" presStyleIdx="0" presStyleCnt="4">
        <dgm:presLayoutVars>
          <dgm:chMax val="0"/>
          <dgm:chPref val="0"/>
          <dgm:bulletEnabled val="1"/>
        </dgm:presLayoutVars>
      </dgm:prSet>
      <dgm:spPr/>
      <dgm:t>
        <a:bodyPr/>
        <a:lstStyle/>
        <a:p>
          <a:endParaRPr lang="en-US"/>
        </a:p>
      </dgm:t>
    </dgm:pt>
    <dgm:pt modelId="{610FCDE1-7218-4411-8630-A190EF8F2F3C}" type="pres">
      <dgm:prSet presAssocID="{AB644295-7DBF-4D45-8525-D4D3AD491DC5}" presName="rect2" presStyleLbl="node1" presStyleIdx="1" presStyleCnt="4">
        <dgm:presLayoutVars>
          <dgm:chMax val="0"/>
          <dgm:chPref val="0"/>
          <dgm:bulletEnabled val="1"/>
        </dgm:presLayoutVars>
      </dgm:prSet>
      <dgm:spPr/>
      <dgm:t>
        <a:bodyPr/>
        <a:lstStyle/>
        <a:p>
          <a:endParaRPr lang="en-US"/>
        </a:p>
      </dgm:t>
    </dgm:pt>
    <dgm:pt modelId="{1C19458C-2099-4B0B-A577-866EDC36AC27}" type="pres">
      <dgm:prSet presAssocID="{AB644295-7DBF-4D45-8525-D4D3AD491DC5}" presName="rect3" presStyleLbl="node1" presStyleIdx="2" presStyleCnt="4">
        <dgm:presLayoutVars>
          <dgm:chMax val="0"/>
          <dgm:chPref val="0"/>
          <dgm:bulletEnabled val="1"/>
        </dgm:presLayoutVars>
      </dgm:prSet>
      <dgm:spPr/>
      <dgm:t>
        <a:bodyPr/>
        <a:lstStyle/>
        <a:p>
          <a:endParaRPr lang="en-US"/>
        </a:p>
      </dgm:t>
    </dgm:pt>
    <dgm:pt modelId="{27D2AC98-35AA-4189-9990-F37F7C2BB8C1}" type="pres">
      <dgm:prSet presAssocID="{AB644295-7DBF-4D45-8525-D4D3AD491DC5}" presName="rect4" presStyleLbl="node1" presStyleIdx="3" presStyleCnt="4">
        <dgm:presLayoutVars>
          <dgm:chMax val="0"/>
          <dgm:chPref val="0"/>
          <dgm:bulletEnabled val="1"/>
        </dgm:presLayoutVars>
      </dgm:prSet>
      <dgm:spPr/>
      <dgm:t>
        <a:bodyPr/>
        <a:lstStyle/>
        <a:p>
          <a:endParaRPr lang="en-US"/>
        </a:p>
      </dgm:t>
    </dgm:pt>
  </dgm:ptLst>
  <dgm:cxnLst>
    <dgm:cxn modelId="{5C9FA5EB-07CA-42CB-B309-B133E391CCFA}" type="presOf" srcId="{EB92CB50-8393-4E34-95BF-9A6953E84D65}" destId="{1C19458C-2099-4B0B-A577-866EDC36AC27}" srcOrd="0" destOrd="0" presId="urn:microsoft.com/office/officeart/2005/8/layout/matrix2"/>
    <dgm:cxn modelId="{5E5A4A2C-F3D0-4310-9C72-CEC89F1B71C6}" type="presOf" srcId="{AB644295-7DBF-4D45-8525-D4D3AD491DC5}" destId="{8E5C9375-A747-45BF-9BAD-8FC07220C864}" srcOrd="0" destOrd="0" presId="urn:microsoft.com/office/officeart/2005/8/layout/matrix2"/>
    <dgm:cxn modelId="{B8248DC0-A576-46D0-ABDE-63FDD0EDEB97}" type="presOf" srcId="{02917C83-C5B4-4C6C-925A-3F273587AD62}" destId="{27D2AC98-35AA-4189-9990-F37F7C2BB8C1}" srcOrd="0" destOrd="0" presId="urn:microsoft.com/office/officeart/2005/8/layout/matrix2"/>
    <dgm:cxn modelId="{4114CCF9-D855-46F5-8EFF-FC86374E8D84}" type="presOf" srcId="{236C9908-5858-468F-A99C-0CDDACA50719}" destId="{610FCDE1-7218-4411-8630-A190EF8F2F3C}" srcOrd="0" destOrd="0" presId="urn:microsoft.com/office/officeart/2005/8/layout/matrix2"/>
    <dgm:cxn modelId="{54C574E3-3066-43C1-B4FA-C1D59097CF98}" type="presOf" srcId="{FB1BD1BF-4243-493B-896C-13E4A490EA08}" destId="{F884A367-ED25-4102-9C49-9734CF1D52BD}" srcOrd="0" destOrd="0" presId="urn:microsoft.com/office/officeart/2005/8/layout/matrix2"/>
    <dgm:cxn modelId="{86FED434-AD12-47DB-9B1C-6DEFBF0BA3DC}" srcId="{AB644295-7DBF-4D45-8525-D4D3AD491DC5}" destId="{FB1BD1BF-4243-493B-896C-13E4A490EA08}" srcOrd="0" destOrd="0" parTransId="{F6F5D38D-FAE3-470A-9F51-AE7A0C370BDA}" sibTransId="{8A048358-514F-44D2-83F8-7A786AA03C66}"/>
    <dgm:cxn modelId="{9B929EEF-BD9C-4E67-907E-18A7A73EE502}" srcId="{AB644295-7DBF-4D45-8525-D4D3AD491DC5}" destId="{236C9908-5858-468F-A99C-0CDDACA50719}" srcOrd="1" destOrd="0" parTransId="{70BEBCA1-0009-4267-9A73-E3980C4CB328}" sibTransId="{6CFF9F1D-E6DA-42BE-BBA4-9BC027F5EF9E}"/>
    <dgm:cxn modelId="{070FF494-0DCB-4413-9688-F7E02BBBFB33}" srcId="{AB644295-7DBF-4D45-8525-D4D3AD491DC5}" destId="{02917C83-C5B4-4C6C-925A-3F273587AD62}" srcOrd="3" destOrd="0" parTransId="{72614525-E677-4937-A1E1-C9FEBCDD4CC9}" sibTransId="{F2D44827-02B7-450A-A776-2F540B0A5DBE}"/>
    <dgm:cxn modelId="{9D9B1805-C2DB-41AF-B852-F63C79879A5F}" srcId="{AB644295-7DBF-4D45-8525-D4D3AD491DC5}" destId="{EB92CB50-8393-4E34-95BF-9A6953E84D65}" srcOrd="2" destOrd="0" parTransId="{0B4667CE-CDA6-4F3E-AEA0-2BA0FB3F88E1}" sibTransId="{FBA833D5-910F-45BE-AF40-F25B75352AC1}"/>
    <dgm:cxn modelId="{130608B9-362C-4BD8-9DE1-12C7AFBBDCFB}" type="presParOf" srcId="{8E5C9375-A747-45BF-9BAD-8FC07220C864}" destId="{D825D027-2B19-43E7-A462-FAAD9632CF87}" srcOrd="0" destOrd="0" presId="urn:microsoft.com/office/officeart/2005/8/layout/matrix2"/>
    <dgm:cxn modelId="{EBD5531D-2AB2-4D61-857E-313A0F685B89}" type="presParOf" srcId="{8E5C9375-A747-45BF-9BAD-8FC07220C864}" destId="{F884A367-ED25-4102-9C49-9734CF1D52BD}" srcOrd="1" destOrd="0" presId="urn:microsoft.com/office/officeart/2005/8/layout/matrix2"/>
    <dgm:cxn modelId="{A277FFD9-C1FE-41E8-A8D2-67CE3DF11576}" type="presParOf" srcId="{8E5C9375-A747-45BF-9BAD-8FC07220C864}" destId="{610FCDE1-7218-4411-8630-A190EF8F2F3C}" srcOrd="2" destOrd="0" presId="urn:microsoft.com/office/officeart/2005/8/layout/matrix2"/>
    <dgm:cxn modelId="{5127D8E0-A6DE-4A7D-BD57-06B26E3150D8}" type="presParOf" srcId="{8E5C9375-A747-45BF-9BAD-8FC07220C864}" destId="{1C19458C-2099-4B0B-A577-866EDC36AC27}" srcOrd="3" destOrd="0" presId="urn:microsoft.com/office/officeart/2005/8/layout/matrix2"/>
    <dgm:cxn modelId="{EB6F4E7E-1405-487D-BBBA-1076EB3EAC33}" type="presParOf" srcId="{8E5C9375-A747-45BF-9BAD-8FC07220C864}" destId="{27D2AC98-35AA-4189-9990-F37F7C2BB8C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41BA6B-1E74-4DE2-B61D-B828E52A16E5}" type="doc">
      <dgm:prSet loTypeId="urn:microsoft.com/office/officeart/2011/layout/ConvergingText" loCatId="process" qsTypeId="urn:microsoft.com/office/officeart/2005/8/quickstyle/3d1" qsCatId="3D" csTypeId="urn:microsoft.com/office/officeart/2005/8/colors/accent1_2" csCatId="accent1" phldr="1"/>
      <dgm:spPr/>
      <dgm:t>
        <a:bodyPr/>
        <a:lstStyle/>
        <a:p>
          <a:endParaRPr lang="en-US"/>
        </a:p>
      </dgm:t>
    </dgm:pt>
    <dgm:pt modelId="{84B6839F-3A34-4387-B7B4-2008943A927F}">
      <dgm:prSet phldrT="[Text]"/>
      <dgm:spPr/>
      <dgm:t>
        <a:bodyPr/>
        <a:lstStyle/>
        <a:p>
          <a:r>
            <a:rPr lang="fa-IR" dirty="0">
              <a:cs typeface="B Koodak" panose="00000700000000000000" pitchFamily="2" charset="-78"/>
            </a:rPr>
            <a:t>نگرش</a:t>
          </a:r>
        </a:p>
      </dgm:t>
    </dgm:pt>
    <dgm:pt modelId="{84ECD51C-8668-4F1E-BE27-2F83F4EE004C}" type="parTrans" cxnId="{AC3CBF24-7BE2-4520-97D2-EF1CAB9345C8}">
      <dgm:prSet/>
      <dgm:spPr/>
      <dgm:t>
        <a:bodyPr/>
        <a:lstStyle/>
        <a:p>
          <a:endParaRPr lang="en-US">
            <a:cs typeface="B Koodak" panose="00000700000000000000" pitchFamily="2" charset="-78"/>
          </a:endParaRPr>
        </a:p>
      </dgm:t>
    </dgm:pt>
    <dgm:pt modelId="{C4FE8EAE-3450-4842-8EAA-C0E4DA190D1F}" type="sibTrans" cxnId="{AC3CBF24-7BE2-4520-97D2-EF1CAB9345C8}">
      <dgm:prSet/>
      <dgm:spPr/>
      <dgm:t>
        <a:bodyPr/>
        <a:lstStyle/>
        <a:p>
          <a:endParaRPr lang="en-US">
            <a:cs typeface="B Koodak" panose="00000700000000000000" pitchFamily="2" charset="-78"/>
          </a:endParaRPr>
        </a:p>
      </dgm:t>
    </dgm:pt>
    <dgm:pt modelId="{A2182F2A-83B9-4FC4-B929-02BD336A7A41}">
      <dgm:prSet phldrT="[Text]"/>
      <dgm:spPr/>
      <dgm:t>
        <a:bodyPr/>
        <a:lstStyle/>
        <a:p>
          <a:r>
            <a:rPr lang="fa-IR" dirty="0">
              <a:cs typeface="B Koodak" panose="00000700000000000000" pitchFamily="2" charset="-78"/>
            </a:rPr>
            <a:t>دانش و آگاهی</a:t>
          </a:r>
          <a:endParaRPr lang="en-US" dirty="0">
            <a:cs typeface="B Koodak" panose="00000700000000000000" pitchFamily="2" charset="-78"/>
          </a:endParaRPr>
        </a:p>
      </dgm:t>
    </dgm:pt>
    <dgm:pt modelId="{36A81DF4-91B6-4726-9B5D-6E495DECA893}" type="parTrans" cxnId="{D571A2CB-DF9C-45A5-89BD-95CF8AD06083}">
      <dgm:prSet/>
      <dgm:spPr/>
      <dgm:t>
        <a:bodyPr/>
        <a:lstStyle/>
        <a:p>
          <a:endParaRPr lang="en-US">
            <a:cs typeface="B Koodak" panose="00000700000000000000" pitchFamily="2" charset="-78"/>
          </a:endParaRPr>
        </a:p>
      </dgm:t>
    </dgm:pt>
    <dgm:pt modelId="{81C460CC-FE33-41CF-9B50-C10FEE40E86A}" type="sibTrans" cxnId="{D571A2CB-DF9C-45A5-89BD-95CF8AD06083}">
      <dgm:prSet/>
      <dgm:spPr/>
      <dgm:t>
        <a:bodyPr/>
        <a:lstStyle/>
        <a:p>
          <a:endParaRPr lang="en-US">
            <a:cs typeface="B Koodak" panose="00000700000000000000" pitchFamily="2" charset="-78"/>
          </a:endParaRPr>
        </a:p>
      </dgm:t>
    </dgm:pt>
    <dgm:pt modelId="{42A96665-7AFF-4303-AE61-743FB2E29ECD}">
      <dgm:prSet phldrT="[Text]"/>
      <dgm:spPr/>
      <dgm:t>
        <a:bodyPr/>
        <a:lstStyle/>
        <a:p>
          <a:r>
            <a:rPr lang="fa-IR" dirty="0">
              <a:cs typeface="B Koodak" panose="00000700000000000000" pitchFamily="2" charset="-78"/>
            </a:rPr>
            <a:t>احساسات و هیجانات</a:t>
          </a:r>
          <a:endParaRPr lang="en-US" dirty="0">
            <a:cs typeface="B Koodak" panose="00000700000000000000" pitchFamily="2" charset="-78"/>
          </a:endParaRPr>
        </a:p>
      </dgm:t>
    </dgm:pt>
    <dgm:pt modelId="{2A38F7BA-99CC-4B9A-A06E-2705C231181F}" type="parTrans" cxnId="{EB1F1E26-91E7-4AB5-9FBF-128D95982BC0}">
      <dgm:prSet/>
      <dgm:spPr/>
      <dgm:t>
        <a:bodyPr/>
        <a:lstStyle/>
        <a:p>
          <a:endParaRPr lang="en-US">
            <a:cs typeface="B Koodak" panose="00000700000000000000" pitchFamily="2" charset="-78"/>
          </a:endParaRPr>
        </a:p>
      </dgm:t>
    </dgm:pt>
    <dgm:pt modelId="{1E3B26AC-50ED-42E3-B753-8C06148D8A97}" type="sibTrans" cxnId="{EB1F1E26-91E7-4AB5-9FBF-128D95982BC0}">
      <dgm:prSet/>
      <dgm:spPr/>
      <dgm:t>
        <a:bodyPr/>
        <a:lstStyle/>
        <a:p>
          <a:endParaRPr lang="en-US">
            <a:cs typeface="B Koodak" panose="00000700000000000000" pitchFamily="2" charset="-78"/>
          </a:endParaRPr>
        </a:p>
      </dgm:t>
    </dgm:pt>
    <dgm:pt modelId="{A7BBC01F-901A-4ADC-90DB-9F78374ED713}">
      <dgm:prSet phldrT="[Text]"/>
      <dgm:spPr/>
      <dgm:t>
        <a:bodyPr/>
        <a:lstStyle/>
        <a:p>
          <a:r>
            <a:rPr lang="fa-IR" dirty="0">
              <a:cs typeface="B Koodak" panose="00000700000000000000" pitchFamily="2" charset="-78"/>
            </a:rPr>
            <a:t>انگیزش‌ها</a:t>
          </a:r>
          <a:endParaRPr lang="en-US" dirty="0">
            <a:cs typeface="B Koodak" panose="00000700000000000000" pitchFamily="2" charset="-78"/>
          </a:endParaRPr>
        </a:p>
      </dgm:t>
    </dgm:pt>
    <dgm:pt modelId="{B820306D-82EA-416B-A7B9-BD908565BA04}" type="parTrans" cxnId="{53702C1A-27F5-4316-A7AC-68CDE9DACBF8}">
      <dgm:prSet/>
      <dgm:spPr/>
      <dgm:t>
        <a:bodyPr/>
        <a:lstStyle/>
        <a:p>
          <a:endParaRPr lang="en-US">
            <a:cs typeface="B Koodak" panose="00000700000000000000" pitchFamily="2" charset="-78"/>
          </a:endParaRPr>
        </a:p>
      </dgm:t>
    </dgm:pt>
    <dgm:pt modelId="{733AE544-2897-4C03-AB0D-0F28D354100A}" type="sibTrans" cxnId="{53702C1A-27F5-4316-A7AC-68CDE9DACBF8}">
      <dgm:prSet/>
      <dgm:spPr/>
      <dgm:t>
        <a:bodyPr/>
        <a:lstStyle/>
        <a:p>
          <a:endParaRPr lang="en-US">
            <a:cs typeface="B Koodak" panose="00000700000000000000" pitchFamily="2" charset="-78"/>
          </a:endParaRPr>
        </a:p>
      </dgm:t>
    </dgm:pt>
    <dgm:pt modelId="{C795FB5B-79B4-4142-AAC0-C72A9301A86C}" type="pres">
      <dgm:prSet presAssocID="{6B41BA6B-1E74-4DE2-B61D-B828E52A16E5}" presName="Name0" presStyleCnt="0">
        <dgm:presLayoutVars>
          <dgm:chMax/>
          <dgm:chPref val="1"/>
          <dgm:dir/>
          <dgm:animOne val="branch"/>
          <dgm:animLvl val="lvl"/>
          <dgm:resizeHandles/>
        </dgm:presLayoutVars>
      </dgm:prSet>
      <dgm:spPr/>
      <dgm:t>
        <a:bodyPr/>
        <a:lstStyle/>
        <a:p>
          <a:endParaRPr lang="en-US"/>
        </a:p>
      </dgm:t>
    </dgm:pt>
    <dgm:pt modelId="{BE25A188-EF59-428D-9DB6-2F147F4EF43E}" type="pres">
      <dgm:prSet presAssocID="{84B6839F-3A34-4387-B7B4-2008943A927F}" presName="composite" presStyleCnt="0"/>
      <dgm:spPr/>
    </dgm:pt>
    <dgm:pt modelId="{B183408E-DC27-4371-9981-BC4970A51345}" type="pres">
      <dgm:prSet presAssocID="{84B6839F-3A34-4387-B7B4-2008943A927F}" presName="ParentAccent1" presStyleLbl="alignNode1" presStyleIdx="0" presStyleCnt="34"/>
      <dgm:spPr/>
    </dgm:pt>
    <dgm:pt modelId="{F34BA2E4-BD94-41EB-BB2A-B2DAA6B2E4FE}" type="pres">
      <dgm:prSet presAssocID="{84B6839F-3A34-4387-B7B4-2008943A927F}" presName="ParentAccent2" presStyleLbl="alignNode1" presStyleIdx="1" presStyleCnt="34"/>
      <dgm:spPr/>
    </dgm:pt>
    <dgm:pt modelId="{06891338-E6EE-40F2-8C81-6D68B054B43D}" type="pres">
      <dgm:prSet presAssocID="{84B6839F-3A34-4387-B7B4-2008943A927F}" presName="ParentAccent3" presStyleLbl="alignNode1" presStyleIdx="2" presStyleCnt="34"/>
      <dgm:spPr/>
    </dgm:pt>
    <dgm:pt modelId="{B5DEDFC5-58D2-4915-915E-DAB0095BB8B5}" type="pres">
      <dgm:prSet presAssocID="{84B6839F-3A34-4387-B7B4-2008943A927F}" presName="ParentAccent4" presStyleLbl="alignNode1" presStyleIdx="3" presStyleCnt="34"/>
      <dgm:spPr/>
    </dgm:pt>
    <dgm:pt modelId="{03C250AC-7465-439D-B761-10A387CC7DC6}" type="pres">
      <dgm:prSet presAssocID="{84B6839F-3A34-4387-B7B4-2008943A927F}" presName="ParentAccent5" presStyleLbl="alignNode1" presStyleIdx="4" presStyleCnt="34"/>
      <dgm:spPr/>
    </dgm:pt>
    <dgm:pt modelId="{42A3E4D3-10E1-4AC7-B43C-A12CA9B11A35}" type="pres">
      <dgm:prSet presAssocID="{84B6839F-3A34-4387-B7B4-2008943A927F}" presName="ParentAccent6" presStyleLbl="alignNode1" presStyleIdx="5" presStyleCnt="34"/>
      <dgm:spPr/>
    </dgm:pt>
    <dgm:pt modelId="{F3C56E66-A6A6-4262-BA20-CE3251387D41}" type="pres">
      <dgm:prSet presAssocID="{84B6839F-3A34-4387-B7B4-2008943A927F}" presName="ParentAccent7" presStyleLbl="alignNode1" presStyleIdx="6" presStyleCnt="34"/>
      <dgm:spPr/>
    </dgm:pt>
    <dgm:pt modelId="{ED9CA52B-9FEC-4938-85E0-7EE30BF458DE}" type="pres">
      <dgm:prSet presAssocID="{84B6839F-3A34-4387-B7B4-2008943A927F}" presName="ParentAccent8" presStyleLbl="alignNode1" presStyleIdx="7" presStyleCnt="34"/>
      <dgm:spPr/>
    </dgm:pt>
    <dgm:pt modelId="{1B7E10FC-C760-4E67-BF6A-F26A74643832}" type="pres">
      <dgm:prSet presAssocID="{84B6839F-3A34-4387-B7B4-2008943A927F}" presName="ParentAccent9" presStyleLbl="alignNode1" presStyleIdx="8" presStyleCnt="34"/>
      <dgm:spPr/>
    </dgm:pt>
    <dgm:pt modelId="{35C4CB15-1F52-466E-BAB9-ACA9AFF70505}" type="pres">
      <dgm:prSet presAssocID="{84B6839F-3A34-4387-B7B4-2008943A927F}" presName="ParentAccent10" presStyleLbl="alignNode1" presStyleIdx="9" presStyleCnt="34"/>
      <dgm:spPr/>
    </dgm:pt>
    <dgm:pt modelId="{ECB7D1C0-9D89-41A7-9556-03E498504440}" type="pres">
      <dgm:prSet presAssocID="{84B6839F-3A34-4387-B7B4-2008943A927F}" presName="Parent" presStyleLbl="alignNode1" presStyleIdx="10" presStyleCnt="34">
        <dgm:presLayoutVars>
          <dgm:chMax val="5"/>
          <dgm:chPref val="3"/>
          <dgm:bulletEnabled val="1"/>
        </dgm:presLayoutVars>
      </dgm:prSet>
      <dgm:spPr/>
      <dgm:t>
        <a:bodyPr/>
        <a:lstStyle/>
        <a:p>
          <a:endParaRPr lang="en-US"/>
        </a:p>
      </dgm:t>
    </dgm:pt>
    <dgm:pt modelId="{6DB8C603-2B1B-4388-AA2D-95FE9672C6FD}" type="pres">
      <dgm:prSet presAssocID="{A2182F2A-83B9-4FC4-B929-02BD336A7A41}" presName="Child1Accent1" presStyleLbl="alignNode1" presStyleIdx="11" presStyleCnt="34"/>
      <dgm:spPr/>
    </dgm:pt>
    <dgm:pt modelId="{8CA6DE87-B50E-48B3-B736-6A46210D4457}" type="pres">
      <dgm:prSet presAssocID="{A2182F2A-83B9-4FC4-B929-02BD336A7A41}" presName="Child1Accent2" presStyleLbl="alignNode1" presStyleIdx="12" presStyleCnt="34"/>
      <dgm:spPr/>
    </dgm:pt>
    <dgm:pt modelId="{AC787861-34B7-4B5A-8F1C-3F34A59D1EC6}" type="pres">
      <dgm:prSet presAssocID="{A2182F2A-83B9-4FC4-B929-02BD336A7A41}" presName="Child1Accent3" presStyleLbl="alignNode1" presStyleIdx="13" presStyleCnt="34"/>
      <dgm:spPr/>
    </dgm:pt>
    <dgm:pt modelId="{79894543-9A5E-452E-85C2-C604C59A563F}" type="pres">
      <dgm:prSet presAssocID="{A2182F2A-83B9-4FC4-B929-02BD336A7A41}" presName="Child1Accent4" presStyleLbl="alignNode1" presStyleIdx="14" presStyleCnt="34"/>
      <dgm:spPr/>
    </dgm:pt>
    <dgm:pt modelId="{5F7708AC-269D-438E-B50D-053DDC91C389}" type="pres">
      <dgm:prSet presAssocID="{A2182F2A-83B9-4FC4-B929-02BD336A7A41}" presName="Child1Accent5" presStyleLbl="alignNode1" presStyleIdx="15" presStyleCnt="34"/>
      <dgm:spPr/>
    </dgm:pt>
    <dgm:pt modelId="{C3519F0D-701E-4954-8355-F1F9766C92D3}" type="pres">
      <dgm:prSet presAssocID="{A2182F2A-83B9-4FC4-B929-02BD336A7A41}" presName="Child1Accent6" presStyleLbl="alignNode1" presStyleIdx="16" presStyleCnt="34"/>
      <dgm:spPr/>
    </dgm:pt>
    <dgm:pt modelId="{5CFDDA7D-911E-4980-B7D2-47ECBA5A5AAA}" type="pres">
      <dgm:prSet presAssocID="{A2182F2A-83B9-4FC4-B929-02BD336A7A41}" presName="Child1Accent7" presStyleLbl="alignNode1" presStyleIdx="17" presStyleCnt="34"/>
      <dgm:spPr/>
    </dgm:pt>
    <dgm:pt modelId="{E5F5EF5F-04EE-46B3-A449-98B319F55C9A}" type="pres">
      <dgm:prSet presAssocID="{A2182F2A-83B9-4FC4-B929-02BD336A7A41}" presName="Child1Accent8" presStyleLbl="alignNode1" presStyleIdx="18" presStyleCnt="34"/>
      <dgm:spPr/>
    </dgm:pt>
    <dgm:pt modelId="{495A9591-F455-4D43-8459-21963BE892C9}" type="pres">
      <dgm:prSet presAssocID="{A2182F2A-83B9-4FC4-B929-02BD336A7A41}" presName="Child1Accent9" presStyleLbl="alignNode1" presStyleIdx="19" presStyleCnt="34"/>
      <dgm:spPr/>
    </dgm:pt>
    <dgm:pt modelId="{C7904693-1E46-490C-AADA-B4D98F97CD3D}" type="pres">
      <dgm:prSet presAssocID="{A2182F2A-83B9-4FC4-B929-02BD336A7A41}" presName="Child1" presStyleLbl="revTx" presStyleIdx="0" presStyleCnt="3">
        <dgm:presLayoutVars>
          <dgm:chMax/>
          <dgm:chPref val="0"/>
          <dgm:bulletEnabled val="1"/>
        </dgm:presLayoutVars>
      </dgm:prSet>
      <dgm:spPr/>
      <dgm:t>
        <a:bodyPr/>
        <a:lstStyle/>
        <a:p>
          <a:endParaRPr lang="en-US"/>
        </a:p>
      </dgm:t>
    </dgm:pt>
    <dgm:pt modelId="{E9FEC693-40C2-48CD-8627-E62675845475}" type="pres">
      <dgm:prSet presAssocID="{42A96665-7AFF-4303-AE61-743FB2E29ECD}" presName="Child2Accent1" presStyleLbl="alignNode1" presStyleIdx="20" presStyleCnt="34"/>
      <dgm:spPr/>
    </dgm:pt>
    <dgm:pt modelId="{CDC020FD-7E5B-4ADC-B887-2FD0B8119DC1}" type="pres">
      <dgm:prSet presAssocID="{42A96665-7AFF-4303-AE61-743FB2E29ECD}" presName="Child2Accent2" presStyleLbl="alignNode1" presStyleIdx="21" presStyleCnt="34"/>
      <dgm:spPr/>
    </dgm:pt>
    <dgm:pt modelId="{CE342351-63C1-4C2E-8AAE-CA1E215884F1}" type="pres">
      <dgm:prSet presAssocID="{42A96665-7AFF-4303-AE61-743FB2E29ECD}" presName="Child2Accent3" presStyleLbl="alignNode1" presStyleIdx="22" presStyleCnt="34"/>
      <dgm:spPr/>
    </dgm:pt>
    <dgm:pt modelId="{27ACE95F-C825-444B-A043-5493D79B9198}" type="pres">
      <dgm:prSet presAssocID="{42A96665-7AFF-4303-AE61-743FB2E29ECD}" presName="Child2Accent4" presStyleLbl="alignNode1" presStyleIdx="23" presStyleCnt="34"/>
      <dgm:spPr/>
    </dgm:pt>
    <dgm:pt modelId="{ADD3C574-0A2C-4CC2-828C-DA7C6DAE5586}" type="pres">
      <dgm:prSet presAssocID="{42A96665-7AFF-4303-AE61-743FB2E29ECD}" presName="Child2Accent5" presStyleLbl="alignNode1" presStyleIdx="24" presStyleCnt="34"/>
      <dgm:spPr/>
    </dgm:pt>
    <dgm:pt modelId="{6C4B2FD7-F7F0-4096-A06A-D4A6FEB8ED97}" type="pres">
      <dgm:prSet presAssocID="{42A96665-7AFF-4303-AE61-743FB2E29ECD}" presName="Child2Accent6" presStyleLbl="alignNode1" presStyleIdx="25" presStyleCnt="34"/>
      <dgm:spPr/>
    </dgm:pt>
    <dgm:pt modelId="{AA11127C-8D89-42F2-94D1-7031755D943D}" type="pres">
      <dgm:prSet presAssocID="{42A96665-7AFF-4303-AE61-743FB2E29ECD}" presName="Child2Accent7" presStyleLbl="alignNode1" presStyleIdx="26" presStyleCnt="34"/>
      <dgm:spPr/>
    </dgm:pt>
    <dgm:pt modelId="{450D877D-1A79-4BEA-9595-2D6CC57BEF4B}" type="pres">
      <dgm:prSet presAssocID="{42A96665-7AFF-4303-AE61-743FB2E29ECD}" presName="Child2" presStyleLbl="revTx" presStyleIdx="1" presStyleCnt="3">
        <dgm:presLayoutVars>
          <dgm:chMax/>
          <dgm:chPref val="0"/>
          <dgm:bulletEnabled val="1"/>
        </dgm:presLayoutVars>
      </dgm:prSet>
      <dgm:spPr/>
      <dgm:t>
        <a:bodyPr/>
        <a:lstStyle/>
        <a:p>
          <a:endParaRPr lang="en-US"/>
        </a:p>
      </dgm:t>
    </dgm:pt>
    <dgm:pt modelId="{865777DB-F373-4F6A-ACD1-3E272ED4E786}" type="pres">
      <dgm:prSet presAssocID="{A7BBC01F-901A-4ADC-90DB-9F78374ED713}" presName="Child3Accent1" presStyleLbl="alignNode1" presStyleIdx="27" presStyleCnt="34"/>
      <dgm:spPr/>
    </dgm:pt>
    <dgm:pt modelId="{4889D094-0BA8-4E14-A7D1-961F6FFADDE6}" type="pres">
      <dgm:prSet presAssocID="{A7BBC01F-901A-4ADC-90DB-9F78374ED713}" presName="Child3Accent2" presStyleLbl="alignNode1" presStyleIdx="28" presStyleCnt="34"/>
      <dgm:spPr/>
    </dgm:pt>
    <dgm:pt modelId="{F2387CB2-ADCE-4D84-86A7-2343CE740194}" type="pres">
      <dgm:prSet presAssocID="{A7BBC01F-901A-4ADC-90DB-9F78374ED713}" presName="Child3Accent3" presStyleLbl="alignNode1" presStyleIdx="29" presStyleCnt="34"/>
      <dgm:spPr/>
    </dgm:pt>
    <dgm:pt modelId="{14838916-522D-49F1-AD05-A26499144AB6}" type="pres">
      <dgm:prSet presAssocID="{A7BBC01F-901A-4ADC-90DB-9F78374ED713}" presName="Child3Accent4" presStyleLbl="alignNode1" presStyleIdx="30" presStyleCnt="34"/>
      <dgm:spPr/>
    </dgm:pt>
    <dgm:pt modelId="{DD72ABBA-008D-44B8-A11C-465D8E77FDFA}" type="pres">
      <dgm:prSet presAssocID="{A7BBC01F-901A-4ADC-90DB-9F78374ED713}" presName="Child3Accent5" presStyleLbl="alignNode1" presStyleIdx="31" presStyleCnt="34"/>
      <dgm:spPr/>
    </dgm:pt>
    <dgm:pt modelId="{E1D7FF44-62A6-4ABF-91D8-4EF428594593}" type="pres">
      <dgm:prSet presAssocID="{A7BBC01F-901A-4ADC-90DB-9F78374ED713}" presName="Child3Accent6" presStyleLbl="alignNode1" presStyleIdx="32" presStyleCnt="34"/>
      <dgm:spPr/>
    </dgm:pt>
    <dgm:pt modelId="{039F9C09-CED9-4E87-AFB5-5411A6954016}" type="pres">
      <dgm:prSet presAssocID="{A7BBC01F-901A-4ADC-90DB-9F78374ED713}" presName="Child3Accent7" presStyleLbl="alignNode1" presStyleIdx="33" presStyleCnt="34"/>
      <dgm:spPr/>
    </dgm:pt>
    <dgm:pt modelId="{429282A7-7597-4A97-A38E-0FAE53B3A39F}" type="pres">
      <dgm:prSet presAssocID="{A7BBC01F-901A-4ADC-90DB-9F78374ED713}" presName="Child3" presStyleLbl="revTx" presStyleIdx="2" presStyleCnt="3">
        <dgm:presLayoutVars>
          <dgm:chMax/>
          <dgm:chPref val="0"/>
          <dgm:bulletEnabled val="1"/>
        </dgm:presLayoutVars>
      </dgm:prSet>
      <dgm:spPr/>
      <dgm:t>
        <a:bodyPr/>
        <a:lstStyle/>
        <a:p>
          <a:endParaRPr lang="en-US"/>
        </a:p>
      </dgm:t>
    </dgm:pt>
  </dgm:ptLst>
  <dgm:cxnLst>
    <dgm:cxn modelId="{AC3CBF24-7BE2-4520-97D2-EF1CAB9345C8}" srcId="{6B41BA6B-1E74-4DE2-B61D-B828E52A16E5}" destId="{84B6839F-3A34-4387-B7B4-2008943A927F}" srcOrd="0" destOrd="0" parTransId="{84ECD51C-8668-4F1E-BE27-2F83F4EE004C}" sibTransId="{C4FE8EAE-3450-4842-8EAA-C0E4DA190D1F}"/>
    <dgm:cxn modelId="{8DF93BCF-ACCE-4892-A9D0-30ADEC3D2A3C}" type="presOf" srcId="{6B41BA6B-1E74-4DE2-B61D-B828E52A16E5}" destId="{C795FB5B-79B4-4142-AAC0-C72A9301A86C}" srcOrd="0" destOrd="0" presId="urn:microsoft.com/office/officeart/2011/layout/ConvergingText"/>
    <dgm:cxn modelId="{706361D1-D13F-4A5E-90DC-FCB0B166A000}" type="presOf" srcId="{A2182F2A-83B9-4FC4-B929-02BD336A7A41}" destId="{C7904693-1E46-490C-AADA-B4D98F97CD3D}" srcOrd="0" destOrd="0" presId="urn:microsoft.com/office/officeart/2011/layout/ConvergingText"/>
    <dgm:cxn modelId="{94430079-E0BC-4F7D-83B1-C0B232A68868}" type="presOf" srcId="{A7BBC01F-901A-4ADC-90DB-9F78374ED713}" destId="{429282A7-7597-4A97-A38E-0FAE53B3A39F}" srcOrd="0" destOrd="0" presId="urn:microsoft.com/office/officeart/2011/layout/ConvergingText"/>
    <dgm:cxn modelId="{53702C1A-27F5-4316-A7AC-68CDE9DACBF8}" srcId="{84B6839F-3A34-4387-B7B4-2008943A927F}" destId="{A7BBC01F-901A-4ADC-90DB-9F78374ED713}" srcOrd="2" destOrd="0" parTransId="{B820306D-82EA-416B-A7B9-BD908565BA04}" sibTransId="{733AE544-2897-4C03-AB0D-0F28D354100A}"/>
    <dgm:cxn modelId="{9F964EA0-CE89-4EE0-8D3A-DF3E749D0FF3}" type="presOf" srcId="{84B6839F-3A34-4387-B7B4-2008943A927F}" destId="{ECB7D1C0-9D89-41A7-9556-03E498504440}" srcOrd="0" destOrd="0" presId="urn:microsoft.com/office/officeart/2011/layout/ConvergingText"/>
    <dgm:cxn modelId="{D571A2CB-DF9C-45A5-89BD-95CF8AD06083}" srcId="{84B6839F-3A34-4387-B7B4-2008943A927F}" destId="{A2182F2A-83B9-4FC4-B929-02BD336A7A41}" srcOrd="0" destOrd="0" parTransId="{36A81DF4-91B6-4726-9B5D-6E495DECA893}" sibTransId="{81C460CC-FE33-41CF-9B50-C10FEE40E86A}"/>
    <dgm:cxn modelId="{74D42765-C7BD-422F-BC7E-DF4DC0F2EDE5}" type="presOf" srcId="{42A96665-7AFF-4303-AE61-743FB2E29ECD}" destId="{450D877D-1A79-4BEA-9595-2D6CC57BEF4B}" srcOrd="0" destOrd="0" presId="urn:microsoft.com/office/officeart/2011/layout/ConvergingText"/>
    <dgm:cxn modelId="{EB1F1E26-91E7-4AB5-9FBF-128D95982BC0}" srcId="{84B6839F-3A34-4387-B7B4-2008943A927F}" destId="{42A96665-7AFF-4303-AE61-743FB2E29ECD}" srcOrd="1" destOrd="0" parTransId="{2A38F7BA-99CC-4B9A-A06E-2705C231181F}" sibTransId="{1E3B26AC-50ED-42E3-B753-8C06148D8A97}"/>
    <dgm:cxn modelId="{72FCF1DD-8AC9-40C2-9891-BABD96BA1A19}" type="presParOf" srcId="{C795FB5B-79B4-4142-AAC0-C72A9301A86C}" destId="{BE25A188-EF59-428D-9DB6-2F147F4EF43E}" srcOrd="0" destOrd="0" presId="urn:microsoft.com/office/officeart/2011/layout/ConvergingText"/>
    <dgm:cxn modelId="{4FBA8DE8-13DE-40D4-9C0C-D9BABC4E1157}" type="presParOf" srcId="{BE25A188-EF59-428D-9DB6-2F147F4EF43E}" destId="{B183408E-DC27-4371-9981-BC4970A51345}" srcOrd="0" destOrd="0" presId="urn:microsoft.com/office/officeart/2011/layout/ConvergingText"/>
    <dgm:cxn modelId="{38C2857B-B222-4509-A546-C41192E092AE}" type="presParOf" srcId="{BE25A188-EF59-428D-9DB6-2F147F4EF43E}" destId="{F34BA2E4-BD94-41EB-BB2A-B2DAA6B2E4FE}" srcOrd="1" destOrd="0" presId="urn:microsoft.com/office/officeart/2011/layout/ConvergingText"/>
    <dgm:cxn modelId="{7198F977-2F98-4940-BC6E-D7D18DEB9338}" type="presParOf" srcId="{BE25A188-EF59-428D-9DB6-2F147F4EF43E}" destId="{06891338-E6EE-40F2-8C81-6D68B054B43D}" srcOrd="2" destOrd="0" presId="urn:microsoft.com/office/officeart/2011/layout/ConvergingText"/>
    <dgm:cxn modelId="{9BE5D7C4-9F6C-47D5-BCAF-F3804D6A2A64}" type="presParOf" srcId="{BE25A188-EF59-428D-9DB6-2F147F4EF43E}" destId="{B5DEDFC5-58D2-4915-915E-DAB0095BB8B5}" srcOrd="3" destOrd="0" presId="urn:microsoft.com/office/officeart/2011/layout/ConvergingText"/>
    <dgm:cxn modelId="{DDCEA731-616F-45DF-93FE-CB081E3551D4}" type="presParOf" srcId="{BE25A188-EF59-428D-9DB6-2F147F4EF43E}" destId="{03C250AC-7465-439D-B761-10A387CC7DC6}" srcOrd="4" destOrd="0" presId="urn:microsoft.com/office/officeart/2011/layout/ConvergingText"/>
    <dgm:cxn modelId="{5AF33875-DFE6-49CC-87C4-3BD4D0D31E27}" type="presParOf" srcId="{BE25A188-EF59-428D-9DB6-2F147F4EF43E}" destId="{42A3E4D3-10E1-4AC7-B43C-A12CA9B11A35}" srcOrd="5" destOrd="0" presId="urn:microsoft.com/office/officeart/2011/layout/ConvergingText"/>
    <dgm:cxn modelId="{0329A51E-E17B-4B8F-B066-3628ECA29C0B}" type="presParOf" srcId="{BE25A188-EF59-428D-9DB6-2F147F4EF43E}" destId="{F3C56E66-A6A6-4262-BA20-CE3251387D41}" srcOrd="6" destOrd="0" presId="urn:microsoft.com/office/officeart/2011/layout/ConvergingText"/>
    <dgm:cxn modelId="{23C9B582-8B51-45D0-8AE8-78AC6A68F139}" type="presParOf" srcId="{BE25A188-EF59-428D-9DB6-2F147F4EF43E}" destId="{ED9CA52B-9FEC-4938-85E0-7EE30BF458DE}" srcOrd="7" destOrd="0" presId="urn:microsoft.com/office/officeart/2011/layout/ConvergingText"/>
    <dgm:cxn modelId="{977B54E8-0B3C-4609-BCB1-BCC62FC089F8}" type="presParOf" srcId="{BE25A188-EF59-428D-9DB6-2F147F4EF43E}" destId="{1B7E10FC-C760-4E67-BF6A-F26A74643832}" srcOrd="8" destOrd="0" presId="urn:microsoft.com/office/officeart/2011/layout/ConvergingText"/>
    <dgm:cxn modelId="{B90E4BE7-ED5A-41F3-9A48-E2C135FD30C5}" type="presParOf" srcId="{BE25A188-EF59-428D-9DB6-2F147F4EF43E}" destId="{35C4CB15-1F52-466E-BAB9-ACA9AFF70505}" srcOrd="9" destOrd="0" presId="urn:microsoft.com/office/officeart/2011/layout/ConvergingText"/>
    <dgm:cxn modelId="{69028B4E-F67E-4D6B-A90D-5D3221F99A17}" type="presParOf" srcId="{BE25A188-EF59-428D-9DB6-2F147F4EF43E}" destId="{ECB7D1C0-9D89-41A7-9556-03E498504440}" srcOrd="10" destOrd="0" presId="urn:microsoft.com/office/officeart/2011/layout/ConvergingText"/>
    <dgm:cxn modelId="{B1498733-1A13-4504-A487-6CDE37561C10}" type="presParOf" srcId="{BE25A188-EF59-428D-9DB6-2F147F4EF43E}" destId="{6DB8C603-2B1B-4388-AA2D-95FE9672C6FD}" srcOrd="11" destOrd="0" presId="urn:microsoft.com/office/officeart/2011/layout/ConvergingText"/>
    <dgm:cxn modelId="{C09D9B15-C326-40A3-B5AC-6A7B2A46196C}" type="presParOf" srcId="{BE25A188-EF59-428D-9DB6-2F147F4EF43E}" destId="{8CA6DE87-B50E-48B3-B736-6A46210D4457}" srcOrd="12" destOrd="0" presId="urn:microsoft.com/office/officeart/2011/layout/ConvergingText"/>
    <dgm:cxn modelId="{0E6E8B9A-048E-441C-8906-37DE72DF4DE3}" type="presParOf" srcId="{BE25A188-EF59-428D-9DB6-2F147F4EF43E}" destId="{AC787861-34B7-4B5A-8F1C-3F34A59D1EC6}" srcOrd="13" destOrd="0" presId="urn:microsoft.com/office/officeart/2011/layout/ConvergingText"/>
    <dgm:cxn modelId="{57FC125C-95B3-4899-828D-BC9C6B0AABA3}" type="presParOf" srcId="{BE25A188-EF59-428D-9DB6-2F147F4EF43E}" destId="{79894543-9A5E-452E-85C2-C604C59A563F}" srcOrd="14" destOrd="0" presId="urn:microsoft.com/office/officeart/2011/layout/ConvergingText"/>
    <dgm:cxn modelId="{14AA1C5C-0FC7-4BAD-85DE-C23666D0F9EF}" type="presParOf" srcId="{BE25A188-EF59-428D-9DB6-2F147F4EF43E}" destId="{5F7708AC-269D-438E-B50D-053DDC91C389}" srcOrd="15" destOrd="0" presId="urn:microsoft.com/office/officeart/2011/layout/ConvergingText"/>
    <dgm:cxn modelId="{AECB1299-4386-48B7-B611-EC2A731BE0EC}" type="presParOf" srcId="{BE25A188-EF59-428D-9DB6-2F147F4EF43E}" destId="{C3519F0D-701E-4954-8355-F1F9766C92D3}" srcOrd="16" destOrd="0" presId="urn:microsoft.com/office/officeart/2011/layout/ConvergingText"/>
    <dgm:cxn modelId="{DB11206D-EF90-43ED-9A9D-C191634092AF}" type="presParOf" srcId="{BE25A188-EF59-428D-9DB6-2F147F4EF43E}" destId="{5CFDDA7D-911E-4980-B7D2-47ECBA5A5AAA}" srcOrd="17" destOrd="0" presId="urn:microsoft.com/office/officeart/2011/layout/ConvergingText"/>
    <dgm:cxn modelId="{3D1C1F30-AD61-4FCC-BBB9-9D5F5FCED1CE}" type="presParOf" srcId="{BE25A188-EF59-428D-9DB6-2F147F4EF43E}" destId="{E5F5EF5F-04EE-46B3-A449-98B319F55C9A}" srcOrd="18" destOrd="0" presId="urn:microsoft.com/office/officeart/2011/layout/ConvergingText"/>
    <dgm:cxn modelId="{A2674F89-0ACA-4339-84C8-81B5176196CF}" type="presParOf" srcId="{BE25A188-EF59-428D-9DB6-2F147F4EF43E}" destId="{495A9591-F455-4D43-8459-21963BE892C9}" srcOrd="19" destOrd="0" presId="urn:microsoft.com/office/officeart/2011/layout/ConvergingText"/>
    <dgm:cxn modelId="{F679526D-0C56-49CB-8542-37BA5E2D33C5}" type="presParOf" srcId="{BE25A188-EF59-428D-9DB6-2F147F4EF43E}" destId="{C7904693-1E46-490C-AADA-B4D98F97CD3D}" srcOrd="20" destOrd="0" presId="urn:microsoft.com/office/officeart/2011/layout/ConvergingText"/>
    <dgm:cxn modelId="{2D73377F-E44C-4B0F-92B2-3A21D43AE2EB}" type="presParOf" srcId="{BE25A188-EF59-428D-9DB6-2F147F4EF43E}" destId="{E9FEC693-40C2-48CD-8627-E62675845475}" srcOrd="21" destOrd="0" presId="urn:microsoft.com/office/officeart/2011/layout/ConvergingText"/>
    <dgm:cxn modelId="{3669B222-F44A-410B-A0E2-FEE0AE182E37}" type="presParOf" srcId="{BE25A188-EF59-428D-9DB6-2F147F4EF43E}" destId="{CDC020FD-7E5B-4ADC-B887-2FD0B8119DC1}" srcOrd="22" destOrd="0" presId="urn:microsoft.com/office/officeart/2011/layout/ConvergingText"/>
    <dgm:cxn modelId="{79AAFED9-0B5A-4A15-9624-DFB1A9EBB120}" type="presParOf" srcId="{BE25A188-EF59-428D-9DB6-2F147F4EF43E}" destId="{CE342351-63C1-4C2E-8AAE-CA1E215884F1}" srcOrd="23" destOrd="0" presId="urn:microsoft.com/office/officeart/2011/layout/ConvergingText"/>
    <dgm:cxn modelId="{F60C6F9A-15CC-496F-865F-F56E2B618F80}" type="presParOf" srcId="{BE25A188-EF59-428D-9DB6-2F147F4EF43E}" destId="{27ACE95F-C825-444B-A043-5493D79B9198}" srcOrd="24" destOrd="0" presId="urn:microsoft.com/office/officeart/2011/layout/ConvergingText"/>
    <dgm:cxn modelId="{FA8226E3-39A7-426C-8E30-D93CBD910997}" type="presParOf" srcId="{BE25A188-EF59-428D-9DB6-2F147F4EF43E}" destId="{ADD3C574-0A2C-4CC2-828C-DA7C6DAE5586}" srcOrd="25" destOrd="0" presId="urn:microsoft.com/office/officeart/2011/layout/ConvergingText"/>
    <dgm:cxn modelId="{251A3E66-6C53-4118-8F66-03EF1CD68189}" type="presParOf" srcId="{BE25A188-EF59-428D-9DB6-2F147F4EF43E}" destId="{6C4B2FD7-F7F0-4096-A06A-D4A6FEB8ED97}" srcOrd="26" destOrd="0" presId="urn:microsoft.com/office/officeart/2011/layout/ConvergingText"/>
    <dgm:cxn modelId="{0E23061B-3853-4548-8B7A-9F885F001966}" type="presParOf" srcId="{BE25A188-EF59-428D-9DB6-2F147F4EF43E}" destId="{AA11127C-8D89-42F2-94D1-7031755D943D}" srcOrd="27" destOrd="0" presId="urn:microsoft.com/office/officeart/2011/layout/ConvergingText"/>
    <dgm:cxn modelId="{36FC8750-FA7B-47EA-B8C6-F9D3AEDDAEC3}" type="presParOf" srcId="{BE25A188-EF59-428D-9DB6-2F147F4EF43E}" destId="{450D877D-1A79-4BEA-9595-2D6CC57BEF4B}" srcOrd="28" destOrd="0" presId="urn:microsoft.com/office/officeart/2011/layout/ConvergingText"/>
    <dgm:cxn modelId="{07CF79BF-DB63-48AF-9D61-AE488A77AAFD}" type="presParOf" srcId="{BE25A188-EF59-428D-9DB6-2F147F4EF43E}" destId="{865777DB-F373-4F6A-ACD1-3E272ED4E786}" srcOrd="29" destOrd="0" presId="urn:microsoft.com/office/officeart/2011/layout/ConvergingText"/>
    <dgm:cxn modelId="{C5C3E728-81E7-48C4-8EF3-C5843657DA50}" type="presParOf" srcId="{BE25A188-EF59-428D-9DB6-2F147F4EF43E}" destId="{4889D094-0BA8-4E14-A7D1-961F6FFADDE6}" srcOrd="30" destOrd="0" presId="urn:microsoft.com/office/officeart/2011/layout/ConvergingText"/>
    <dgm:cxn modelId="{FD284961-2603-474B-AF5D-120443D6BA3C}" type="presParOf" srcId="{BE25A188-EF59-428D-9DB6-2F147F4EF43E}" destId="{F2387CB2-ADCE-4D84-86A7-2343CE740194}" srcOrd="31" destOrd="0" presId="urn:microsoft.com/office/officeart/2011/layout/ConvergingText"/>
    <dgm:cxn modelId="{4BE33F71-DA59-4785-8499-62FF71E0AFD7}" type="presParOf" srcId="{BE25A188-EF59-428D-9DB6-2F147F4EF43E}" destId="{14838916-522D-49F1-AD05-A26499144AB6}" srcOrd="32" destOrd="0" presId="urn:microsoft.com/office/officeart/2011/layout/ConvergingText"/>
    <dgm:cxn modelId="{D7575F19-CC27-425B-9BD6-8B07FE4F4E87}" type="presParOf" srcId="{BE25A188-EF59-428D-9DB6-2F147F4EF43E}" destId="{DD72ABBA-008D-44B8-A11C-465D8E77FDFA}" srcOrd="33" destOrd="0" presId="urn:microsoft.com/office/officeart/2011/layout/ConvergingText"/>
    <dgm:cxn modelId="{8BC358BA-C27A-4B9A-BCB2-1B2DB083E50E}" type="presParOf" srcId="{BE25A188-EF59-428D-9DB6-2F147F4EF43E}" destId="{E1D7FF44-62A6-4ABF-91D8-4EF428594593}" srcOrd="34" destOrd="0" presId="urn:microsoft.com/office/officeart/2011/layout/ConvergingText"/>
    <dgm:cxn modelId="{B18D0987-DC72-428A-A138-4E665B3D6AA5}" type="presParOf" srcId="{BE25A188-EF59-428D-9DB6-2F147F4EF43E}" destId="{039F9C09-CED9-4E87-AFB5-5411A6954016}" srcOrd="35" destOrd="0" presId="urn:microsoft.com/office/officeart/2011/layout/ConvergingText"/>
    <dgm:cxn modelId="{60E55FFD-625E-4B9D-8868-DB66F03940A5}" type="presParOf" srcId="{BE25A188-EF59-428D-9DB6-2F147F4EF43E}" destId="{429282A7-7597-4A97-A38E-0FAE53B3A39F}"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41BA6B-1E74-4DE2-B61D-B828E52A16E5}" type="doc">
      <dgm:prSet loTypeId="urn:microsoft.com/office/officeart/2011/layout/ConvergingText" loCatId="process" qsTypeId="urn:microsoft.com/office/officeart/2005/8/quickstyle/3d1" qsCatId="3D" csTypeId="urn:microsoft.com/office/officeart/2005/8/colors/accent1_2" csCatId="accent1" phldr="1"/>
      <dgm:spPr/>
      <dgm:t>
        <a:bodyPr/>
        <a:lstStyle/>
        <a:p>
          <a:endParaRPr lang="en-US"/>
        </a:p>
      </dgm:t>
    </dgm:pt>
    <dgm:pt modelId="{84B6839F-3A34-4387-B7B4-2008943A927F}">
      <dgm:prSet phldrT="[Text]"/>
      <dgm:spPr/>
      <dgm:t>
        <a:bodyPr/>
        <a:lstStyle/>
        <a:p>
          <a:r>
            <a:rPr lang="fa-IR" dirty="0">
              <a:cs typeface="B Koodak" panose="00000700000000000000" pitchFamily="2" charset="-78"/>
            </a:rPr>
            <a:t>نودوستی</a:t>
          </a:r>
        </a:p>
      </dgm:t>
    </dgm:pt>
    <dgm:pt modelId="{84ECD51C-8668-4F1E-BE27-2F83F4EE004C}" type="parTrans" cxnId="{AC3CBF24-7BE2-4520-97D2-EF1CAB9345C8}">
      <dgm:prSet/>
      <dgm:spPr/>
      <dgm:t>
        <a:bodyPr/>
        <a:lstStyle/>
        <a:p>
          <a:endParaRPr lang="en-US">
            <a:cs typeface="B Koodak" panose="00000700000000000000" pitchFamily="2" charset="-78"/>
          </a:endParaRPr>
        </a:p>
      </dgm:t>
    </dgm:pt>
    <dgm:pt modelId="{C4FE8EAE-3450-4842-8EAA-C0E4DA190D1F}" type="sibTrans" cxnId="{AC3CBF24-7BE2-4520-97D2-EF1CAB9345C8}">
      <dgm:prSet/>
      <dgm:spPr/>
      <dgm:t>
        <a:bodyPr/>
        <a:lstStyle/>
        <a:p>
          <a:endParaRPr lang="en-US">
            <a:cs typeface="B Koodak" panose="00000700000000000000" pitchFamily="2" charset="-78"/>
          </a:endParaRPr>
        </a:p>
      </dgm:t>
    </dgm:pt>
    <dgm:pt modelId="{A2182F2A-83B9-4FC4-B929-02BD336A7A41}">
      <dgm:prSet phldrT="[Text]"/>
      <dgm:spPr/>
      <dgm:t>
        <a:bodyPr/>
        <a:lstStyle/>
        <a:p>
          <a:r>
            <a:rPr lang="fa-IR" dirty="0">
              <a:cs typeface="B Koodak" panose="00000700000000000000" pitchFamily="2" charset="-78"/>
            </a:rPr>
            <a:t>اطلاعات در مورد نیازهای مردم</a:t>
          </a:r>
          <a:endParaRPr lang="en-US" dirty="0">
            <a:cs typeface="B Koodak" panose="00000700000000000000" pitchFamily="2" charset="-78"/>
          </a:endParaRPr>
        </a:p>
      </dgm:t>
    </dgm:pt>
    <dgm:pt modelId="{36A81DF4-91B6-4726-9B5D-6E495DECA893}" type="parTrans" cxnId="{D571A2CB-DF9C-45A5-89BD-95CF8AD06083}">
      <dgm:prSet/>
      <dgm:spPr/>
      <dgm:t>
        <a:bodyPr/>
        <a:lstStyle/>
        <a:p>
          <a:endParaRPr lang="en-US">
            <a:cs typeface="B Koodak" panose="00000700000000000000" pitchFamily="2" charset="-78"/>
          </a:endParaRPr>
        </a:p>
      </dgm:t>
    </dgm:pt>
    <dgm:pt modelId="{81C460CC-FE33-41CF-9B50-C10FEE40E86A}" type="sibTrans" cxnId="{D571A2CB-DF9C-45A5-89BD-95CF8AD06083}">
      <dgm:prSet/>
      <dgm:spPr/>
      <dgm:t>
        <a:bodyPr/>
        <a:lstStyle/>
        <a:p>
          <a:endParaRPr lang="en-US">
            <a:cs typeface="B Koodak" panose="00000700000000000000" pitchFamily="2" charset="-78"/>
          </a:endParaRPr>
        </a:p>
      </dgm:t>
    </dgm:pt>
    <dgm:pt modelId="{42A96665-7AFF-4303-AE61-743FB2E29ECD}">
      <dgm:prSet phldrT="[Text]"/>
      <dgm:spPr/>
      <dgm:t>
        <a:bodyPr/>
        <a:lstStyle/>
        <a:p>
          <a:r>
            <a:rPr lang="fa-IR" dirty="0">
              <a:cs typeface="B Koodak" panose="00000700000000000000" pitchFamily="2" charset="-78"/>
            </a:rPr>
            <a:t>احساس شرمساری از فقر مردم</a:t>
          </a:r>
          <a:endParaRPr lang="en-US" dirty="0">
            <a:cs typeface="B Koodak" panose="00000700000000000000" pitchFamily="2" charset="-78"/>
          </a:endParaRPr>
        </a:p>
      </dgm:t>
    </dgm:pt>
    <dgm:pt modelId="{2A38F7BA-99CC-4B9A-A06E-2705C231181F}" type="parTrans" cxnId="{EB1F1E26-91E7-4AB5-9FBF-128D95982BC0}">
      <dgm:prSet/>
      <dgm:spPr/>
      <dgm:t>
        <a:bodyPr/>
        <a:lstStyle/>
        <a:p>
          <a:endParaRPr lang="en-US">
            <a:cs typeface="B Koodak" panose="00000700000000000000" pitchFamily="2" charset="-78"/>
          </a:endParaRPr>
        </a:p>
      </dgm:t>
    </dgm:pt>
    <dgm:pt modelId="{1E3B26AC-50ED-42E3-B753-8C06148D8A97}" type="sibTrans" cxnId="{EB1F1E26-91E7-4AB5-9FBF-128D95982BC0}">
      <dgm:prSet/>
      <dgm:spPr/>
      <dgm:t>
        <a:bodyPr/>
        <a:lstStyle/>
        <a:p>
          <a:endParaRPr lang="en-US">
            <a:cs typeface="B Koodak" panose="00000700000000000000" pitchFamily="2" charset="-78"/>
          </a:endParaRPr>
        </a:p>
      </dgm:t>
    </dgm:pt>
    <dgm:pt modelId="{A7BBC01F-901A-4ADC-90DB-9F78374ED713}">
      <dgm:prSet phldrT="[Text]"/>
      <dgm:spPr/>
      <dgm:t>
        <a:bodyPr/>
        <a:lstStyle/>
        <a:p>
          <a:pPr rtl="1"/>
          <a:r>
            <a:rPr lang="fa-IR" dirty="0">
              <a:cs typeface="B Koodak" panose="00000700000000000000" pitchFamily="2" charset="-78"/>
            </a:rPr>
            <a:t>مواجه شدن با سمنهای ارایه دهنده خدمت به مردم</a:t>
          </a:r>
          <a:endParaRPr lang="en-US" dirty="0">
            <a:cs typeface="B Koodak" panose="00000700000000000000" pitchFamily="2" charset="-78"/>
          </a:endParaRPr>
        </a:p>
      </dgm:t>
    </dgm:pt>
    <dgm:pt modelId="{B820306D-82EA-416B-A7B9-BD908565BA04}" type="parTrans" cxnId="{53702C1A-27F5-4316-A7AC-68CDE9DACBF8}">
      <dgm:prSet/>
      <dgm:spPr/>
      <dgm:t>
        <a:bodyPr/>
        <a:lstStyle/>
        <a:p>
          <a:endParaRPr lang="en-US">
            <a:cs typeface="B Koodak" panose="00000700000000000000" pitchFamily="2" charset="-78"/>
          </a:endParaRPr>
        </a:p>
      </dgm:t>
    </dgm:pt>
    <dgm:pt modelId="{733AE544-2897-4C03-AB0D-0F28D354100A}" type="sibTrans" cxnId="{53702C1A-27F5-4316-A7AC-68CDE9DACBF8}">
      <dgm:prSet/>
      <dgm:spPr/>
      <dgm:t>
        <a:bodyPr/>
        <a:lstStyle/>
        <a:p>
          <a:endParaRPr lang="en-US">
            <a:cs typeface="B Koodak" panose="00000700000000000000" pitchFamily="2" charset="-78"/>
          </a:endParaRPr>
        </a:p>
      </dgm:t>
    </dgm:pt>
    <dgm:pt modelId="{C795FB5B-79B4-4142-AAC0-C72A9301A86C}" type="pres">
      <dgm:prSet presAssocID="{6B41BA6B-1E74-4DE2-B61D-B828E52A16E5}" presName="Name0" presStyleCnt="0">
        <dgm:presLayoutVars>
          <dgm:chMax/>
          <dgm:chPref val="1"/>
          <dgm:dir/>
          <dgm:animOne val="branch"/>
          <dgm:animLvl val="lvl"/>
          <dgm:resizeHandles/>
        </dgm:presLayoutVars>
      </dgm:prSet>
      <dgm:spPr/>
      <dgm:t>
        <a:bodyPr/>
        <a:lstStyle/>
        <a:p>
          <a:endParaRPr lang="en-US"/>
        </a:p>
      </dgm:t>
    </dgm:pt>
    <dgm:pt modelId="{BE25A188-EF59-428D-9DB6-2F147F4EF43E}" type="pres">
      <dgm:prSet presAssocID="{84B6839F-3A34-4387-B7B4-2008943A927F}" presName="composite" presStyleCnt="0"/>
      <dgm:spPr/>
    </dgm:pt>
    <dgm:pt modelId="{B183408E-DC27-4371-9981-BC4970A51345}" type="pres">
      <dgm:prSet presAssocID="{84B6839F-3A34-4387-B7B4-2008943A927F}" presName="ParentAccent1" presStyleLbl="alignNode1" presStyleIdx="0" presStyleCnt="34"/>
      <dgm:spPr/>
    </dgm:pt>
    <dgm:pt modelId="{F34BA2E4-BD94-41EB-BB2A-B2DAA6B2E4FE}" type="pres">
      <dgm:prSet presAssocID="{84B6839F-3A34-4387-B7B4-2008943A927F}" presName="ParentAccent2" presStyleLbl="alignNode1" presStyleIdx="1" presStyleCnt="34"/>
      <dgm:spPr/>
    </dgm:pt>
    <dgm:pt modelId="{06891338-E6EE-40F2-8C81-6D68B054B43D}" type="pres">
      <dgm:prSet presAssocID="{84B6839F-3A34-4387-B7B4-2008943A927F}" presName="ParentAccent3" presStyleLbl="alignNode1" presStyleIdx="2" presStyleCnt="34"/>
      <dgm:spPr/>
    </dgm:pt>
    <dgm:pt modelId="{B5DEDFC5-58D2-4915-915E-DAB0095BB8B5}" type="pres">
      <dgm:prSet presAssocID="{84B6839F-3A34-4387-B7B4-2008943A927F}" presName="ParentAccent4" presStyleLbl="alignNode1" presStyleIdx="3" presStyleCnt="34"/>
      <dgm:spPr/>
    </dgm:pt>
    <dgm:pt modelId="{03C250AC-7465-439D-B761-10A387CC7DC6}" type="pres">
      <dgm:prSet presAssocID="{84B6839F-3A34-4387-B7B4-2008943A927F}" presName="ParentAccent5" presStyleLbl="alignNode1" presStyleIdx="4" presStyleCnt="34"/>
      <dgm:spPr/>
    </dgm:pt>
    <dgm:pt modelId="{42A3E4D3-10E1-4AC7-B43C-A12CA9B11A35}" type="pres">
      <dgm:prSet presAssocID="{84B6839F-3A34-4387-B7B4-2008943A927F}" presName="ParentAccent6" presStyleLbl="alignNode1" presStyleIdx="5" presStyleCnt="34"/>
      <dgm:spPr/>
    </dgm:pt>
    <dgm:pt modelId="{F3C56E66-A6A6-4262-BA20-CE3251387D41}" type="pres">
      <dgm:prSet presAssocID="{84B6839F-3A34-4387-B7B4-2008943A927F}" presName="ParentAccent7" presStyleLbl="alignNode1" presStyleIdx="6" presStyleCnt="34"/>
      <dgm:spPr/>
    </dgm:pt>
    <dgm:pt modelId="{ED9CA52B-9FEC-4938-85E0-7EE30BF458DE}" type="pres">
      <dgm:prSet presAssocID="{84B6839F-3A34-4387-B7B4-2008943A927F}" presName="ParentAccent8" presStyleLbl="alignNode1" presStyleIdx="7" presStyleCnt="34"/>
      <dgm:spPr/>
    </dgm:pt>
    <dgm:pt modelId="{1B7E10FC-C760-4E67-BF6A-F26A74643832}" type="pres">
      <dgm:prSet presAssocID="{84B6839F-3A34-4387-B7B4-2008943A927F}" presName="ParentAccent9" presStyleLbl="alignNode1" presStyleIdx="8" presStyleCnt="34"/>
      <dgm:spPr/>
    </dgm:pt>
    <dgm:pt modelId="{35C4CB15-1F52-466E-BAB9-ACA9AFF70505}" type="pres">
      <dgm:prSet presAssocID="{84B6839F-3A34-4387-B7B4-2008943A927F}" presName="ParentAccent10" presStyleLbl="alignNode1" presStyleIdx="9" presStyleCnt="34"/>
      <dgm:spPr/>
    </dgm:pt>
    <dgm:pt modelId="{ECB7D1C0-9D89-41A7-9556-03E498504440}" type="pres">
      <dgm:prSet presAssocID="{84B6839F-3A34-4387-B7B4-2008943A927F}" presName="Parent" presStyleLbl="alignNode1" presStyleIdx="10" presStyleCnt="34">
        <dgm:presLayoutVars>
          <dgm:chMax val="5"/>
          <dgm:chPref val="3"/>
          <dgm:bulletEnabled val="1"/>
        </dgm:presLayoutVars>
      </dgm:prSet>
      <dgm:spPr/>
      <dgm:t>
        <a:bodyPr/>
        <a:lstStyle/>
        <a:p>
          <a:endParaRPr lang="en-US"/>
        </a:p>
      </dgm:t>
    </dgm:pt>
    <dgm:pt modelId="{6DB8C603-2B1B-4388-AA2D-95FE9672C6FD}" type="pres">
      <dgm:prSet presAssocID="{A2182F2A-83B9-4FC4-B929-02BD336A7A41}" presName="Child1Accent1" presStyleLbl="alignNode1" presStyleIdx="11" presStyleCnt="34"/>
      <dgm:spPr/>
    </dgm:pt>
    <dgm:pt modelId="{8CA6DE87-B50E-48B3-B736-6A46210D4457}" type="pres">
      <dgm:prSet presAssocID="{A2182F2A-83B9-4FC4-B929-02BD336A7A41}" presName="Child1Accent2" presStyleLbl="alignNode1" presStyleIdx="12" presStyleCnt="34"/>
      <dgm:spPr/>
    </dgm:pt>
    <dgm:pt modelId="{AC787861-34B7-4B5A-8F1C-3F34A59D1EC6}" type="pres">
      <dgm:prSet presAssocID="{A2182F2A-83B9-4FC4-B929-02BD336A7A41}" presName="Child1Accent3" presStyleLbl="alignNode1" presStyleIdx="13" presStyleCnt="34"/>
      <dgm:spPr/>
    </dgm:pt>
    <dgm:pt modelId="{79894543-9A5E-452E-85C2-C604C59A563F}" type="pres">
      <dgm:prSet presAssocID="{A2182F2A-83B9-4FC4-B929-02BD336A7A41}" presName="Child1Accent4" presStyleLbl="alignNode1" presStyleIdx="14" presStyleCnt="34"/>
      <dgm:spPr/>
    </dgm:pt>
    <dgm:pt modelId="{5F7708AC-269D-438E-B50D-053DDC91C389}" type="pres">
      <dgm:prSet presAssocID="{A2182F2A-83B9-4FC4-B929-02BD336A7A41}" presName="Child1Accent5" presStyleLbl="alignNode1" presStyleIdx="15" presStyleCnt="34"/>
      <dgm:spPr/>
    </dgm:pt>
    <dgm:pt modelId="{C3519F0D-701E-4954-8355-F1F9766C92D3}" type="pres">
      <dgm:prSet presAssocID="{A2182F2A-83B9-4FC4-B929-02BD336A7A41}" presName="Child1Accent6" presStyleLbl="alignNode1" presStyleIdx="16" presStyleCnt="34"/>
      <dgm:spPr/>
    </dgm:pt>
    <dgm:pt modelId="{5CFDDA7D-911E-4980-B7D2-47ECBA5A5AAA}" type="pres">
      <dgm:prSet presAssocID="{A2182F2A-83B9-4FC4-B929-02BD336A7A41}" presName="Child1Accent7" presStyleLbl="alignNode1" presStyleIdx="17" presStyleCnt="34"/>
      <dgm:spPr/>
    </dgm:pt>
    <dgm:pt modelId="{E5F5EF5F-04EE-46B3-A449-98B319F55C9A}" type="pres">
      <dgm:prSet presAssocID="{A2182F2A-83B9-4FC4-B929-02BD336A7A41}" presName="Child1Accent8" presStyleLbl="alignNode1" presStyleIdx="18" presStyleCnt="34"/>
      <dgm:spPr/>
    </dgm:pt>
    <dgm:pt modelId="{495A9591-F455-4D43-8459-21963BE892C9}" type="pres">
      <dgm:prSet presAssocID="{A2182F2A-83B9-4FC4-B929-02BD336A7A41}" presName="Child1Accent9" presStyleLbl="alignNode1" presStyleIdx="19" presStyleCnt="34"/>
      <dgm:spPr/>
    </dgm:pt>
    <dgm:pt modelId="{C7904693-1E46-490C-AADA-B4D98F97CD3D}" type="pres">
      <dgm:prSet presAssocID="{A2182F2A-83B9-4FC4-B929-02BD336A7A41}" presName="Child1" presStyleLbl="revTx" presStyleIdx="0" presStyleCnt="3">
        <dgm:presLayoutVars>
          <dgm:chMax/>
          <dgm:chPref val="0"/>
          <dgm:bulletEnabled val="1"/>
        </dgm:presLayoutVars>
      </dgm:prSet>
      <dgm:spPr/>
      <dgm:t>
        <a:bodyPr/>
        <a:lstStyle/>
        <a:p>
          <a:endParaRPr lang="en-US"/>
        </a:p>
      </dgm:t>
    </dgm:pt>
    <dgm:pt modelId="{E9FEC693-40C2-48CD-8627-E62675845475}" type="pres">
      <dgm:prSet presAssocID="{42A96665-7AFF-4303-AE61-743FB2E29ECD}" presName="Child2Accent1" presStyleLbl="alignNode1" presStyleIdx="20" presStyleCnt="34"/>
      <dgm:spPr/>
    </dgm:pt>
    <dgm:pt modelId="{CDC020FD-7E5B-4ADC-B887-2FD0B8119DC1}" type="pres">
      <dgm:prSet presAssocID="{42A96665-7AFF-4303-AE61-743FB2E29ECD}" presName="Child2Accent2" presStyleLbl="alignNode1" presStyleIdx="21" presStyleCnt="34"/>
      <dgm:spPr/>
    </dgm:pt>
    <dgm:pt modelId="{CE342351-63C1-4C2E-8AAE-CA1E215884F1}" type="pres">
      <dgm:prSet presAssocID="{42A96665-7AFF-4303-AE61-743FB2E29ECD}" presName="Child2Accent3" presStyleLbl="alignNode1" presStyleIdx="22" presStyleCnt="34"/>
      <dgm:spPr/>
    </dgm:pt>
    <dgm:pt modelId="{27ACE95F-C825-444B-A043-5493D79B9198}" type="pres">
      <dgm:prSet presAssocID="{42A96665-7AFF-4303-AE61-743FB2E29ECD}" presName="Child2Accent4" presStyleLbl="alignNode1" presStyleIdx="23" presStyleCnt="34"/>
      <dgm:spPr/>
    </dgm:pt>
    <dgm:pt modelId="{ADD3C574-0A2C-4CC2-828C-DA7C6DAE5586}" type="pres">
      <dgm:prSet presAssocID="{42A96665-7AFF-4303-AE61-743FB2E29ECD}" presName="Child2Accent5" presStyleLbl="alignNode1" presStyleIdx="24" presStyleCnt="34"/>
      <dgm:spPr/>
    </dgm:pt>
    <dgm:pt modelId="{6C4B2FD7-F7F0-4096-A06A-D4A6FEB8ED97}" type="pres">
      <dgm:prSet presAssocID="{42A96665-7AFF-4303-AE61-743FB2E29ECD}" presName="Child2Accent6" presStyleLbl="alignNode1" presStyleIdx="25" presStyleCnt="34"/>
      <dgm:spPr/>
    </dgm:pt>
    <dgm:pt modelId="{AA11127C-8D89-42F2-94D1-7031755D943D}" type="pres">
      <dgm:prSet presAssocID="{42A96665-7AFF-4303-AE61-743FB2E29ECD}" presName="Child2Accent7" presStyleLbl="alignNode1" presStyleIdx="26" presStyleCnt="34"/>
      <dgm:spPr/>
    </dgm:pt>
    <dgm:pt modelId="{450D877D-1A79-4BEA-9595-2D6CC57BEF4B}" type="pres">
      <dgm:prSet presAssocID="{42A96665-7AFF-4303-AE61-743FB2E29ECD}" presName="Child2" presStyleLbl="revTx" presStyleIdx="1" presStyleCnt="3">
        <dgm:presLayoutVars>
          <dgm:chMax/>
          <dgm:chPref val="0"/>
          <dgm:bulletEnabled val="1"/>
        </dgm:presLayoutVars>
      </dgm:prSet>
      <dgm:spPr/>
      <dgm:t>
        <a:bodyPr/>
        <a:lstStyle/>
        <a:p>
          <a:endParaRPr lang="en-US"/>
        </a:p>
      </dgm:t>
    </dgm:pt>
    <dgm:pt modelId="{865777DB-F373-4F6A-ACD1-3E272ED4E786}" type="pres">
      <dgm:prSet presAssocID="{A7BBC01F-901A-4ADC-90DB-9F78374ED713}" presName="Child3Accent1" presStyleLbl="alignNode1" presStyleIdx="27" presStyleCnt="34"/>
      <dgm:spPr/>
    </dgm:pt>
    <dgm:pt modelId="{4889D094-0BA8-4E14-A7D1-961F6FFADDE6}" type="pres">
      <dgm:prSet presAssocID="{A7BBC01F-901A-4ADC-90DB-9F78374ED713}" presName="Child3Accent2" presStyleLbl="alignNode1" presStyleIdx="28" presStyleCnt="34"/>
      <dgm:spPr/>
    </dgm:pt>
    <dgm:pt modelId="{F2387CB2-ADCE-4D84-86A7-2343CE740194}" type="pres">
      <dgm:prSet presAssocID="{A7BBC01F-901A-4ADC-90DB-9F78374ED713}" presName="Child3Accent3" presStyleLbl="alignNode1" presStyleIdx="29" presStyleCnt="34"/>
      <dgm:spPr/>
    </dgm:pt>
    <dgm:pt modelId="{14838916-522D-49F1-AD05-A26499144AB6}" type="pres">
      <dgm:prSet presAssocID="{A7BBC01F-901A-4ADC-90DB-9F78374ED713}" presName="Child3Accent4" presStyleLbl="alignNode1" presStyleIdx="30" presStyleCnt="34"/>
      <dgm:spPr/>
    </dgm:pt>
    <dgm:pt modelId="{DD72ABBA-008D-44B8-A11C-465D8E77FDFA}" type="pres">
      <dgm:prSet presAssocID="{A7BBC01F-901A-4ADC-90DB-9F78374ED713}" presName="Child3Accent5" presStyleLbl="alignNode1" presStyleIdx="31" presStyleCnt="34"/>
      <dgm:spPr/>
    </dgm:pt>
    <dgm:pt modelId="{E1D7FF44-62A6-4ABF-91D8-4EF428594593}" type="pres">
      <dgm:prSet presAssocID="{A7BBC01F-901A-4ADC-90DB-9F78374ED713}" presName="Child3Accent6" presStyleLbl="alignNode1" presStyleIdx="32" presStyleCnt="34"/>
      <dgm:spPr/>
    </dgm:pt>
    <dgm:pt modelId="{039F9C09-CED9-4E87-AFB5-5411A6954016}" type="pres">
      <dgm:prSet presAssocID="{A7BBC01F-901A-4ADC-90DB-9F78374ED713}" presName="Child3Accent7" presStyleLbl="alignNode1" presStyleIdx="33" presStyleCnt="34"/>
      <dgm:spPr/>
    </dgm:pt>
    <dgm:pt modelId="{429282A7-7597-4A97-A38E-0FAE53B3A39F}" type="pres">
      <dgm:prSet presAssocID="{A7BBC01F-901A-4ADC-90DB-9F78374ED713}" presName="Child3" presStyleLbl="revTx" presStyleIdx="2" presStyleCnt="3">
        <dgm:presLayoutVars>
          <dgm:chMax/>
          <dgm:chPref val="0"/>
          <dgm:bulletEnabled val="1"/>
        </dgm:presLayoutVars>
      </dgm:prSet>
      <dgm:spPr/>
      <dgm:t>
        <a:bodyPr/>
        <a:lstStyle/>
        <a:p>
          <a:endParaRPr lang="en-US"/>
        </a:p>
      </dgm:t>
    </dgm:pt>
  </dgm:ptLst>
  <dgm:cxnLst>
    <dgm:cxn modelId="{AC3CBF24-7BE2-4520-97D2-EF1CAB9345C8}" srcId="{6B41BA6B-1E74-4DE2-B61D-B828E52A16E5}" destId="{84B6839F-3A34-4387-B7B4-2008943A927F}" srcOrd="0" destOrd="0" parTransId="{84ECD51C-8668-4F1E-BE27-2F83F4EE004C}" sibTransId="{C4FE8EAE-3450-4842-8EAA-C0E4DA190D1F}"/>
    <dgm:cxn modelId="{8DF93BCF-ACCE-4892-A9D0-30ADEC3D2A3C}" type="presOf" srcId="{6B41BA6B-1E74-4DE2-B61D-B828E52A16E5}" destId="{C795FB5B-79B4-4142-AAC0-C72A9301A86C}" srcOrd="0" destOrd="0" presId="urn:microsoft.com/office/officeart/2011/layout/ConvergingText"/>
    <dgm:cxn modelId="{706361D1-D13F-4A5E-90DC-FCB0B166A000}" type="presOf" srcId="{A2182F2A-83B9-4FC4-B929-02BD336A7A41}" destId="{C7904693-1E46-490C-AADA-B4D98F97CD3D}" srcOrd="0" destOrd="0" presId="urn:microsoft.com/office/officeart/2011/layout/ConvergingText"/>
    <dgm:cxn modelId="{94430079-E0BC-4F7D-83B1-C0B232A68868}" type="presOf" srcId="{A7BBC01F-901A-4ADC-90DB-9F78374ED713}" destId="{429282A7-7597-4A97-A38E-0FAE53B3A39F}" srcOrd="0" destOrd="0" presId="urn:microsoft.com/office/officeart/2011/layout/ConvergingText"/>
    <dgm:cxn modelId="{53702C1A-27F5-4316-A7AC-68CDE9DACBF8}" srcId="{84B6839F-3A34-4387-B7B4-2008943A927F}" destId="{A7BBC01F-901A-4ADC-90DB-9F78374ED713}" srcOrd="2" destOrd="0" parTransId="{B820306D-82EA-416B-A7B9-BD908565BA04}" sibTransId="{733AE544-2897-4C03-AB0D-0F28D354100A}"/>
    <dgm:cxn modelId="{9F964EA0-CE89-4EE0-8D3A-DF3E749D0FF3}" type="presOf" srcId="{84B6839F-3A34-4387-B7B4-2008943A927F}" destId="{ECB7D1C0-9D89-41A7-9556-03E498504440}" srcOrd="0" destOrd="0" presId="urn:microsoft.com/office/officeart/2011/layout/ConvergingText"/>
    <dgm:cxn modelId="{D571A2CB-DF9C-45A5-89BD-95CF8AD06083}" srcId="{84B6839F-3A34-4387-B7B4-2008943A927F}" destId="{A2182F2A-83B9-4FC4-B929-02BD336A7A41}" srcOrd="0" destOrd="0" parTransId="{36A81DF4-91B6-4726-9B5D-6E495DECA893}" sibTransId="{81C460CC-FE33-41CF-9B50-C10FEE40E86A}"/>
    <dgm:cxn modelId="{74D42765-C7BD-422F-BC7E-DF4DC0F2EDE5}" type="presOf" srcId="{42A96665-7AFF-4303-AE61-743FB2E29ECD}" destId="{450D877D-1A79-4BEA-9595-2D6CC57BEF4B}" srcOrd="0" destOrd="0" presId="urn:microsoft.com/office/officeart/2011/layout/ConvergingText"/>
    <dgm:cxn modelId="{EB1F1E26-91E7-4AB5-9FBF-128D95982BC0}" srcId="{84B6839F-3A34-4387-B7B4-2008943A927F}" destId="{42A96665-7AFF-4303-AE61-743FB2E29ECD}" srcOrd="1" destOrd="0" parTransId="{2A38F7BA-99CC-4B9A-A06E-2705C231181F}" sibTransId="{1E3B26AC-50ED-42E3-B753-8C06148D8A97}"/>
    <dgm:cxn modelId="{72FCF1DD-8AC9-40C2-9891-BABD96BA1A19}" type="presParOf" srcId="{C795FB5B-79B4-4142-AAC0-C72A9301A86C}" destId="{BE25A188-EF59-428D-9DB6-2F147F4EF43E}" srcOrd="0" destOrd="0" presId="urn:microsoft.com/office/officeart/2011/layout/ConvergingText"/>
    <dgm:cxn modelId="{4FBA8DE8-13DE-40D4-9C0C-D9BABC4E1157}" type="presParOf" srcId="{BE25A188-EF59-428D-9DB6-2F147F4EF43E}" destId="{B183408E-DC27-4371-9981-BC4970A51345}" srcOrd="0" destOrd="0" presId="urn:microsoft.com/office/officeart/2011/layout/ConvergingText"/>
    <dgm:cxn modelId="{38C2857B-B222-4509-A546-C41192E092AE}" type="presParOf" srcId="{BE25A188-EF59-428D-9DB6-2F147F4EF43E}" destId="{F34BA2E4-BD94-41EB-BB2A-B2DAA6B2E4FE}" srcOrd="1" destOrd="0" presId="urn:microsoft.com/office/officeart/2011/layout/ConvergingText"/>
    <dgm:cxn modelId="{7198F977-2F98-4940-BC6E-D7D18DEB9338}" type="presParOf" srcId="{BE25A188-EF59-428D-9DB6-2F147F4EF43E}" destId="{06891338-E6EE-40F2-8C81-6D68B054B43D}" srcOrd="2" destOrd="0" presId="urn:microsoft.com/office/officeart/2011/layout/ConvergingText"/>
    <dgm:cxn modelId="{9BE5D7C4-9F6C-47D5-BCAF-F3804D6A2A64}" type="presParOf" srcId="{BE25A188-EF59-428D-9DB6-2F147F4EF43E}" destId="{B5DEDFC5-58D2-4915-915E-DAB0095BB8B5}" srcOrd="3" destOrd="0" presId="urn:microsoft.com/office/officeart/2011/layout/ConvergingText"/>
    <dgm:cxn modelId="{DDCEA731-616F-45DF-93FE-CB081E3551D4}" type="presParOf" srcId="{BE25A188-EF59-428D-9DB6-2F147F4EF43E}" destId="{03C250AC-7465-439D-B761-10A387CC7DC6}" srcOrd="4" destOrd="0" presId="urn:microsoft.com/office/officeart/2011/layout/ConvergingText"/>
    <dgm:cxn modelId="{5AF33875-DFE6-49CC-87C4-3BD4D0D31E27}" type="presParOf" srcId="{BE25A188-EF59-428D-9DB6-2F147F4EF43E}" destId="{42A3E4D3-10E1-4AC7-B43C-A12CA9B11A35}" srcOrd="5" destOrd="0" presId="urn:microsoft.com/office/officeart/2011/layout/ConvergingText"/>
    <dgm:cxn modelId="{0329A51E-E17B-4B8F-B066-3628ECA29C0B}" type="presParOf" srcId="{BE25A188-EF59-428D-9DB6-2F147F4EF43E}" destId="{F3C56E66-A6A6-4262-BA20-CE3251387D41}" srcOrd="6" destOrd="0" presId="urn:microsoft.com/office/officeart/2011/layout/ConvergingText"/>
    <dgm:cxn modelId="{23C9B582-8B51-45D0-8AE8-78AC6A68F139}" type="presParOf" srcId="{BE25A188-EF59-428D-9DB6-2F147F4EF43E}" destId="{ED9CA52B-9FEC-4938-85E0-7EE30BF458DE}" srcOrd="7" destOrd="0" presId="urn:microsoft.com/office/officeart/2011/layout/ConvergingText"/>
    <dgm:cxn modelId="{977B54E8-0B3C-4609-BCB1-BCC62FC089F8}" type="presParOf" srcId="{BE25A188-EF59-428D-9DB6-2F147F4EF43E}" destId="{1B7E10FC-C760-4E67-BF6A-F26A74643832}" srcOrd="8" destOrd="0" presId="urn:microsoft.com/office/officeart/2011/layout/ConvergingText"/>
    <dgm:cxn modelId="{B90E4BE7-ED5A-41F3-9A48-E2C135FD30C5}" type="presParOf" srcId="{BE25A188-EF59-428D-9DB6-2F147F4EF43E}" destId="{35C4CB15-1F52-466E-BAB9-ACA9AFF70505}" srcOrd="9" destOrd="0" presId="urn:microsoft.com/office/officeart/2011/layout/ConvergingText"/>
    <dgm:cxn modelId="{69028B4E-F67E-4D6B-A90D-5D3221F99A17}" type="presParOf" srcId="{BE25A188-EF59-428D-9DB6-2F147F4EF43E}" destId="{ECB7D1C0-9D89-41A7-9556-03E498504440}" srcOrd="10" destOrd="0" presId="urn:microsoft.com/office/officeart/2011/layout/ConvergingText"/>
    <dgm:cxn modelId="{B1498733-1A13-4504-A487-6CDE37561C10}" type="presParOf" srcId="{BE25A188-EF59-428D-9DB6-2F147F4EF43E}" destId="{6DB8C603-2B1B-4388-AA2D-95FE9672C6FD}" srcOrd="11" destOrd="0" presId="urn:microsoft.com/office/officeart/2011/layout/ConvergingText"/>
    <dgm:cxn modelId="{C09D9B15-C326-40A3-B5AC-6A7B2A46196C}" type="presParOf" srcId="{BE25A188-EF59-428D-9DB6-2F147F4EF43E}" destId="{8CA6DE87-B50E-48B3-B736-6A46210D4457}" srcOrd="12" destOrd="0" presId="urn:microsoft.com/office/officeart/2011/layout/ConvergingText"/>
    <dgm:cxn modelId="{0E6E8B9A-048E-441C-8906-37DE72DF4DE3}" type="presParOf" srcId="{BE25A188-EF59-428D-9DB6-2F147F4EF43E}" destId="{AC787861-34B7-4B5A-8F1C-3F34A59D1EC6}" srcOrd="13" destOrd="0" presId="urn:microsoft.com/office/officeart/2011/layout/ConvergingText"/>
    <dgm:cxn modelId="{57FC125C-95B3-4899-828D-BC9C6B0AABA3}" type="presParOf" srcId="{BE25A188-EF59-428D-9DB6-2F147F4EF43E}" destId="{79894543-9A5E-452E-85C2-C604C59A563F}" srcOrd="14" destOrd="0" presId="urn:microsoft.com/office/officeart/2011/layout/ConvergingText"/>
    <dgm:cxn modelId="{14AA1C5C-0FC7-4BAD-85DE-C23666D0F9EF}" type="presParOf" srcId="{BE25A188-EF59-428D-9DB6-2F147F4EF43E}" destId="{5F7708AC-269D-438E-B50D-053DDC91C389}" srcOrd="15" destOrd="0" presId="urn:microsoft.com/office/officeart/2011/layout/ConvergingText"/>
    <dgm:cxn modelId="{AECB1299-4386-48B7-B611-EC2A731BE0EC}" type="presParOf" srcId="{BE25A188-EF59-428D-9DB6-2F147F4EF43E}" destId="{C3519F0D-701E-4954-8355-F1F9766C92D3}" srcOrd="16" destOrd="0" presId="urn:microsoft.com/office/officeart/2011/layout/ConvergingText"/>
    <dgm:cxn modelId="{DB11206D-EF90-43ED-9A9D-C191634092AF}" type="presParOf" srcId="{BE25A188-EF59-428D-9DB6-2F147F4EF43E}" destId="{5CFDDA7D-911E-4980-B7D2-47ECBA5A5AAA}" srcOrd="17" destOrd="0" presId="urn:microsoft.com/office/officeart/2011/layout/ConvergingText"/>
    <dgm:cxn modelId="{3D1C1F30-AD61-4FCC-BBB9-9D5F5FCED1CE}" type="presParOf" srcId="{BE25A188-EF59-428D-9DB6-2F147F4EF43E}" destId="{E5F5EF5F-04EE-46B3-A449-98B319F55C9A}" srcOrd="18" destOrd="0" presId="urn:microsoft.com/office/officeart/2011/layout/ConvergingText"/>
    <dgm:cxn modelId="{A2674F89-0ACA-4339-84C8-81B5176196CF}" type="presParOf" srcId="{BE25A188-EF59-428D-9DB6-2F147F4EF43E}" destId="{495A9591-F455-4D43-8459-21963BE892C9}" srcOrd="19" destOrd="0" presId="urn:microsoft.com/office/officeart/2011/layout/ConvergingText"/>
    <dgm:cxn modelId="{F679526D-0C56-49CB-8542-37BA5E2D33C5}" type="presParOf" srcId="{BE25A188-EF59-428D-9DB6-2F147F4EF43E}" destId="{C7904693-1E46-490C-AADA-B4D98F97CD3D}" srcOrd="20" destOrd="0" presId="urn:microsoft.com/office/officeart/2011/layout/ConvergingText"/>
    <dgm:cxn modelId="{2D73377F-E44C-4B0F-92B2-3A21D43AE2EB}" type="presParOf" srcId="{BE25A188-EF59-428D-9DB6-2F147F4EF43E}" destId="{E9FEC693-40C2-48CD-8627-E62675845475}" srcOrd="21" destOrd="0" presId="urn:microsoft.com/office/officeart/2011/layout/ConvergingText"/>
    <dgm:cxn modelId="{3669B222-F44A-410B-A0E2-FEE0AE182E37}" type="presParOf" srcId="{BE25A188-EF59-428D-9DB6-2F147F4EF43E}" destId="{CDC020FD-7E5B-4ADC-B887-2FD0B8119DC1}" srcOrd="22" destOrd="0" presId="urn:microsoft.com/office/officeart/2011/layout/ConvergingText"/>
    <dgm:cxn modelId="{79AAFED9-0B5A-4A15-9624-DFB1A9EBB120}" type="presParOf" srcId="{BE25A188-EF59-428D-9DB6-2F147F4EF43E}" destId="{CE342351-63C1-4C2E-8AAE-CA1E215884F1}" srcOrd="23" destOrd="0" presId="urn:microsoft.com/office/officeart/2011/layout/ConvergingText"/>
    <dgm:cxn modelId="{F60C6F9A-15CC-496F-865F-F56E2B618F80}" type="presParOf" srcId="{BE25A188-EF59-428D-9DB6-2F147F4EF43E}" destId="{27ACE95F-C825-444B-A043-5493D79B9198}" srcOrd="24" destOrd="0" presId="urn:microsoft.com/office/officeart/2011/layout/ConvergingText"/>
    <dgm:cxn modelId="{FA8226E3-39A7-426C-8E30-D93CBD910997}" type="presParOf" srcId="{BE25A188-EF59-428D-9DB6-2F147F4EF43E}" destId="{ADD3C574-0A2C-4CC2-828C-DA7C6DAE5586}" srcOrd="25" destOrd="0" presId="urn:microsoft.com/office/officeart/2011/layout/ConvergingText"/>
    <dgm:cxn modelId="{251A3E66-6C53-4118-8F66-03EF1CD68189}" type="presParOf" srcId="{BE25A188-EF59-428D-9DB6-2F147F4EF43E}" destId="{6C4B2FD7-F7F0-4096-A06A-D4A6FEB8ED97}" srcOrd="26" destOrd="0" presId="urn:microsoft.com/office/officeart/2011/layout/ConvergingText"/>
    <dgm:cxn modelId="{0E23061B-3853-4548-8B7A-9F885F001966}" type="presParOf" srcId="{BE25A188-EF59-428D-9DB6-2F147F4EF43E}" destId="{AA11127C-8D89-42F2-94D1-7031755D943D}" srcOrd="27" destOrd="0" presId="urn:microsoft.com/office/officeart/2011/layout/ConvergingText"/>
    <dgm:cxn modelId="{36FC8750-FA7B-47EA-B8C6-F9D3AEDDAEC3}" type="presParOf" srcId="{BE25A188-EF59-428D-9DB6-2F147F4EF43E}" destId="{450D877D-1A79-4BEA-9595-2D6CC57BEF4B}" srcOrd="28" destOrd="0" presId="urn:microsoft.com/office/officeart/2011/layout/ConvergingText"/>
    <dgm:cxn modelId="{07CF79BF-DB63-48AF-9D61-AE488A77AAFD}" type="presParOf" srcId="{BE25A188-EF59-428D-9DB6-2F147F4EF43E}" destId="{865777DB-F373-4F6A-ACD1-3E272ED4E786}" srcOrd="29" destOrd="0" presId="urn:microsoft.com/office/officeart/2011/layout/ConvergingText"/>
    <dgm:cxn modelId="{C5C3E728-81E7-48C4-8EF3-C5843657DA50}" type="presParOf" srcId="{BE25A188-EF59-428D-9DB6-2F147F4EF43E}" destId="{4889D094-0BA8-4E14-A7D1-961F6FFADDE6}" srcOrd="30" destOrd="0" presId="urn:microsoft.com/office/officeart/2011/layout/ConvergingText"/>
    <dgm:cxn modelId="{FD284961-2603-474B-AF5D-120443D6BA3C}" type="presParOf" srcId="{BE25A188-EF59-428D-9DB6-2F147F4EF43E}" destId="{F2387CB2-ADCE-4D84-86A7-2343CE740194}" srcOrd="31" destOrd="0" presId="urn:microsoft.com/office/officeart/2011/layout/ConvergingText"/>
    <dgm:cxn modelId="{4BE33F71-DA59-4785-8499-62FF71E0AFD7}" type="presParOf" srcId="{BE25A188-EF59-428D-9DB6-2F147F4EF43E}" destId="{14838916-522D-49F1-AD05-A26499144AB6}" srcOrd="32" destOrd="0" presId="urn:microsoft.com/office/officeart/2011/layout/ConvergingText"/>
    <dgm:cxn modelId="{D7575F19-CC27-425B-9BD6-8B07FE4F4E87}" type="presParOf" srcId="{BE25A188-EF59-428D-9DB6-2F147F4EF43E}" destId="{DD72ABBA-008D-44B8-A11C-465D8E77FDFA}" srcOrd="33" destOrd="0" presId="urn:microsoft.com/office/officeart/2011/layout/ConvergingText"/>
    <dgm:cxn modelId="{8BC358BA-C27A-4B9A-BCB2-1B2DB083E50E}" type="presParOf" srcId="{BE25A188-EF59-428D-9DB6-2F147F4EF43E}" destId="{E1D7FF44-62A6-4ABF-91D8-4EF428594593}" srcOrd="34" destOrd="0" presId="urn:microsoft.com/office/officeart/2011/layout/ConvergingText"/>
    <dgm:cxn modelId="{B18D0987-DC72-428A-A138-4E665B3D6AA5}" type="presParOf" srcId="{BE25A188-EF59-428D-9DB6-2F147F4EF43E}" destId="{039F9C09-CED9-4E87-AFB5-5411A6954016}" srcOrd="35" destOrd="0" presId="urn:microsoft.com/office/officeart/2011/layout/ConvergingText"/>
    <dgm:cxn modelId="{60E55FFD-625E-4B9D-8868-DB66F03940A5}" type="presParOf" srcId="{BE25A188-EF59-428D-9DB6-2F147F4EF43E}" destId="{429282A7-7597-4A97-A38E-0FAE53B3A39F}"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21BA68-CE39-404F-8D25-BFC664AE7B31}"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US"/>
        </a:p>
      </dgm:t>
    </dgm:pt>
    <dgm:pt modelId="{5DA3A7B5-3758-4F4B-8570-88B76B66D554}">
      <dgm:prSet phldrT="[Text]"/>
      <dgm:spPr/>
      <dgm:t>
        <a:bodyPr/>
        <a:lstStyle/>
        <a:p>
          <a:r>
            <a:rPr lang="fa-IR" dirty="0">
              <a:cs typeface="B Koodak" panose="00000700000000000000" pitchFamily="2" charset="-78"/>
            </a:rPr>
            <a:t>اعتماد</a:t>
          </a:r>
          <a:endParaRPr lang="en-US" dirty="0">
            <a:cs typeface="B Koodak" panose="00000700000000000000" pitchFamily="2" charset="-78"/>
          </a:endParaRPr>
        </a:p>
      </dgm:t>
    </dgm:pt>
    <dgm:pt modelId="{05664B10-C517-43AC-B047-02C3CA5EFD97}" type="parTrans" cxnId="{452D627F-7394-46D7-829B-5EE2612C2C4A}">
      <dgm:prSet/>
      <dgm:spPr/>
      <dgm:t>
        <a:bodyPr/>
        <a:lstStyle/>
        <a:p>
          <a:endParaRPr lang="en-US">
            <a:cs typeface="B Koodak" panose="00000700000000000000" pitchFamily="2" charset="-78"/>
          </a:endParaRPr>
        </a:p>
      </dgm:t>
    </dgm:pt>
    <dgm:pt modelId="{70FE7DB0-BD24-4618-BBAF-9301939785D9}" type="sibTrans" cxnId="{452D627F-7394-46D7-829B-5EE2612C2C4A}">
      <dgm:prSet/>
      <dgm:spPr/>
      <dgm:t>
        <a:bodyPr/>
        <a:lstStyle/>
        <a:p>
          <a:endParaRPr lang="en-US">
            <a:cs typeface="B Koodak" panose="00000700000000000000" pitchFamily="2" charset="-78"/>
          </a:endParaRPr>
        </a:p>
      </dgm:t>
    </dgm:pt>
    <dgm:pt modelId="{1E67EB09-ACEA-4B0E-9492-0E0C97F998FC}">
      <dgm:prSet phldrT="[Text]"/>
      <dgm:spPr/>
      <dgm:t>
        <a:bodyPr/>
        <a:lstStyle/>
        <a:p>
          <a:r>
            <a:rPr lang="fa-IR" dirty="0">
              <a:cs typeface="B Koodak" panose="00000700000000000000" pitchFamily="2" charset="-78"/>
            </a:rPr>
            <a:t>اخلاق</a:t>
          </a:r>
          <a:endParaRPr lang="en-US" dirty="0">
            <a:cs typeface="B Koodak" panose="00000700000000000000" pitchFamily="2" charset="-78"/>
          </a:endParaRPr>
        </a:p>
      </dgm:t>
    </dgm:pt>
    <dgm:pt modelId="{5C3916F4-9EC5-4206-9368-3B58F9253790}" type="parTrans" cxnId="{1565F790-8B86-4667-AC04-EDD1362BABE5}">
      <dgm:prSet/>
      <dgm:spPr/>
      <dgm:t>
        <a:bodyPr/>
        <a:lstStyle/>
        <a:p>
          <a:endParaRPr lang="en-US">
            <a:cs typeface="B Koodak" panose="00000700000000000000" pitchFamily="2" charset="-78"/>
          </a:endParaRPr>
        </a:p>
      </dgm:t>
    </dgm:pt>
    <dgm:pt modelId="{93820E01-839D-4609-A184-C207F2CCB315}" type="sibTrans" cxnId="{1565F790-8B86-4667-AC04-EDD1362BABE5}">
      <dgm:prSet/>
      <dgm:spPr/>
      <dgm:t>
        <a:bodyPr/>
        <a:lstStyle/>
        <a:p>
          <a:endParaRPr lang="en-US">
            <a:cs typeface="B Koodak" panose="00000700000000000000" pitchFamily="2" charset="-78"/>
          </a:endParaRPr>
        </a:p>
      </dgm:t>
    </dgm:pt>
    <dgm:pt modelId="{62D159E9-9ADD-483D-A95D-C64DC5B45FC7}">
      <dgm:prSet phldrT="[Text]"/>
      <dgm:spPr/>
      <dgm:t>
        <a:bodyPr/>
        <a:lstStyle/>
        <a:p>
          <a:r>
            <a:rPr lang="fa-IR" dirty="0">
              <a:cs typeface="B Koodak" panose="00000700000000000000" pitchFamily="2" charset="-78"/>
            </a:rPr>
            <a:t>صداقت</a:t>
          </a:r>
          <a:endParaRPr lang="en-US" dirty="0">
            <a:cs typeface="B Koodak" panose="00000700000000000000" pitchFamily="2" charset="-78"/>
          </a:endParaRPr>
        </a:p>
      </dgm:t>
    </dgm:pt>
    <dgm:pt modelId="{0E143482-33F2-4B46-8EA6-4D1DA736E1E3}" type="parTrans" cxnId="{AE1BF268-BFA1-4A37-8D1E-B2EA3AD27926}">
      <dgm:prSet/>
      <dgm:spPr/>
      <dgm:t>
        <a:bodyPr/>
        <a:lstStyle/>
        <a:p>
          <a:endParaRPr lang="en-US">
            <a:cs typeface="B Koodak" panose="00000700000000000000" pitchFamily="2" charset="-78"/>
          </a:endParaRPr>
        </a:p>
      </dgm:t>
    </dgm:pt>
    <dgm:pt modelId="{81A8C7C4-9C24-40CE-BD4F-BDBB460B1268}" type="sibTrans" cxnId="{AE1BF268-BFA1-4A37-8D1E-B2EA3AD27926}">
      <dgm:prSet/>
      <dgm:spPr/>
      <dgm:t>
        <a:bodyPr/>
        <a:lstStyle/>
        <a:p>
          <a:endParaRPr lang="en-US">
            <a:cs typeface="B Koodak" panose="00000700000000000000" pitchFamily="2" charset="-78"/>
          </a:endParaRPr>
        </a:p>
      </dgm:t>
    </dgm:pt>
    <dgm:pt modelId="{7D48F613-73F9-4D6B-B2B1-8E1212A6F416}">
      <dgm:prSet phldrT="[Text]"/>
      <dgm:spPr/>
      <dgm:t>
        <a:bodyPr/>
        <a:lstStyle/>
        <a:p>
          <a:r>
            <a:rPr lang="fa-IR" dirty="0">
              <a:cs typeface="B Koodak" panose="00000700000000000000" pitchFamily="2" charset="-78"/>
            </a:rPr>
            <a:t>شفافیت</a:t>
          </a:r>
          <a:endParaRPr lang="en-US" dirty="0">
            <a:cs typeface="B Koodak" panose="00000700000000000000" pitchFamily="2" charset="-78"/>
          </a:endParaRPr>
        </a:p>
      </dgm:t>
    </dgm:pt>
    <dgm:pt modelId="{1BFF475B-E888-485E-8734-3148F0402E56}" type="parTrans" cxnId="{1B2F9579-4852-485F-9C46-1BB808947886}">
      <dgm:prSet/>
      <dgm:spPr/>
      <dgm:t>
        <a:bodyPr/>
        <a:lstStyle/>
        <a:p>
          <a:endParaRPr lang="en-US">
            <a:cs typeface="B Koodak" panose="00000700000000000000" pitchFamily="2" charset="-78"/>
          </a:endParaRPr>
        </a:p>
      </dgm:t>
    </dgm:pt>
    <dgm:pt modelId="{E2D302A0-F6EE-4321-8297-AB487CD75BBB}" type="sibTrans" cxnId="{1B2F9579-4852-485F-9C46-1BB808947886}">
      <dgm:prSet/>
      <dgm:spPr/>
      <dgm:t>
        <a:bodyPr/>
        <a:lstStyle/>
        <a:p>
          <a:endParaRPr lang="en-US">
            <a:cs typeface="B Koodak" panose="00000700000000000000" pitchFamily="2" charset="-78"/>
          </a:endParaRPr>
        </a:p>
      </dgm:t>
    </dgm:pt>
    <dgm:pt modelId="{C4BA1A83-EF51-44C3-93D4-39FC784BAD64}" type="pres">
      <dgm:prSet presAssocID="{6D21BA68-CE39-404F-8D25-BFC664AE7B31}" presName="Name0" presStyleCnt="0">
        <dgm:presLayoutVars>
          <dgm:chMax val="1"/>
          <dgm:dir/>
          <dgm:animLvl val="ctr"/>
          <dgm:resizeHandles val="exact"/>
        </dgm:presLayoutVars>
      </dgm:prSet>
      <dgm:spPr/>
      <dgm:t>
        <a:bodyPr/>
        <a:lstStyle/>
        <a:p>
          <a:endParaRPr lang="en-US"/>
        </a:p>
      </dgm:t>
    </dgm:pt>
    <dgm:pt modelId="{B62D3C88-BBD5-42C6-B943-D75D2AA167DB}" type="pres">
      <dgm:prSet presAssocID="{5DA3A7B5-3758-4F4B-8570-88B76B66D554}" presName="centerShape" presStyleLbl="node0" presStyleIdx="0" presStyleCnt="1" custScaleX="120480" custScaleY="118187"/>
      <dgm:spPr/>
      <dgm:t>
        <a:bodyPr/>
        <a:lstStyle/>
        <a:p>
          <a:endParaRPr lang="en-US"/>
        </a:p>
      </dgm:t>
    </dgm:pt>
    <dgm:pt modelId="{DCCCA1C8-39BC-45F5-9078-EC0144AF03E1}" type="pres">
      <dgm:prSet presAssocID="{1E67EB09-ACEA-4B0E-9492-0E0C97F998FC}" presName="node" presStyleLbl="node1" presStyleIdx="0" presStyleCnt="3" custScaleX="119448" custScaleY="117486">
        <dgm:presLayoutVars>
          <dgm:bulletEnabled val="1"/>
        </dgm:presLayoutVars>
      </dgm:prSet>
      <dgm:spPr/>
      <dgm:t>
        <a:bodyPr/>
        <a:lstStyle/>
        <a:p>
          <a:endParaRPr lang="en-US"/>
        </a:p>
      </dgm:t>
    </dgm:pt>
    <dgm:pt modelId="{4C879C4E-9AC1-4B1A-B802-9832E61F3BFE}" type="pres">
      <dgm:prSet presAssocID="{1E67EB09-ACEA-4B0E-9492-0E0C97F998FC}" presName="dummy" presStyleCnt="0"/>
      <dgm:spPr/>
    </dgm:pt>
    <dgm:pt modelId="{B8628F2B-5503-4EEA-9AF2-428A38F8A099}" type="pres">
      <dgm:prSet presAssocID="{93820E01-839D-4609-A184-C207F2CCB315}" presName="sibTrans" presStyleLbl="sibTrans2D1" presStyleIdx="0" presStyleCnt="3"/>
      <dgm:spPr/>
      <dgm:t>
        <a:bodyPr/>
        <a:lstStyle/>
        <a:p>
          <a:endParaRPr lang="en-US"/>
        </a:p>
      </dgm:t>
    </dgm:pt>
    <dgm:pt modelId="{726F2BEF-FAE3-44EA-8289-79E93FD8D741}" type="pres">
      <dgm:prSet presAssocID="{62D159E9-9ADD-483D-A95D-C64DC5B45FC7}" presName="node" presStyleLbl="node1" presStyleIdx="1" presStyleCnt="3" custScaleX="119448" custScaleY="117486">
        <dgm:presLayoutVars>
          <dgm:bulletEnabled val="1"/>
        </dgm:presLayoutVars>
      </dgm:prSet>
      <dgm:spPr/>
      <dgm:t>
        <a:bodyPr/>
        <a:lstStyle/>
        <a:p>
          <a:endParaRPr lang="en-US"/>
        </a:p>
      </dgm:t>
    </dgm:pt>
    <dgm:pt modelId="{1FF274AE-0F5E-4A58-BF08-B2F5720C6F64}" type="pres">
      <dgm:prSet presAssocID="{62D159E9-9ADD-483D-A95D-C64DC5B45FC7}" presName="dummy" presStyleCnt="0"/>
      <dgm:spPr/>
    </dgm:pt>
    <dgm:pt modelId="{8B22AC89-4225-46CE-81FA-F0FF9742554A}" type="pres">
      <dgm:prSet presAssocID="{81A8C7C4-9C24-40CE-BD4F-BDBB460B1268}" presName="sibTrans" presStyleLbl="sibTrans2D1" presStyleIdx="1" presStyleCnt="3"/>
      <dgm:spPr/>
      <dgm:t>
        <a:bodyPr/>
        <a:lstStyle/>
        <a:p>
          <a:endParaRPr lang="en-US"/>
        </a:p>
      </dgm:t>
    </dgm:pt>
    <dgm:pt modelId="{CDB0DAEF-D6AF-4AB8-B519-70BFAEE29E3B}" type="pres">
      <dgm:prSet presAssocID="{7D48F613-73F9-4D6B-B2B1-8E1212A6F416}" presName="node" presStyleLbl="node1" presStyleIdx="2" presStyleCnt="3" custScaleX="119448" custScaleY="117486">
        <dgm:presLayoutVars>
          <dgm:bulletEnabled val="1"/>
        </dgm:presLayoutVars>
      </dgm:prSet>
      <dgm:spPr/>
      <dgm:t>
        <a:bodyPr/>
        <a:lstStyle/>
        <a:p>
          <a:endParaRPr lang="en-US"/>
        </a:p>
      </dgm:t>
    </dgm:pt>
    <dgm:pt modelId="{7E5E22C9-FFF4-44D7-A220-EB23EAA71D28}" type="pres">
      <dgm:prSet presAssocID="{7D48F613-73F9-4D6B-B2B1-8E1212A6F416}" presName="dummy" presStyleCnt="0"/>
      <dgm:spPr/>
    </dgm:pt>
    <dgm:pt modelId="{51A460DC-E859-46C7-A01E-0FC0A4607040}" type="pres">
      <dgm:prSet presAssocID="{E2D302A0-F6EE-4321-8297-AB487CD75BBB}" presName="sibTrans" presStyleLbl="sibTrans2D1" presStyleIdx="2" presStyleCnt="3"/>
      <dgm:spPr/>
      <dgm:t>
        <a:bodyPr/>
        <a:lstStyle/>
        <a:p>
          <a:endParaRPr lang="en-US"/>
        </a:p>
      </dgm:t>
    </dgm:pt>
  </dgm:ptLst>
  <dgm:cxnLst>
    <dgm:cxn modelId="{1B2F9579-4852-485F-9C46-1BB808947886}" srcId="{5DA3A7B5-3758-4F4B-8570-88B76B66D554}" destId="{7D48F613-73F9-4D6B-B2B1-8E1212A6F416}" srcOrd="2" destOrd="0" parTransId="{1BFF475B-E888-485E-8734-3148F0402E56}" sibTransId="{E2D302A0-F6EE-4321-8297-AB487CD75BBB}"/>
    <dgm:cxn modelId="{9E37BB37-D009-41A9-9DB6-12B023CC30EC}" type="presOf" srcId="{5DA3A7B5-3758-4F4B-8570-88B76B66D554}" destId="{B62D3C88-BBD5-42C6-B943-D75D2AA167DB}" srcOrd="0" destOrd="0" presId="urn:microsoft.com/office/officeart/2005/8/layout/radial6"/>
    <dgm:cxn modelId="{AE1BF268-BFA1-4A37-8D1E-B2EA3AD27926}" srcId="{5DA3A7B5-3758-4F4B-8570-88B76B66D554}" destId="{62D159E9-9ADD-483D-A95D-C64DC5B45FC7}" srcOrd="1" destOrd="0" parTransId="{0E143482-33F2-4B46-8EA6-4D1DA736E1E3}" sibTransId="{81A8C7C4-9C24-40CE-BD4F-BDBB460B1268}"/>
    <dgm:cxn modelId="{1565F790-8B86-4667-AC04-EDD1362BABE5}" srcId="{5DA3A7B5-3758-4F4B-8570-88B76B66D554}" destId="{1E67EB09-ACEA-4B0E-9492-0E0C97F998FC}" srcOrd="0" destOrd="0" parTransId="{5C3916F4-9EC5-4206-9368-3B58F9253790}" sibTransId="{93820E01-839D-4609-A184-C207F2CCB315}"/>
    <dgm:cxn modelId="{422AB6E5-CF94-453E-83A8-E056C8721155}" type="presOf" srcId="{93820E01-839D-4609-A184-C207F2CCB315}" destId="{B8628F2B-5503-4EEA-9AF2-428A38F8A099}" srcOrd="0" destOrd="0" presId="urn:microsoft.com/office/officeart/2005/8/layout/radial6"/>
    <dgm:cxn modelId="{34CE35C5-4293-42FD-B411-DD9604654EC7}" type="presOf" srcId="{62D159E9-9ADD-483D-A95D-C64DC5B45FC7}" destId="{726F2BEF-FAE3-44EA-8289-79E93FD8D741}" srcOrd="0" destOrd="0" presId="urn:microsoft.com/office/officeart/2005/8/layout/radial6"/>
    <dgm:cxn modelId="{03313559-B56F-490A-A88A-0EDB3AC883AF}" type="presOf" srcId="{81A8C7C4-9C24-40CE-BD4F-BDBB460B1268}" destId="{8B22AC89-4225-46CE-81FA-F0FF9742554A}" srcOrd="0" destOrd="0" presId="urn:microsoft.com/office/officeart/2005/8/layout/radial6"/>
    <dgm:cxn modelId="{DFF5AA8F-583D-423F-99B3-9A261D19C129}" type="presOf" srcId="{7D48F613-73F9-4D6B-B2B1-8E1212A6F416}" destId="{CDB0DAEF-D6AF-4AB8-B519-70BFAEE29E3B}" srcOrd="0" destOrd="0" presId="urn:microsoft.com/office/officeart/2005/8/layout/radial6"/>
    <dgm:cxn modelId="{452D627F-7394-46D7-829B-5EE2612C2C4A}" srcId="{6D21BA68-CE39-404F-8D25-BFC664AE7B31}" destId="{5DA3A7B5-3758-4F4B-8570-88B76B66D554}" srcOrd="0" destOrd="0" parTransId="{05664B10-C517-43AC-B047-02C3CA5EFD97}" sibTransId="{70FE7DB0-BD24-4618-BBAF-9301939785D9}"/>
    <dgm:cxn modelId="{8DF00379-A24E-4D1F-B87C-210E23470CBE}" type="presOf" srcId="{1E67EB09-ACEA-4B0E-9492-0E0C97F998FC}" destId="{DCCCA1C8-39BC-45F5-9078-EC0144AF03E1}" srcOrd="0" destOrd="0" presId="urn:microsoft.com/office/officeart/2005/8/layout/radial6"/>
    <dgm:cxn modelId="{BC30A5AE-AF7F-4623-A5F4-4BD3FE236397}" type="presOf" srcId="{E2D302A0-F6EE-4321-8297-AB487CD75BBB}" destId="{51A460DC-E859-46C7-A01E-0FC0A4607040}" srcOrd="0" destOrd="0" presId="urn:microsoft.com/office/officeart/2005/8/layout/radial6"/>
    <dgm:cxn modelId="{51732BE4-E630-4FF5-943B-E2CD4DDD3AA4}" type="presOf" srcId="{6D21BA68-CE39-404F-8D25-BFC664AE7B31}" destId="{C4BA1A83-EF51-44C3-93D4-39FC784BAD64}" srcOrd="0" destOrd="0" presId="urn:microsoft.com/office/officeart/2005/8/layout/radial6"/>
    <dgm:cxn modelId="{8C5D7726-86E2-4B4F-9603-39AD3637B994}" type="presParOf" srcId="{C4BA1A83-EF51-44C3-93D4-39FC784BAD64}" destId="{B62D3C88-BBD5-42C6-B943-D75D2AA167DB}" srcOrd="0" destOrd="0" presId="urn:microsoft.com/office/officeart/2005/8/layout/radial6"/>
    <dgm:cxn modelId="{FBD4CCA3-2C0F-4CEF-A915-C800A11BD551}" type="presParOf" srcId="{C4BA1A83-EF51-44C3-93D4-39FC784BAD64}" destId="{DCCCA1C8-39BC-45F5-9078-EC0144AF03E1}" srcOrd="1" destOrd="0" presId="urn:microsoft.com/office/officeart/2005/8/layout/radial6"/>
    <dgm:cxn modelId="{B236A373-8362-47A8-A47E-F55CA174FBCC}" type="presParOf" srcId="{C4BA1A83-EF51-44C3-93D4-39FC784BAD64}" destId="{4C879C4E-9AC1-4B1A-B802-9832E61F3BFE}" srcOrd="2" destOrd="0" presId="urn:microsoft.com/office/officeart/2005/8/layout/radial6"/>
    <dgm:cxn modelId="{EB1580A8-D32B-4126-86AE-DDCA4EC31F5C}" type="presParOf" srcId="{C4BA1A83-EF51-44C3-93D4-39FC784BAD64}" destId="{B8628F2B-5503-4EEA-9AF2-428A38F8A099}" srcOrd="3" destOrd="0" presId="urn:microsoft.com/office/officeart/2005/8/layout/radial6"/>
    <dgm:cxn modelId="{6B63AECC-92EC-48F3-8B7A-1657C7F2648F}" type="presParOf" srcId="{C4BA1A83-EF51-44C3-93D4-39FC784BAD64}" destId="{726F2BEF-FAE3-44EA-8289-79E93FD8D741}" srcOrd="4" destOrd="0" presId="urn:microsoft.com/office/officeart/2005/8/layout/radial6"/>
    <dgm:cxn modelId="{19B4A0BF-FB6C-409D-BDA2-E2829D2FE730}" type="presParOf" srcId="{C4BA1A83-EF51-44C3-93D4-39FC784BAD64}" destId="{1FF274AE-0F5E-4A58-BF08-B2F5720C6F64}" srcOrd="5" destOrd="0" presId="urn:microsoft.com/office/officeart/2005/8/layout/radial6"/>
    <dgm:cxn modelId="{5A2D37A4-DD73-40CD-A9E7-755833107A1E}" type="presParOf" srcId="{C4BA1A83-EF51-44C3-93D4-39FC784BAD64}" destId="{8B22AC89-4225-46CE-81FA-F0FF9742554A}" srcOrd="6" destOrd="0" presId="urn:microsoft.com/office/officeart/2005/8/layout/radial6"/>
    <dgm:cxn modelId="{330B810C-A37E-4C0A-A5DF-0D4C2E50E9B4}" type="presParOf" srcId="{C4BA1A83-EF51-44C3-93D4-39FC784BAD64}" destId="{CDB0DAEF-D6AF-4AB8-B519-70BFAEE29E3B}" srcOrd="7" destOrd="0" presId="urn:microsoft.com/office/officeart/2005/8/layout/radial6"/>
    <dgm:cxn modelId="{86CEA8B6-9664-4C1C-8453-EA9038FCBCEA}" type="presParOf" srcId="{C4BA1A83-EF51-44C3-93D4-39FC784BAD64}" destId="{7E5E22C9-FFF4-44D7-A220-EB23EAA71D28}" srcOrd="8" destOrd="0" presId="urn:microsoft.com/office/officeart/2005/8/layout/radial6"/>
    <dgm:cxn modelId="{CC34935E-572B-4779-89B6-3C1AAD8E43C6}" type="presParOf" srcId="{C4BA1A83-EF51-44C3-93D4-39FC784BAD64}" destId="{51A460DC-E859-46C7-A01E-0FC0A4607040}"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A4D82B-4A4A-470F-8835-7817BBC8044D}" type="doc">
      <dgm:prSet loTypeId="urn:microsoft.com/office/officeart/2005/8/layout/cycle4" loCatId="matrix" qsTypeId="urn:microsoft.com/office/officeart/2005/8/quickstyle/3d2" qsCatId="3D" csTypeId="urn:microsoft.com/office/officeart/2005/8/colors/colorful4" csCatId="colorful" phldr="1"/>
      <dgm:spPr/>
      <dgm:t>
        <a:bodyPr/>
        <a:lstStyle/>
        <a:p>
          <a:endParaRPr lang="en-US"/>
        </a:p>
      </dgm:t>
    </dgm:pt>
    <dgm:pt modelId="{D54361DE-24B6-4372-94A8-BDA746608167}">
      <dgm:prSet phldrT="[Text]"/>
      <dgm:spPr/>
      <dgm:t>
        <a:bodyPr/>
        <a:lstStyle/>
        <a:p>
          <a:r>
            <a:rPr lang="fa-IR" u="none" dirty="0">
              <a:effectLst>
                <a:outerShdw blurRad="38100" dist="38100" dir="2700000" algn="tl">
                  <a:srgbClr val="000000">
                    <a:alpha val="43137"/>
                  </a:srgbClr>
                </a:outerShdw>
              </a:effectLst>
              <a:cs typeface="B Mitra" panose="00000400000000000000" pitchFamily="2" charset="-78"/>
            </a:rPr>
            <a:t>جذب نامناسب نیرو</a:t>
          </a:r>
          <a:endParaRPr lang="en-US" u="none" dirty="0">
            <a:effectLst>
              <a:outerShdw blurRad="38100" dist="38100" dir="2700000" algn="tl">
                <a:srgbClr val="000000">
                  <a:alpha val="43137"/>
                </a:srgbClr>
              </a:outerShdw>
            </a:effectLst>
            <a:cs typeface="B Mitra" panose="00000400000000000000" pitchFamily="2" charset="-78"/>
          </a:endParaRPr>
        </a:p>
      </dgm:t>
    </dgm:pt>
    <dgm:pt modelId="{9C08B2AA-A9D3-4204-9A19-4F2825F7462E}" type="parTrans" cxnId="{782A98DA-C8B0-4311-9C2E-E4AFBEAE91A0}">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058E5B6D-D3E8-4425-924A-EC43A9DAF101}" type="sibTrans" cxnId="{782A98DA-C8B0-4311-9C2E-E4AFBEAE91A0}">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037314A5-AED0-45B6-A066-CA7DF19ECDC4}">
      <dgm:prSet phldrT="[Text]"/>
      <dgm:spPr/>
      <dgm:t>
        <a:bodyPr/>
        <a:lstStyle/>
        <a:p>
          <a:r>
            <a:rPr lang="fa-IR" u="none" dirty="0">
              <a:effectLst>
                <a:outerShdw blurRad="38100" dist="38100" dir="2700000" algn="tl">
                  <a:srgbClr val="000000">
                    <a:alpha val="43137"/>
                  </a:srgbClr>
                </a:outerShdw>
              </a:effectLst>
              <a:cs typeface="B Mitra" panose="00000400000000000000" pitchFamily="2" charset="-78"/>
            </a:rPr>
            <a:t>انسجام مدیریتی پایین</a:t>
          </a:r>
          <a:endParaRPr lang="en-US" u="none" dirty="0">
            <a:effectLst>
              <a:outerShdw blurRad="38100" dist="38100" dir="2700000" algn="tl">
                <a:srgbClr val="000000">
                  <a:alpha val="43137"/>
                </a:srgbClr>
              </a:outerShdw>
            </a:effectLst>
            <a:cs typeface="B Mitra" panose="00000400000000000000" pitchFamily="2" charset="-78"/>
          </a:endParaRPr>
        </a:p>
      </dgm:t>
    </dgm:pt>
    <dgm:pt modelId="{00D087BA-A293-4D61-B067-7DA3D05A96FD}" type="parTrans" cxnId="{5231D991-0097-4E95-9AA4-CE90A1FA3796}">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80AF9C91-1ABD-4F07-B0CA-40C1BD36DD18}" type="sibTrans" cxnId="{5231D991-0097-4E95-9AA4-CE90A1FA3796}">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D5CCF594-B37C-4A6A-97F7-57099F90F08C}">
      <dgm:prSet phldrT="[Text]"/>
      <dgm:spPr/>
      <dgm:t>
        <a:bodyPr/>
        <a:lstStyle/>
        <a:p>
          <a:r>
            <a:rPr lang="fa-IR" u="none" dirty="0">
              <a:effectLst>
                <a:outerShdw blurRad="38100" dist="38100" dir="2700000" algn="tl">
                  <a:srgbClr val="000000">
                    <a:alpha val="43137"/>
                  </a:srgbClr>
                </a:outerShdw>
              </a:effectLst>
              <a:cs typeface="B Mitra" panose="00000400000000000000" pitchFamily="2" charset="-78"/>
            </a:rPr>
            <a:t>نظارت ضعیف</a:t>
          </a:r>
          <a:endParaRPr lang="en-US" u="none" dirty="0">
            <a:effectLst>
              <a:outerShdw blurRad="38100" dist="38100" dir="2700000" algn="tl">
                <a:srgbClr val="000000">
                  <a:alpha val="43137"/>
                </a:srgbClr>
              </a:outerShdw>
            </a:effectLst>
            <a:cs typeface="B Mitra" panose="00000400000000000000" pitchFamily="2" charset="-78"/>
          </a:endParaRPr>
        </a:p>
      </dgm:t>
    </dgm:pt>
    <dgm:pt modelId="{49CA43B2-9C5D-43F0-90B6-DB471B8B0461}" type="parTrans" cxnId="{01A40A59-C561-4FFA-AB31-DAAC6F001224}">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C2A6D298-3AB6-466A-8DB1-CECE9C75E181}" type="sibTrans" cxnId="{01A40A59-C561-4FFA-AB31-DAAC6F001224}">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4AF57128-AE1E-4A9F-B4BF-41C5B98D5646}">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شخصیت نامناسب</a:t>
          </a:r>
          <a:endParaRPr lang="en-US" u="none" dirty="0">
            <a:effectLst>
              <a:outerShdw blurRad="38100" dist="38100" dir="2700000" algn="tl">
                <a:srgbClr val="000000">
                  <a:alpha val="43137"/>
                </a:srgbClr>
              </a:outerShdw>
            </a:effectLst>
            <a:cs typeface="B Mitra" panose="00000400000000000000" pitchFamily="2" charset="-78"/>
          </a:endParaRPr>
        </a:p>
      </dgm:t>
    </dgm:pt>
    <dgm:pt modelId="{C9F72869-2E24-46CA-A75F-4FA58CE04C0E}" type="parTrans" cxnId="{ABE039F3-7422-4245-ACC8-FDAE7F150F66}">
      <dgm:prSet/>
      <dgm:spPr/>
      <dgm:t>
        <a:bodyPr/>
        <a:lstStyle/>
        <a:p>
          <a:endParaRPr lang="en-US"/>
        </a:p>
      </dgm:t>
    </dgm:pt>
    <dgm:pt modelId="{E9D021CF-63CD-4C5F-A53A-968188B80F16}" type="sibTrans" cxnId="{ABE039F3-7422-4245-ACC8-FDAE7F150F66}">
      <dgm:prSet/>
      <dgm:spPr/>
      <dgm:t>
        <a:bodyPr/>
        <a:lstStyle/>
        <a:p>
          <a:endParaRPr lang="en-US"/>
        </a:p>
      </dgm:t>
    </dgm:pt>
    <dgm:pt modelId="{D7E0C20E-2911-4254-8D2C-9676BC1E5323}">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عدم تناسب فرد با شغل</a:t>
          </a:r>
          <a:endParaRPr lang="en-US" u="none" dirty="0">
            <a:effectLst>
              <a:outerShdw blurRad="38100" dist="38100" dir="2700000" algn="tl">
                <a:srgbClr val="000000">
                  <a:alpha val="43137"/>
                </a:srgbClr>
              </a:outerShdw>
            </a:effectLst>
            <a:cs typeface="B Mitra" panose="00000400000000000000" pitchFamily="2" charset="-78"/>
          </a:endParaRPr>
        </a:p>
      </dgm:t>
    </dgm:pt>
    <dgm:pt modelId="{BB1B3403-5882-4D45-8135-4931EACFA403}" type="parTrans" cxnId="{313F47B2-8A3E-4E76-96F9-FF0E97412E87}">
      <dgm:prSet/>
      <dgm:spPr/>
      <dgm:t>
        <a:bodyPr/>
        <a:lstStyle/>
        <a:p>
          <a:endParaRPr lang="en-US"/>
        </a:p>
      </dgm:t>
    </dgm:pt>
    <dgm:pt modelId="{E2B508B1-8CDD-4971-8EBA-5D33C0FC38EA}" type="sibTrans" cxnId="{313F47B2-8A3E-4E76-96F9-FF0E97412E87}">
      <dgm:prSet/>
      <dgm:spPr/>
      <dgm:t>
        <a:bodyPr/>
        <a:lstStyle/>
        <a:p>
          <a:endParaRPr lang="en-US"/>
        </a:p>
      </dgm:t>
    </dgm:pt>
    <dgm:pt modelId="{7770A39C-3ED7-42A7-BA62-99187D87A769}">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نبود اعتماد (اخلاق، صداقت و شفافیت)</a:t>
          </a:r>
          <a:endParaRPr lang="en-US" u="none" dirty="0">
            <a:effectLst>
              <a:outerShdw blurRad="38100" dist="38100" dir="2700000" algn="tl">
                <a:srgbClr val="000000">
                  <a:alpha val="43137"/>
                </a:srgbClr>
              </a:outerShdw>
            </a:effectLst>
            <a:cs typeface="B Mitra" panose="00000400000000000000" pitchFamily="2" charset="-78"/>
          </a:endParaRPr>
        </a:p>
      </dgm:t>
    </dgm:pt>
    <dgm:pt modelId="{6D0F65E2-B284-4E8F-9010-E898A99ECF47}" type="parTrans" cxnId="{BB326FBA-8604-4F6A-B2D7-31ED66A497C6}">
      <dgm:prSet/>
      <dgm:spPr/>
      <dgm:t>
        <a:bodyPr/>
        <a:lstStyle/>
        <a:p>
          <a:endParaRPr lang="en-US"/>
        </a:p>
      </dgm:t>
    </dgm:pt>
    <dgm:pt modelId="{773342EA-9A96-4B31-B32B-7679B26ECD49}" type="sibTrans" cxnId="{BB326FBA-8604-4F6A-B2D7-31ED66A497C6}">
      <dgm:prSet/>
      <dgm:spPr/>
      <dgm:t>
        <a:bodyPr/>
        <a:lstStyle/>
        <a:p>
          <a:endParaRPr lang="en-US"/>
        </a:p>
      </dgm:t>
    </dgm:pt>
    <dgm:pt modelId="{6EAC8A01-4582-4E64-B99B-8E007F97BE13}">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نامشخص بودن هدف</a:t>
          </a:r>
          <a:endParaRPr lang="en-US" u="none" dirty="0">
            <a:effectLst>
              <a:outerShdw blurRad="38100" dist="38100" dir="2700000" algn="tl">
                <a:srgbClr val="000000">
                  <a:alpha val="43137"/>
                </a:srgbClr>
              </a:outerShdw>
            </a:effectLst>
            <a:cs typeface="B Mitra" panose="00000400000000000000" pitchFamily="2" charset="-78"/>
          </a:endParaRPr>
        </a:p>
      </dgm:t>
    </dgm:pt>
    <dgm:pt modelId="{EF59A9A3-4792-4633-B724-C85EB2F193C3}" type="parTrans" cxnId="{F92EA67D-5837-489D-AF79-F7B261FBD66A}">
      <dgm:prSet/>
      <dgm:spPr/>
      <dgm:t>
        <a:bodyPr/>
        <a:lstStyle/>
        <a:p>
          <a:endParaRPr lang="en-US"/>
        </a:p>
      </dgm:t>
    </dgm:pt>
    <dgm:pt modelId="{371E5803-016E-4709-B86D-66101AFE849B}" type="sibTrans" cxnId="{F92EA67D-5837-489D-AF79-F7B261FBD66A}">
      <dgm:prSet/>
      <dgm:spPr/>
      <dgm:t>
        <a:bodyPr/>
        <a:lstStyle/>
        <a:p>
          <a:endParaRPr lang="en-US"/>
        </a:p>
      </dgm:t>
    </dgm:pt>
    <dgm:pt modelId="{2028DE2D-1F1A-4EDD-9FA2-598947A52110}">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جبران خدمات نامناسب</a:t>
          </a:r>
          <a:endParaRPr lang="en-US" u="none" dirty="0">
            <a:effectLst>
              <a:outerShdw blurRad="38100" dist="38100" dir="2700000" algn="tl">
                <a:srgbClr val="000000">
                  <a:alpha val="43137"/>
                </a:srgbClr>
              </a:outerShdw>
            </a:effectLst>
            <a:cs typeface="B Mitra" panose="00000400000000000000" pitchFamily="2" charset="-78"/>
          </a:endParaRPr>
        </a:p>
      </dgm:t>
    </dgm:pt>
    <dgm:pt modelId="{0F647127-4AF8-4DB1-8469-AC149F1ED050}" type="parTrans" cxnId="{4BBECC6F-4591-4628-9B17-FDFF1842DB86}">
      <dgm:prSet/>
      <dgm:spPr/>
      <dgm:t>
        <a:bodyPr/>
        <a:lstStyle/>
        <a:p>
          <a:endParaRPr lang="en-US"/>
        </a:p>
      </dgm:t>
    </dgm:pt>
    <dgm:pt modelId="{C61A5763-B734-4F23-B122-FEDBEC7D7468}" type="sibTrans" cxnId="{4BBECC6F-4591-4628-9B17-FDFF1842DB86}">
      <dgm:prSet/>
      <dgm:spPr/>
      <dgm:t>
        <a:bodyPr/>
        <a:lstStyle/>
        <a:p>
          <a:endParaRPr lang="en-US"/>
        </a:p>
      </dgm:t>
    </dgm:pt>
    <dgm:pt modelId="{868DA4E7-F4C7-4DAE-8C4D-304813747910}">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نبود تشویق و حقوق و مزایای پایین</a:t>
          </a:r>
          <a:endParaRPr lang="en-US" u="none" dirty="0">
            <a:effectLst>
              <a:outerShdw blurRad="38100" dist="38100" dir="2700000" algn="tl">
                <a:srgbClr val="000000">
                  <a:alpha val="43137"/>
                </a:srgbClr>
              </a:outerShdw>
            </a:effectLst>
            <a:cs typeface="B Mitra" panose="00000400000000000000" pitchFamily="2" charset="-78"/>
          </a:endParaRPr>
        </a:p>
      </dgm:t>
    </dgm:pt>
    <dgm:pt modelId="{49EEC5C0-A829-4B5F-9E30-627DBB50F570}" type="parTrans" cxnId="{C5CB8324-E683-44BE-AFA3-4EFF0FAF8F73}">
      <dgm:prSet/>
      <dgm:spPr/>
      <dgm:t>
        <a:bodyPr/>
        <a:lstStyle/>
        <a:p>
          <a:endParaRPr lang="en-US"/>
        </a:p>
      </dgm:t>
    </dgm:pt>
    <dgm:pt modelId="{1750BD76-2254-44D8-8859-E596EE8B0886}" type="sibTrans" cxnId="{C5CB8324-E683-44BE-AFA3-4EFF0FAF8F73}">
      <dgm:prSet/>
      <dgm:spPr/>
      <dgm:t>
        <a:bodyPr/>
        <a:lstStyle/>
        <a:p>
          <a:endParaRPr lang="en-US"/>
        </a:p>
      </dgm:t>
    </dgm:pt>
    <dgm:pt modelId="{15680BFC-EF1A-4D0E-9746-8EF78AFD98E7}">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تبعیض در توزیع</a:t>
          </a:r>
          <a:endParaRPr lang="en-US" u="none" dirty="0">
            <a:effectLst>
              <a:outerShdw blurRad="38100" dist="38100" dir="2700000" algn="tl">
                <a:srgbClr val="000000">
                  <a:alpha val="43137"/>
                </a:srgbClr>
              </a:outerShdw>
            </a:effectLst>
            <a:cs typeface="B Mitra" panose="00000400000000000000" pitchFamily="2" charset="-78"/>
          </a:endParaRPr>
        </a:p>
      </dgm:t>
    </dgm:pt>
    <dgm:pt modelId="{D21DF9B6-A687-4FF5-BA9C-585A2D4774F8}" type="parTrans" cxnId="{55B664CA-B137-4160-B99C-48C6066DF30C}">
      <dgm:prSet/>
      <dgm:spPr/>
      <dgm:t>
        <a:bodyPr/>
        <a:lstStyle/>
        <a:p>
          <a:endParaRPr lang="en-US"/>
        </a:p>
      </dgm:t>
    </dgm:pt>
    <dgm:pt modelId="{7DD76EB9-EA38-448F-949C-F7E72FB06DED}" type="sibTrans" cxnId="{55B664CA-B137-4160-B99C-48C6066DF30C}">
      <dgm:prSet/>
      <dgm:spPr/>
      <dgm:t>
        <a:bodyPr/>
        <a:lstStyle/>
        <a:p>
          <a:endParaRPr lang="en-US"/>
        </a:p>
      </dgm:t>
    </dgm:pt>
    <dgm:pt modelId="{0D40549A-9B22-4771-82D3-7136B66BACAD}">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شاخصهای نامناسب</a:t>
          </a:r>
          <a:endParaRPr lang="en-US" u="none" dirty="0">
            <a:effectLst>
              <a:outerShdw blurRad="38100" dist="38100" dir="2700000" algn="tl">
                <a:srgbClr val="000000">
                  <a:alpha val="43137"/>
                </a:srgbClr>
              </a:outerShdw>
            </a:effectLst>
            <a:cs typeface="B Mitra" panose="00000400000000000000" pitchFamily="2" charset="-78"/>
          </a:endParaRPr>
        </a:p>
      </dgm:t>
    </dgm:pt>
    <dgm:pt modelId="{8DD676C1-142D-4765-AD0C-D2A69AB1F369}" type="parTrans" cxnId="{AC27FFC5-06BF-42E5-B180-EDBE2675AC92}">
      <dgm:prSet/>
      <dgm:spPr/>
      <dgm:t>
        <a:bodyPr/>
        <a:lstStyle/>
        <a:p>
          <a:endParaRPr lang="en-US"/>
        </a:p>
      </dgm:t>
    </dgm:pt>
    <dgm:pt modelId="{69846743-980F-4CCE-9C54-110AF29F5D8C}" type="sibTrans" cxnId="{AC27FFC5-06BF-42E5-B180-EDBE2675AC92}">
      <dgm:prSet/>
      <dgm:spPr/>
      <dgm:t>
        <a:bodyPr/>
        <a:lstStyle/>
        <a:p>
          <a:endParaRPr lang="en-US"/>
        </a:p>
      </dgm:t>
    </dgm:pt>
    <dgm:pt modelId="{C96E72F2-1CBE-4A77-B9A4-BAE1994ADDD5}">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پارتی بازی و نبود عدالت</a:t>
          </a:r>
          <a:endParaRPr lang="en-US" u="none" dirty="0">
            <a:effectLst>
              <a:outerShdw blurRad="38100" dist="38100" dir="2700000" algn="tl">
                <a:srgbClr val="000000">
                  <a:alpha val="43137"/>
                </a:srgbClr>
              </a:outerShdw>
            </a:effectLst>
            <a:cs typeface="B Mitra" panose="00000400000000000000" pitchFamily="2" charset="-78"/>
          </a:endParaRPr>
        </a:p>
      </dgm:t>
    </dgm:pt>
    <dgm:pt modelId="{CB81D706-0185-413E-9EA4-D6574593B1B8}" type="parTrans" cxnId="{33F4BC90-C194-460A-B2BB-DF58F43B2BAA}">
      <dgm:prSet/>
      <dgm:spPr/>
      <dgm:t>
        <a:bodyPr/>
        <a:lstStyle/>
        <a:p>
          <a:endParaRPr lang="en-US"/>
        </a:p>
      </dgm:t>
    </dgm:pt>
    <dgm:pt modelId="{DC5D3AEE-7E1C-4011-BE0E-384FA249D4B0}" type="sibTrans" cxnId="{33F4BC90-C194-460A-B2BB-DF58F43B2BAA}">
      <dgm:prSet/>
      <dgm:spPr/>
      <dgm:t>
        <a:bodyPr/>
        <a:lstStyle/>
        <a:p>
          <a:endParaRPr lang="en-US"/>
        </a:p>
      </dgm:t>
    </dgm:pt>
    <dgm:pt modelId="{C813593D-81BC-4504-A43B-6A08DD99637B}" type="pres">
      <dgm:prSet presAssocID="{10A4D82B-4A4A-470F-8835-7817BBC8044D}" presName="cycleMatrixDiagram" presStyleCnt="0">
        <dgm:presLayoutVars>
          <dgm:chMax val="1"/>
          <dgm:dir/>
          <dgm:animLvl val="lvl"/>
          <dgm:resizeHandles val="exact"/>
        </dgm:presLayoutVars>
      </dgm:prSet>
      <dgm:spPr/>
      <dgm:t>
        <a:bodyPr/>
        <a:lstStyle/>
        <a:p>
          <a:endParaRPr lang="en-US"/>
        </a:p>
      </dgm:t>
    </dgm:pt>
    <dgm:pt modelId="{1B07EF11-60A4-421F-AB2A-0B862A73D34D}" type="pres">
      <dgm:prSet presAssocID="{10A4D82B-4A4A-470F-8835-7817BBC8044D}" presName="children" presStyleCnt="0"/>
      <dgm:spPr/>
    </dgm:pt>
    <dgm:pt modelId="{F55A3CDE-8184-4FDA-A211-8A6F8C716337}" type="pres">
      <dgm:prSet presAssocID="{10A4D82B-4A4A-470F-8835-7817BBC8044D}" presName="child1group" presStyleCnt="0"/>
      <dgm:spPr/>
    </dgm:pt>
    <dgm:pt modelId="{BE37FC42-DD26-404E-B761-E66CC433BC64}" type="pres">
      <dgm:prSet presAssocID="{10A4D82B-4A4A-470F-8835-7817BBC8044D}" presName="child1" presStyleLbl="bgAcc1" presStyleIdx="0" presStyleCnt="4"/>
      <dgm:spPr/>
      <dgm:t>
        <a:bodyPr/>
        <a:lstStyle/>
        <a:p>
          <a:endParaRPr lang="en-US"/>
        </a:p>
      </dgm:t>
    </dgm:pt>
    <dgm:pt modelId="{BE660E34-6D40-4A79-8078-71901BA39978}" type="pres">
      <dgm:prSet presAssocID="{10A4D82B-4A4A-470F-8835-7817BBC8044D}" presName="child1Text" presStyleLbl="bgAcc1" presStyleIdx="0" presStyleCnt="4">
        <dgm:presLayoutVars>
          <dgm:bulletEnabled val="1"/>
        </dgm:presLayoutVars>
      </dgm:prSet>
      <dgm:spPr/>
      <dgm:t>
        <a:bodyPr/>
        <a:lstStyle/>
        <a:p>
          <a:endParaRPr lang="en-US"/>
        </a:p>
      </dgm:t>
    </dgm:pt>
    <dgm:pt modelId="{ABF4EDCF-05EF-4F61-AB24-17B03738F528}" type="pres">
      <dgm:prSet presAssocID="{10A4D82B-4A4A-470F-8835-7817BBC8044D}" presName="child2group" presStyleCnt="0"/>
      <dgm:spPr/>
    </dgm:pt>
    <dgm:pt modelId="{355C5738-60AC-45C4-A164-BC4360B7FFE9}" type="pres">
      <dgm:prSet presAssocID="{10A4D82B-4A4A-470F-8835-7817BBC8044D}" presName="child2" presStyleLbl="bgAcc1" presStyleIdx="1" presStyleCnt="4"/>
      <dgm:spPr/>
      <dgm:t>
        <a:bodyPr/>
        <a:lstStyle/>
        <a:p>
          <a:endParaRPr lang="en-US"/>
        </a:p>
      </dgm:t>
    </dgm:pt>
    <dgm:pt modelId="{3A013D25-6FD3-423B-B9FD-34545CCC7FD0}" type="pres">
      <dgm:prSet presAssocID="{10A4D82B-4A4A-470F-8835-7817BBC8044D}" presName="child2Text" presStyleLbl="bgAcc1" presStyleIdx="1" presStyleCnt="4">
        <dgm:presLayoutVars>
          <dgm:bulletEnabled val="1"/>
        </dgm:presLayoutVars>
      </dgm:prSet>
      <dgm:spPr/>
      <dgm:t>
        <a:bodyPr/>
        <a:lstStyle/>
        <a:p>
          <a:endParaRPr lang="en-US"/>
        </a:p>
      </dgm:t>
    </dgm:pt>
    <dgm:pt modelId="{81DD2683-7730-4A7C-A1A6-CBD5EE97E49F}" type="pres">
      <dgm:prSet presAssocID="{10A4D82B-4A4A-470F-8835-7817BBC8044D}" presName="child3group" presStyleCnt="0"/>
      <dgm:spPr/>
    </dgm:pt>
    <dgm:pt modelId="{2C71AC0A-55BA-40B2-9709-25C380CC7F82}" type="pres">
      <dgm:prSet presAssocID="{10A4D82B-4A4A-470F-8835-7817BBC8044D}" presName="child3" presStyleLbl="bgAcc1" presStyleIdx="2" presStyleCnt="4"/>
      <dgm:spPr/>
      <dgm:t>
        <a:bodyPr/>
        <a:lstStyle/>
        <a:p>
          <a:endParaRPr lang="en-US"/>
        </a:p>
      </dgm:t>
    </dgm:pt>
    <dgm:pt modelId="{0C4119A4-E5C6-4752-AA8E-E08A2DDB4AD5}" type="pres">
      <dgm:prSet presAssocID="{10A4D82B-4A4A-470F-8835-7817BBC8044D}" presName="child3Text" presStyleLbl="bgAcc1" presStyleIdx="2" presStyleCnt="4">
        <dgm:presLayoutVars>
          <dgm:bulletEnabled val="1"/>
        </dgm:presLayoutVars>
      </dgm:prSet>
      <dgm:spPr/>
      <dgm:t>
        <a:bodyPr/>
        <a:lstStyle/>
        <a:p>
          <a:endParaRPr lang="en-US"/>
        </a:p>
      </dgm:t>
    </dgm:pt>
    <dgm:pt modelId="{C61B953D-3583-4248-AF3C-494E342D9520}" type="pres">
      <dgm:prSet presAssocID="{10A4D82B-4A4A-470F-8835-7817BBC8044D}" presName="child4group" presStyleCnt="0"/>
      <dgm:spPr/>
    </dgm:pt>
    <dgm:pt modelId="{324C7931-8796-4303-9EAA-AB322D314498}" type="pres">
      <dgm:prSet presAssocID="{10A4D82B-4A4A-470F-8835-7817BBC8044D}" presName="child4" presStyleLbl="bgAcc1" presStyleIdx="3" presStyleCnt="4"/>
      <dgm:spPr/>
      <dgm:t>
        <a:bodyPr/>
        <a:lstStyle/>
        <a:p>
          <a:endParaRPr lang="en-US"/>
        </a:p>
      </dgm:t>
    </dgm:pt>
    <dgm:pt modelId="{06242141-C6D4-4D6B-8FD6-47F6C14E9D79}" type="pres">
      <dgm:prSet presAssocID="{10A4D82B-4A4A-470F-8835-7817BBC8044D}" presName="child4Text" presStyleLbl="bgAcc1" presStyleIdx="3" presStyleCnt="4">
        <dgm:presLayoutVars>
          <dgm:bulletEnabled val="1"/>
        </dgm:presLayoutVars>
      </dgm:prSet>
      <dgm:spPr/>
      <dgm:t>
        <a:bodyPr/>
        <a:lstStyle/>
        <a:p>
          <a:endParaRPr lang="en-US"/>
        </a:p>
      </dgm:t>
    </dgm:pt>
    <dgm:pt modelId="{9A69629B-A9E4-46E9-9D84-233DFFF651CE}" type="pres">
      <dgm:prSet presAssocID="{10A4D82B-4A4A-470F-8835-7817BBC8044D}" presName="childPlaceholder" presStyleCnt="0"/>
      <dgm:spPr/>
    </dgm:pt>
    <dgm:pt modelId="{DDC79933-72B0-4CEB-97F5-C60CB2ED58BD}" type="pres">
      <dgm:prSet presAssocID="{10A4D82B-4A4A-470F-8835-7817BBC8044D}" presName="circle" presStyleCnt="0"/>
      <dgm:spPr/>
    </dgm:pt>
    <dgm:pt modelId="{96521973-D84A-49B9-AE02-3C9C14823005}" type="pres">
      <dgm:prSet presAssocID="{10A4D82B-4A4A-470F-8835-7817BBC8044D}" presName="quadrant1" presStyleLbl="node1" presStyleIdx="0" presStyleCnt="4">
        <dgm:presLayoutVars>
          <dgm:chMax val="1"/>
          <dgm:bulletEnabled val="1"/>
        </dgm:presLayoutVars>
      </dgm:prSet>
      <dgm:spPr/>
      <dgm:t>
        <a:bodyPr/>
        <a:lstStyle/>
        <a:p>
          <a:endParaRPr lang="en-US"/>
        </a:p>
      </dgm:t>
    </dgm:pt>
    <dgm:pt modelId="{F427966C-82ED-4824-8B81-238F396BBDB3}" type="pres">
      <dgm:prSet presAssocID="{10A4D82B-4A4A-470F-8835-7817BBC8044D}" presName="quadrant2" presStyleLbl="node1" presStyleIdx="1" presStyleCnt="4">
        <dgm:presLayoutVars>
          <dgm:chMax val="1"/>
          <dgm:bulletEnabled val="1"/>
        </dgm:presLayoutVars>
      </dgm:prSet>
      <dgm:spPr/>
      <dgm:t>
        <a:bodyPr/>
        <a:lstStyle/>
        <a:p>
          <a:endParaRPr lang="en-US"/>
        </a:p>
      </dgm:t>
    </dgm:pt>
    <dgm:pt modelId="{9AF3AFC1-702E-4D17-8136-9891F723C405}" type="pres">
      <dgm:prSet presAssocID="{10A4D82B-4A4A-470F-8835-7817BBC8044D}" presName="quadrant3" presStyleLbl="node1" presStyleIdx="2" presStyleCnt="4">
        <dgm:presLayoutVars>
          <dgm:chMax val="1"/>
          <dgm:bulletEnabled val="1"/>
        </dgm:presLayoutVars>
      </dgm:prSet>
      <dgm:spPr/>
      <dgm:t>
        <a:bodyPr/>
        <a:lstStyle/>
        <a:p>
          <a:endParaRPr lang="en-US"/>
        </a:p>
      </dgm:t>
    </dgm:pt>
    <dgm:pt modelId="{C9D34AF8-8A20-4406-A9BB-43217CC3823D}" type="pres">
      <dgm:prSet presAssocID="{10A4D82B-4A4A-470F-8835-7817BBC8044D}" presName="quadrant4" presStyleLbl="node1" presStyleIdx="3" presStyleCnt="4">
        <dgm:presLayoutVars>
          <dgm:chMax val="1"/>
          <dgm:bulletEnabled val="1"/>
        </dgm:presLayoutVars>
      </dgm:prSet>
      <dgm:spPr/>
      <dgm:t>
        <a:bodyPr/>
        <a:lstStyle/>
        <a:p>
          <a:endParaRPr lang="en-US"/>
        </a:p>
      </dgm:t>
    </dgm:pt>
    <dgm:pt modelId="{6B558D0B-9955-4A11-8309-D05E94F4FBB9}" type="pres">
      <dgm:prSet presAssocID="{10A4D82B-4A4A-470F-8835-7817BBC8044D}" presName="quadrantPlaceholder" presStyleCnt="0"/>
      <dgm:spPr/>
    </dgm:pt>
    <dgm:pt modelId="{70490CD9-B957-45A2-9D85-068D6F43E4F9}" type="pres">
      <dgm:prSet presAssocID="{10A4D82B-4A4A-470F-8835-7817BBC8044D}" presName="center1" presStyleLbl="fgShp" presStyleIdx="0" presStyleCnt="2"/>
      <dgm:spPr/>
    </dgm:pt>
    <dgm:pt modelId="{AB6EF92B-DD4B-4672-BD2B-00AF3E6D471E}" type="pres">
      <dgm:prSet presAssocID="{10A4D82B-4A4A-470F-8835-7817BBC8044D}" presName="center2" presStyleLbl="fgShp" presStyleIdx="1" presStyleCnt="2"/>
      <dgm:spPr/>
    </dgm:pt>
  </dgm:ptLst>
  <dgm:cxnLst>
    <dgm:cxn modelId="{86EB1FC2-9ED6-4AFC-8AC5-C78EB501C1AA}" type="presOf" srcId="{868DA4E7-F4C7-4DAE-8C4D-304813747910}" destId="{0C4119A4-E5C6-4752-AA8E-E08A2DDB4AD5}" srcOrd="1" destOrd="0" presId="urn:microsoft.com/office/officeart/2005/8/layout/cycle4"/>
    <dgm:cxn modelId="{652DD0B7-CDC1-4168-B80C-82473D65758F}" type="presOf" srcId="{7770A39C-3ED7-42A7-BA62-99187D87A769}" destId="{3A013D25-6FD3-423B-B9FD-34545CCC7FD0}" srcOrd="1" destOrd="0" presId="urn:microsoft.com/office/officeart/2005/8/layout/cycle4"/>
    <dgm:cxn modelId="{ABE039F3-7422-4245-ACC8-FDAE7F150F66}" srcId="{D54361DE-24B6-4372-94A8-BDA746608167}" destId="{4AF57128-AE1E-4A9F-B4BF-41C5B98D5646}" srcOrd="0" destOrd="0" parTransId="{C9F72869-2E24-46CA-A75F-4FA58CE04C0E}" sibTransId="{E9D021CF-63CD-4C5F-A53A-968188B80F16}"/>
    <dgm:cxn modelId="{DD7AB1AD-247B-4591-921A-C8AD05BEAD0F}" type="presOf" srcId="{6EAC8A01-4582-4E64-B99B-8E007F97BE13}" destId="{355C5738-60AC-45C4-A164-BC4360B7FFE9}" srcOrd="0" destOrd="1" presId="urn:microsoft.com/office/officeart/2005/8/layout/cycle4"/>
    <dgm:cxn modelId="{3C4FBB43-F67D-46FD-8AA8-AA5E5BC09036}" type="presOf" srcId="{6EAC8A01-4582-4E64-B99B-8E007F97BE13}" destId="{3A013D25-6FD3-423B-B9FD-34545CCC7FD0}" srcOrd="1" destOrd="1" presId="urn:microsoft.com/office/officeart/2005/8/layout/cycle4"/>
    <dgm:cxn modelId="{605AAE58-2A3E-4FBF-8B8F-BC0B0E9B8ADA}" type="presOf" srcId="{10A4D82B-4A4A-470F-8835-7817BBC8044D}" destId="{C813593D-81BC-4504-A43B-6A08DD99637B}" srcOrd="0" destOrd="0" presId="urn:microsoft.com/office/officeart/2005/8/layout/cycle4"/>
    <dgm:cxn modelId="{55B664CA-B137-4160-B99C-48C6066DF30C}" srcId="{2028DE2D-1F1A-4EDD-9FA2-598947A52110}" destId="{15680BFC-EF1A-4D0E-9746-8EF78AFD98E7}" srcOrd="1" destOrd="0" parTransId="{D21DF9B6-A687-4FF5-BA9C-585A2D4774F8}" sibTransId="{7DD76EB9-EA38-448F-949C-F7E72FB06DED}"/>
    <dgm:cxn modelId="{C036EC3D-8380-43A1-BD8A-66B127E20A17}" type="presOf" srcId="{2028DE2D-1F1A-4EDD-9FA2-598947A52110}" destId="{9AF3AFC1-702E-4D17-8136-9891F723C405}" srcOrd="0" destOrd="0" presId="urn:microsoft.com/office/officeart/2005/8/layout/cycle4"/>
    <dgm:cxn modelId="{C05B2494-7F5F-4F4B-8E0E-9AEAAD160529}" type="presOf" srcId="{15680BFC-EF1A-4D0E-9746-8EF78AFD98E7}" destId="{2C71AC0A-55BA-40B2-9709-25C380CC7F82}" srcOrd="0" destOrd="1" presId="urn:microsoft.com/office/officeart/2005/8/layout/cycle4"/>
    <dgm:cxn modelId="{BB326FBA-8604-4F6A-B2D7-31ED66A497C6}" srcId="{037314A5-AED0-45B6-A066-CA7DF19ECDC4}" destId="{7770A39C-3ED7-42A7-BA62-99187D87A769}" srcOrd="0" destOrd="0" parTransId="{6D0F65E2-B284-4E8F-9010-E898A99ECF47}" sibTransId="{773342EA-9A96-4B31-B32B-7679B26ECD49}"/>
    <dgm:cxn modelId="{4BBECC6F-4591-4628-9B17-FDFF1842DB86}" srcId="{10A4D82B-4A4A-470F-8835-7817BBC8044D}" destId="{2028DE2D-1F1A-4EDD-9FA2-598947A52110}" srcOrd="2" destOrd="0" parTransId="{0F647127-4AF8-4DB1-8469-AC149F1ED050}" sibTransId="{C61A5763-B734-4F23-B122-FEDBEC7D7468}"/>
    <dgm:cxn modelId="{5231D991-0097-4E95-9AA4-CE90A1FA3796}" srcId="{10A4D82B-4A4A-470F-8835-7817BBC8044D}" destId="{037314A5-AED0-45B6-A066-CA7DF19ECDC4}" srcOrd="1" destOrd="0" parTransId="{00D087BA-A293-4D61-B067-7DA3D05A96FD}" sibTransId="{80AF9C91-1ABD-4F07-B0CA-40C1BD36DD18}"/>
    <dgm:cxn modelId="{B4D8AD34-FBAC-4239-80F0-92D9051CC3F7}" type="presOf" srcId="{0D40549A-9B22-4771-82D3-7136B66BACAD}" destId="{06242141-C6D4-4D6B-8FD6-47F6C14E9D79}" srcOrd="1" destOrd="0" presId="urn:microsoft.com/office/officeart/2005/8/layout/cycle4"/>
    <dgm:cxn modelId="{7DF3806B-EA60-451F-9382-753C45C5E1E0}" type="presOf" srcId="{4AF57128-AE1E-4A9F-B4BF-41C5B98D5646}" destId="{BE660E34-6D40-4A79-8078-71901BA39978}" srcOrd="1" destOrd="0" presId="urn:microsoft.com/office/officeart/2005/8/layout/cycle4"/>
    <dgm:cxn modelId="{FDD8FD6D-6138-4E64-AD50-1EF9EAD9AF91}" type="presOf" srcId="{7770A39C-3ED7-42A7-BA62-99187D87A769}" destId="{355C5738-60AC-45C4-A164-BC4360B7FFE9}" srcOrd="0" destOrd="0" presId="urn:microsoft.com/office/officeart/2005/8/layout/cycle4"/>
    <dgm:cxn modelId="{8183533A-F16B-4D87-859E-3E1A2566EF52}" type="presOf" srcId="{C96E72F2-1CBE-4A77-B9A4-BAE1994ADDD5}" destId="{06242141-C6D4-4D6B-8FD6-47F6C14E9D79}" srcOrd="1" destOrd="1" presId="urn:microsoft.com/office/officeart/2005/8/layout/cycle4"/>
    <dgm:cxn modelId="{24688E29-3555-4577-85AD-777CD55F5F9F}" type="presOf" srcId="{4AF57128-AE1E-4A9F-B4BF-41C5B98D5646}" destId="{BE37FC42-DD26-404E-B761-E66CC433BC64}" srcOrd="0" destOrd="0" presId="urn:microsoft.com/office/officeart/2005/8/layout/cycle4"/>
    <dgm:cxn modelId="{313F47B2-8A3E-4E76-96F9-FF0E97412E87}" srcId="{D54361DE-24B6-4372-94A8-BDA746608167}" destId="{D7E0C20E-2911-4254-8D2C-9676BC1E5323}" srcOrd="1" destOrd="0" parTransId="{BB1B3403-5882-4D45-8135-4931EACFA403}" sibTransId="{E2B508B1-8CDD-4971-8EBA-5D33C0FC38EA}"/>
    <dgm:cxn modelId="{AC27FFC5-06BF-42E5-B180-EDBE2675AC92}" srcId="{D5CCF594-B37C-4A6A-97F7-57099F90F08C}" destId="{0D40549A-9B22-4771-82D3-7136B66BACAD}" srcOrd="0" destOrd="0" parTransId="{8DD676C1-142D-4765-AD0C-D2A69AB1F369}" sibTransId="{69846743-980F-4CCE-9C54-110AF29F5D8C}"/>
    <dgm:cxn modelId="{F92EA67D-5837-489D-AF79-F7B261FBD66A}" srcId="{037314A5-AED0-45B6-A066-CA7DF19ECDC4}" destId="{6EAC8A01-4582-4E64-B99B-8E007F97BE13}" srcOrd="1" destOrd="0" parTransId="{EF59A9A3-4792-4633-B724-C85EB2F193C3}" sibTransId="{371E5803-016E-4709-B86D-66101AFE849B}"/>
    <dgm:cxn modelId="{9DA82052-DFA9-4676-B08A-CFB0B3AFC29A}" type="presOf" srcId="{D54361DE-24B6-4372-94A8-BDA746608167}" destId="{96521973-D84A-49B9-AE02-3C9C14823005}" srcOrd="0" destOrd="0" presId="urn:microsoft.com/office/officeart/2005/8/layout/cycle4"/>
    <dgm:cxn modelId="{52DA14FD-F549-4481-9372-D9149DDC4EC2}" type="presOf" srcId="{868DA4E7-F4C7-4DAE-8C4D-304813747910}" destId="{2C71AC0A-55BA-40B2-9709-25C380CC7F82}" srcOrd="0" destOrd="0" presId="urn:microsoft.com/office/officeart/2005/8/layout/cycle4"/>
    <dgm:cxn modelId="{C5CB8324-E683-44BE-AFA3-4EFF0FAF8F73}" srcId="{2028DE2D-1F1A-4EDD-9FA2-598947A52110}" destId="{868DA4E7-F4C7-4DAE-8C4D-304813747910}" srcOrd="0" destOrd="0" parTransId="{49EEC5C0-A829-4B5F-9E30-627DBB50F570}" sibTransId="{1750BD76-2254-44D8-8859-E596EE8B0886}"/>
    <dgm:cxn modelId="{55457F96-BB68-4556-B1DD-68E9BC7BF57D}" type="presOf" srcId="{C96E72F2-1CBE-4A77-B9A4-BAE1994ADDD5}" destId="{324C7931-8796-4303-9EAA-AB322D314498}" srcOrd="0" destOrd="1" presId="urn:microsoft.com/office/officeart/2005/8/layout/cycle4"/>
    <dgm:cxn modelId="{A1F958B3-2334-4447-932F-40635393F2C1}" type="presOf" srcId="{D7E0C20E-2911-4254-8D2C-9676BC1E5323}" destId="{BE37FC42-DD26-404E-B761-E66CC433BC64}" srcOrd="0" destOrd="1" presId="urn:microsoft.com/office/officeart/2005/8/layout/cycle4"/>
    <dgm:cxn modelId="{788A0961-0EE6-4FAE-842F-209A72313A49}" type="presOf" srcId="{0D40549A-9B22-4771-82D3-7136B66BACAD}" destId="{324C7931-8796-4303-9EAA-AB322D314498}" srcOrd="0" destOrd="0" presId="urn:microsoft.com/office/officeart/2005/8/layout/cycle4"/>
    <dgm:cxn modelId="{01A40A59-C561-4FFA-AB31-DAAC6F001224}" srcId="{10A4D82B-4A4A-470F-8835-7817BBC8044D}" destId="{D5CCF594-B37C-4A6A-97F7-57099F90F08C}" srcOrd="3" destOrd="0" parTransId="{49CA43B2-9C5D-43F0-90B6-DB471B8B0461}" sibTransId="{C2A6D298-3AB6-466A-8DB1-CECE9C75E181}"/>
    <dgm:cxn modelId="{9630CC9D-0303-465F-90E9-9891F67CD7FF}" type="presOf" srcId="{037314A5-AED0-45B6-A066-CA7DF19ECDC4}" destId="{F427966C-82ED-4824-8B81-238F396BBDB3}" srcOrd="0" destOrd="0" presId="urn:microsoft.com/office/officeart/2005/8/layout/cycle4"/>
    <dgm:cxn modelId="{BF598374-A519-4FCB-962D-3535CE0018CE}" type="presOf" srcId="{D7E0C20E-2911-4254-8D2C-9676BC1E5323}" destId="{BE660E34-6D40-4A79-8078-71901BA39978}" srcOrd="1" destOrd="1" presId="urn:microsoft.com/office/officeart/2005/8/layout/cycle4"/>
    <dgm:cxn modelId="{D117A018-5E2C-4122-BD32-15BF55DC4560}" type="presOf" srcId="{15680BFC-EF1A-4D0E-9746-8EF78AFD98E7}" destId="{0C4119A4-E5C6-4752-AA8E-E08A2DDB4AD5}" srcOrd="1" destOrd="1" presId="urn:microsoft.com/office/officeart/2005/8/layout/cycle4"/>
    <dgm:cxn modelId="{AA59B1E0-C22A-4015-8D50-AE13D8E4F789}" type="presOf" srcId="{D5CCF594-B37C-4A6A-97F7-57099F90F08C}" destId="{C9D34AF8-8A20-4406-A9BB-43217CC3823D}" srcOrd="0" destOrd="0" presId="urn:microsoft.com/office/officeart/2005/8/layout/cycle4"/>
    <dgm:cxn modelId="{782A98DA-C8B0-4311-9C2E-E4AFBEAE91A0}" srcId="{10A4D82B-4A4A-470F-8835-7817BBC8044D}" destId="{D54361DE-24B6-4372-94A8-BDA746608167}" srcOrd="0" destOrd="0" parTransId="{9C08B2AA-A9D3-4204-9A19-4F2825F7462E}" sibTransId="{058E5B6D-D3E8-4425-924A-EC43A9DAF101}"/>
    <dgm:cxn modelId="{33F4BC90-C194-460A-B2BB-DF58F43B2BAA}" srcId="{D5CCF594-B37C-4A6A-97F7-57099F90F08C}" destId="{C96E72F2-1CBE-4A77-B9A4-BAE1994ADDD5}" srcOrd="1" destOrd="0" parTransId="{CB81D706-0185-413E-9EA4-D6574593B1B8}" sibTransId="{DC5D3AEE-7E1C-4011-BE0E-384FA249D4B0}"/>
    <dgm:cxn modelId="{308C9415-6193-4AF4-B899-00FEC61FE8D0}" type="presParOf" srcId="{C813593D-81BC-4504-A43B-6A08DD99637B}" destId="{1B07EF11-60A4-421F-AB2A-0B862A73D34D}" srcOrd="0" destOrd="0" presId="urn:microsoft.com/office/officeart/2005/8/layout/cycle4"/>
    <dgm:cxn modelId="{E6B629B6-89F6-41BD-89CA-2BCD4F831EA8}" type="presParOf" srcId="{1B07EF11-60A4-421F-AB2A-0B862A73D34D}" destId="{F55A3CDE-8184-4FDA-A211-8A6F8C716337}" srcOrd="0" destOrd="0" presId="urn:microsoft.com/office/officeart/2005/8/layout/cycle4"/>
    <dgm:cxn modelId="{C456B5DE-0FBC-4050-B044-F4AB52FDBEDF}" type="presParOf" srcId="{F55A3CDE-8184-4FDA-A211-8A6F8C716337}" destId="{BE37FC42-DD26-404E-B761-E66CC433BC64}" srcOrd="0" destOrd="0" presId="urn:microsoft.com/office/officeart/2005/8/layout/cycle4"/>
    <dgm:cxn modelId="{1E5CFD2C-9A0E-49D2-9ADA-10AA19EDD788}" type="presParOf" srcId="{F55A3CDE-8184-4FDA-A211-8A6F8C716337}" destId="{BE660E34-6D40-4A79-8078-71901BA39978}" srcOrd="1" destOrd="0" presId="urn:microsoft.com/office/officeart/2005/8/layout/cycle4"/>
    <dgm:cxn modelId="{BEFE7466-4AEF-4064-AE2C-B49C8E255B1A}" type="presParOf" srcId="{1B07EF11-60A4-421F-AB2A-0B862A73D34D}" destId="{ABF4EDCF-05EF-4F61-AB24-17B03738F528}" srcOrd="1" destOrd="0" presId="urn:microsoft.com/office/officeart/2005/8/layout/cycle4"/>
    <dgm:cxn modelId="{1DE8D46F-BFB4-400D-B283-990D9AF4AB72}" type="presParOf" srcId="{ABF4EDCF-05EF-4F61-AB24-17B03738F528}" destId="{355C5738-60AC-45C4-A164-BC4360B7FFE9}" srcOrd="0" destOrd="0" presId="urn:microsoft.com/office/officeart/2005/8/layout/cycle4"/>
    <dgm:cxn modelId="{E5301579-C5FD-4BC4-B34E-440F28150863}" type="presParOf" srcId="{ABF4EDCF-05EF-4F61-AB24-17B03738F528}" destId="{3A013D25-6FD3-423B-B9FD-34545CCC7FD0}" srcOrd="1" destOrd="0" presId="urn:microsoft.com/office/officeart/2005/8/layout/cycle4"/>
    <dgm:cxn modelId="{E0CEC1FD-E347-42B8-9730-47A3D7CEDFB5}" type="presParOf" srcId="{1B07EF11-60A4-421F-AB2A-0B862A73D34D}" destId="{81DD2683-7730-4A7C-A1A6-CBD5EE97E49F}" srcOrd="2" destOrd="0" presId="urn:microsoft.com/office/officeart/2005/8/layout/cycle4"/>
    <dgm:cxn modelId="{6DB7CF85-9292-40D4-91A6-953373298A31}" type="presParOf" srcId="{81DD2683-7730-4A7C-A1A6-CBD5EE97E49F}" destId="{2C71AC0A-55BA-40B2-9709-25C380CC7F82}" srcOrd="0" destOrd="0" presId="urn:microsoft.com/office/officeart/2005/8/layout/cycle4"/>
    <dgm:cxn modelId="{3FFF3247-4735-4A67-A3DA-CD4D25DF11AC}" type="presParOf" srcId="{81DD2683-7730-4A7C-A1A6-CBD5EE97E49F}" destId="{0C4119A4-E5C6-4752-AA8E-E08A2DDB4AD5}" srcOrd="1" destOrd="0" presId="urn:microsoft.com/office/officeart/2005/8/layout/cycle4"/>
    <dgm:cxn modelId="{22A13F14-DFF6-4FE8-A6FE-3E733ACB0B1F}" type="presParOf" srcId="{1B07EF11-60A4-421F-AB2A-0B862A73D34D}" destId="{C61B953D-3583-4248-AF3C-494E342D9520}" srcOrd="3" destOrd="0" presId="urn:microsoft.com/office/officeart/2005/8/layout/cycle4"/>
    <dgm:cxn modelId="{EC9C72D6-9EF3-4995-9142-C7EB97699961}" type="presParOf" srcId="{C61B953D-3583-4248-AF3C-494E342D9520}" destId="{324C7931-8796-4303-9EAA-AB322D314498}" srcOrd="0" destOrd="0" presId="urn:microsoft.com/office/officeart/2005/8/layout/cycle4"/>
    <dgm:cxn modelId="{58280FA3-376C-409E-A30E-28D2320C49DC}" type="presParOf" srcId="{C61B953D-3583-4248-AF3C-494E342D9520}" destId="{06242141-C6D4-4D6B-8FD6-47F6C14E9D79}" srcOrd="1" destOrd="0" presId="urn:microsoft.com/office/officeart/2005/8/layout/cycle4"/>
    <dgm:cxn modelId="{268CEF6F-E6AF-449B-B1C3-AD95DD2551EA}" type="presParOf" srcId="{1B07EF11-60A4-421F-AB2A-0B862A73D34D}" destId="{9A69629B-A9E4-46E9-9D84-233DFFF651CE}" srcOrd="4" destOrd="0" presId="urn:microsoft.com/office/officeart/2005/8/layout/cycle4"/>
    <dgm:cxn modelId="{7786972B-B202-42A1-AF2D-EADC154888DB}" type="presParOf" srcId="{C813593D-81BC-4504-A43B-6A08DD99637B}" destId="{DDC79933-72B0-4CEB-97F5-C60CB2ED58BD}" srcOrd="1" destOrd="0" presId="urn:microsoft.com/office/officeart/2005/8/layout/cycle4"/>
    <dgm:cxn modelId="{657E163A-0923-4FB7-9263-130FAE478248}" type="presParOf" srcId="{DDC79933-72B0-4CEB-97F5-C60CB2ED58BD}" destId="{96521973-D84A-49B9-AE02-3C9C14823005}" srcOrd="0" destOrd="0" presId="urn:microsoft.com/office/officeart/2005/8/layout/cycle4"/>
    <dgm:cxn modelId="{87AE14D9-097B-47BB-9208-AA916B997D58}" type="presParOf" srcId="{DDC79933-72B0-4CEB-97F5-C60CB2ED58BD}" destId="{F427966C-82ED-4824-8B81-238F396BBDB3}" srcOrd="1" destOrd="0" presId="urn:microsoft.com/office/officeart/2005/8/layout/cycle4"/>
    <dgm:cxn modelId="{7B6B91A0-566E-4440-9B45-E3DAEE03AAC9}" type="presParOf" srcId="{DDC79933-72B0-4CEB-97F5-C60CB2ED58BD}" destId="{9AF3AFC1-702E-4D17-8136-9891F723C405}" srcOrd="2" destOrd="0" presId="urn:microsoft.com/office/officeart/2005/8/layout/cycle4"/>
    <dgm:cxn modelId="{840B0360-1332-496C-9F12-4BDC9DB8C419}" type="presParOf" srcId="{DDC79933-72B0-4CEB-97F5-C60CB2ED58BD}" destId="{C9D34AF8-8A20-4406-A9BB-43217CC3823D}" srcOrd="3" destOrd="0" presId="urn:microsoft.com/office/officeart/2005/8/layout/cycle4"/>
    <dgm:cxn modelId="{0166E87A-1851-41F8-A8D7-D6B373E189CD}" type="presParOf" srcId="{DDC79933-72B0-4CEB-97F5-C60CB2ED58BD}" destId="{6B558D0B-9955-4A11-8309-D05E94F4FBB9}" srcOrd="4" destOrd="0" presId="urn:microsoft.com/office/officeart/2005/8/layout/cycle4"/>
    <dgm:cxn modelId="{2A495098-64A4-4C0A-B69D-06F23A1625D2}" type="presParOf" srcId="{C813593D-81BC-4504-A43B-6A08DD99637B}" destId="{70490CD9-B957-45A2-9D85-068D6F43E4F9}" srcOrd="2" destOrd="0" presId="urn:microsoft.com/office/officeart/2005/8/layout/cycle4"/>
    <dgm:cxn modelId="{5306AC9A-2EDB-40CB-8AB1-408FBFD133E9}" type="presParOf" srcId="{C813593D-81BC-4504-A43B-6A08DD99637B}" destId="{AB6EF92B-DD4B-4672-BD2B-00AF3E6D471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0A4D82B-4A4A-470F-8835-7817BBC8044D}" type="doc">
      <dgm:prSet loTypeId="urn:microsoft.com/office/officeart/2005/8/layout/cycle4" loCatId="matrix" qsTypeId="urn:microsoft.com/office/officeart/2005/8/quickstyle/3d2" qsCatId="3D" csTypeId="urn:microsoft.com/office/officeart/2005/8/colors/colorful4" csCatId="colorful" phldr="1"/>
      <dgm:spPr/>
      <dgm:t>
        <a:bodyPr/>
        <a:lstStyle/>
        <a:p>
          <a:endParaRPr lang="en-US"/>
        </a:p>
      </dgm:t>
    </dgm:pt>
    <dgm:pt modelId="{D54361DE-24B6-4372-94A8-BDA746608167}">
      <dgm:prSet phldrT="[Text]"/>
      <dgm:spPr/>
      <dgm:t>
        <a:bodyPr/>
        <a:lstStyle/>
        <a:p>
          <a:r>
            <a:rPr lang="fa-IR" u="none" dirty="0">
              <a:effectLst>
                <a:outerShdw blurRad="38100" dist="38100" dir="2700000" algn="tl">
                  <a:srgbClr val="000000">
                    <a:alpha val="43137"/>
                  </a:srgbClr>
                </a:outerShdw>
              </a:effectLst>
              <a:cs typeface="B Mitra" panose="00000400000000000000" pitchFamily="2" charset="-78"/>
            </a:rPr>
            <a:t>جذب نامناسب نیرو</a:t>
          </a:r>
          <a:endParaRPr lang="en-US" u="none" dirty="0">
            <a:effectLst>
              <a:outerShdw blurRad="38100" dist="38100" dir="2700000" algn="tl">
                <a:srgbClr val="000000">
                  <a:alpha val="43137"/>
                </a:srgbClr>
              </a:outerShdw>
            </a:effectLst>
            <a:cs typeface="B Mitra" panose="00000400000000000000" pitchFamily="2" charset="-78"/>
          </a:endParaRPr>
        </a:p>
      </dgm:t>
    </dgm:pt>
    <dgm:pt modelId="{9C08B2AA-A9D3-4204-9A19-4F2825F7462E}" type="parTrans" cxnId="{782A98DA-C8B0-4311-9C2E-E4AFBEAE91A0}">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058E5B6D-D3E8-4425-924A-EC43A9DAF101}" type="sibTrans" cxnId="{782A98DA-C8B0-4311-9C2E-E4AFBEAE91A0}">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037314A5-AED0-45B6-A066-CA7DF19ECDC4}">
      <dgm:prSet phldrT="[Text]"/>
      <dgm:spPr/>
      <dgm:t>
        <a:bodyPr/>
        <a:lstStyle/>
        <a:p>
          <a:r>
            <a:rPr lang="fa-IR" u="none" dirty="0">
              <a:effectLst>
                <a:outerShdw blurRad="38100" dist="38100" dir="2700000" algn="tl">
                  <a:srgbClr val="000000">
                    <a:alpha val="43137"/>
                  </a:srgbClr>
                </a:outerShdw>
              </a:effectLst>
              <a:cs typeface="B Mitra" panose="00000400000000000000" pitchFamily="2" charset="-78"/>
            </a:rPr>
            <a:t>انسجام مدیریتی پایین</a:t>
          </a:r>
          <a:endParaRPr lang="en-US" u="none" dirty="0">
            <a:effectLst>
              <a:outerShdw blurRad="38100" dist="38100" dir="2700000" algn="tl">
                <a:srgbClr val="000000">
                  <a:alpha val="43137"/>
                </a:srgbClr>
              </a:outerShdw>
            </a:effectLst>
            <a:cs typeface="B Mitra" panose="00000400000000000000" pitchFamily="2" charset="-78"/>
          </a:endParaRPr>
        </a:p>
      </dgm:t>
    </dgm:pt>
    <dgm:pt modelId="{00D087BA-A293-4D61-B067-7DA3D05A96FD}" type="parTrans" cxnId="{5231D991-0097-4E95-9AA4-CE90A1FA3796}">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80AF9C91-1ABD-4F07-B0CA-40C1BD36DD18}" type="sibTrans" cxnId="{5231D991-0097-4E95-9AA4-CE90A1FA3796}">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D5CCF594-B37C-4A6A-97F7-57099F90F08C}">
      <dgm:prSet phldrT="[Text]"/>
      <dgm:spPr/>
      <dgm:t>
        <a:bodyPr/>
        <a:lstStyle/>
        <a:p>
          <a:r>
            <a:rPr lang="fa-IR" u="none" dirty="0">
              <a:effectLst>
                <a:outerShdw blurRad="38100" dist="38100" dir="2700000" algn="tl">
                  <a:srgbClr val="000000">
                    <a:alpha val="43137"/>
                  </a:srgbClr>
                </a:outerShdw>
              </a:effectLst>
              <a:cs typeface="B Mitra" panose="00000400000000000000" pitchFamily="2" charset="-78"/>
            </a:rPr>
            <a:t>نظارت ضعیف</a:t>
          </a:r>
          <a:endParaRPr lang="en-US" u="none" dirty="0">
            <a:effectLst>
              <a:outerShdw blurRad="38100" dist="38100" dir="2700000" algn="tl">
                <a:srgbClr val="000000">
                  <a:alpha val="43137"/>
                </a:srgbClr>
              </a:outerShdw>
            </a:effectLst>
            <a:cs typeface="B Mitra" panose="00000400000000000000" pitchFamily="2" charset="-78"/>
          </a:endParaRPr>
        </a:p>
      </dgm:t>
    </dgm:pt>
    <dgm:pt modelId="{49CA43B2-9C5D-43F0-90B6-DB471B8B0461}" type="parTrans" cxnId="{01A40A59-C561-4FFA-AB31-DAAC6F001224}">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C2A6D298-3AB6-466A-8DB1-CECE9C75E181}" type="sibTrans" cxnId="{01A40A59-C561-4FFA-AB31-DAAC6F001224}">
      <dgm:prSet/>
      <dgm:spPr/>
      <dgm:t>
        <a:bodyPr/>
        <a:lstStyle/>
        <a:p>
          <a:endParaRPr lang="en-US" u="none">
            <a:effectLst>
              <a:outerShdw blurRad="38100" dist="38100" dir="2700000" algn="tl">
                <a:srgbClr val="000000">
                  <a:alpha val="43137"/>
                </a:srgbClr>
              </a:outerShdw>
            </a:effectLst>
            <a:cs typeface="B Mitra" panose="00000400000000000000" pitchFamily="2" charset="-78"/>
          </a:endParaRPr>
        </a:p>
      </dgm:t>
    </dgm:pt>
    <dgm:pt modelId="{4AF57128-AE1E-4A9F-B4BF-41C5B98D5646}">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شخصیت نامناسب</a:t>
          </a:r>
          <a:endParaRPr lang="en-US" u="none" dirty="0">
            <a:effectLst>
              <a:outerShdw blurRad="38100" dist="38100" dir="2700000" algn="tl">
                <a:srgbClr val="000000">
                  <a:alpha val="43137"/>
                </a:srgbClr>
              </a:outerShdw>
            </a:effectLst>
            <a:cs typeface="B Mitra" panose="00000400000000000000" pitchFamily="2" charset="-78"/>
          </a:endParaRPr>
        </a:p>
      </dgm:t>
    </dgm:pt>
    <dgm:pt modelId="{C9F72869-2E24-46CA-A75F-4FA58CE04C0E}" type="parTrans" cxnId="{ABE039F3-7422-4245-ACC8-FDAE7F150F66}">
      <dgm:prSet/>
      <dgm:spPr/>
      <dgm:t>
        <a:bodyPr/>
        <a:lstStyle/>
        <a:p>
          <a:endParaRPr lang="en-US"/>
        </a:p>
      </dgm:t>
    </dgm:pt>
    <dgm:pt modelId="{E9D021CF-63CD-4C5F-A53A-968188B80F16}" type="sibTrans" cxnId="{ABE039F3-7422-4245-ACC8-FDAE7F150F66}">
      <dgm:prSet/>
      <dgm:spPr/>
      <dgm:t>
        <a:bodyPr/>
        <a:lstStyle/>
        <a:p>
          <a:endParaRPr lang="en-US"/>
        </a:p>
      </dgm:t>
    </dgm:pt>
    <dgm:pt modelId="{D7E0C20E-2911-4254-8D2C-9676BC1E5323}">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عدم تناسب فرد با شغل</a:t>
          </a:r>
          <a:endParaRPr lang="en-US" u="none" dirty="0">
            <a:effectLst>
              <a:outerShdw blurRad="38100" dist="38100" dir="2700000" algn="tl">
                <a:srgbClr val="000000">
                  <a:alpha val="43137"/>
                </a:srgbClr>
              </a:outerShdw>
            </a:effectLst>
            <a:cs typeface="B Mitra" panose="00000400000000000000" pitchFamily="2" charset="-78"/>
          </a:endParaRPr>
        </a:p>
      </dgm:t>
    </dgm:pt>
    <dgm:pt modelId="{BB1B3403-5882-4D45-8135-4931EACFA403}" type="parTrans" cxnId="{313F47B2-8A3E-4E76-96F9-FF0E97412E87}">
      <dgm:prSet/>
      <dgm:spPr/>
      <dgm:t>
        <a:bodyPr/>
        <a:lstStyle/>
        <a:p>
          <a:endParaRPr lang="en-US"/>
        </a:p>
      </dgm:t>
    </dgm:pt>
    <dgm:pt modelId="{E2B508B1-8CDD-4971-8EBA-5D33C0FC38EA}" type="sibTrans" cxnId="{313F47B2-8A3E-4E76-96F9-FF0E97412E87}">
      <dgm:prSet/>
      <dgm:spPr/>
      <dgm:t>
        <a:bodyPr/>
        <a:lstStyle/>
        <a:p>
          <a:endParaRPr lang="en-US"/>
        </a:p>
      </dgm:t>
    </dgm:pt>
    <dgm:pt modelId="{7770A39C-3ED7-42A7-BA62-99187D87A769}">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نبود اعتماد (اخلاق، صداقت و شفافیت)</a:t>
          </a:r>
          <a:endParaRPr lang="en-US" u="none" dirty="0">
            <a:effectLst>
              <a:outerShdw blurRad="38100" dist="38100" dir="2700000" algn="tl">
                <a:srgbClr val="000000">
                  <a:alpha val="43137"/>
                </a:srgbClr>
              </a:outerShdw>
            </a:effectLst>
            <a:cs typeface="B Mitra" panose="00000400000000000000" pitchFamily="2" charset="-78"/>
          </a:endParaRPr>
        </a:p>
      </dgm:t>
    </dgm:pt>
    <dgm:pt modelId="{6D0F65E2-B284-4E8F-9010-E898A99ECF47}" type="parTrans" cxnId="{BB326FBA-8604-4F6A-B2D7-31ED66A497C6}">
      <dgm:prSet/>
      <dgm:spPr/>
      <dgm:t>
        <a:bodyPr/>
        <a:lstStyle/>
        <a:p>
          <a:endParaRPr lang="en-US"/>
        </a:p>
      </dgm:t>
    </dgm:pt>
    <dgm:pt modelId="{773342EA-9A96-4B31-B32B-7679B26ECD49}" type="sibTrans" cxnId="{BB326FBA-8604-4F6A-B2D7-31ED66A497C6}">
      <dgm:prSet/>
      <dgm:spPr/>
      <dgm:t>
        <a:bodyPr/>
        <a:lstStyle/>
        <a:p>
          <a:endParaRPr lang="en-US"/>
        </a:p>
      </dgm:t>
    </dgm:pt>
    <dgm:pt modelId="{6EAC8A01-4582-4E64-B99B-8E007F97BE13}">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نامشخص بودن هدف</a:t>
          </a:r>
          <a:endParaRPr lang="en-US" u="none" dirty="0">
            <a:effectLst>
              <a:outerShdw blurRad="38100" dist="38100" dir="2700000" algn="tl">
                <a:srgbClr val="000000">
                  <a:alpha val="43137"/>
                </a:srgbClr>
              </a:outerShdw>
            </a:effectLst>
            <a:cs typeface="B Mitra" panose="00000400000000000000" pitchFamily="2" charset="-78"/>
          </a:endParaRPr>
        </a:p>
      </dgm:t>
    </dgm:pt>
    <dgm:pt modelId="{EF59A9A3-4792-4633-B724-C85EB2F193C3}" type="parTrans" cxnId="{F92EA67D-5837-489D-AF79-F7B261FBD66A}">
      <dgm:prSet/>
      <dgm:spPr/>
      <dgm:t>
        <a:bodyPr/>
        <a:lstStyle/>
        <a:p>
          <a:endParaRPr lang="en-US"/>
        </a:p>
      </dgm:t>
    </dgm:pt>
    <dgm:pt modelId="{371E5803-016E-4709-B86D-66101AFE849B}" type="sibTrans" cxnId="{F92EA67D-5837-489D-AF79-F7B261FBD66A}">
      <dgm:prSet/>
      <dgm:spPr/>
      <dgm:t>
        <a:bodyPr/>
        <a:lstStyle/>
        <a:p>
          <a:endParaRPr lang="en-US"/>
        </a:p>
      </dgm:t>
    </dgm:pt>
    <dgm:pt modelId="{2028DE2D-1F1A-4EDD-9FA2-598947A52110}">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جبران خدمات نامناسب</a:t>
          </a:r>
          <a:endParaRPr lang="en-US" u="none" dirty="0">
            <a:effectLst>
              <a:outerShdw blurRad="38100" dist="38100" dir="2700000" algn="tl">
                <a:srgbClr val="000000">
                  <a:alpha val="43137"/>
                </a:srgbClr>
              </a:outerShdw>
            </a:effectLst>
            <a:cs typeface="B Mitra" panose="00000400000000000000" pitchFamily="2" charset="-78"/>
          </a:endParaRPr>
        </a:p>
      </dgm:t>
    </dgm:pt>
    <dgm:pt modelId="{0F647127-4AF8-4DB1-8469-AC149F1ED050}" type="parTrans" cxnId="{4BBECC6F-4591-4628-9B17-FDFF1842DB86}">
      <dgm:prSet/>
      <dgm:spPr/>
      <dgm:t>
        <a:bodyPr/>
        <a:lstStyle/>
        <a:p>
          <a:endParaRPr lang="en-US"/>
        </a:p>
      </dgm:t>
    </dgm:pt>
    <dgm:pt modelId="{C61A5763-B734-4F23-B122-FEDBEC7D7468}" type="sibTrans" cxnId="{4BBECC6F-4591-4628-9B17-FDFF1842DB86}">
      <dgm:prSet/>
      <dgm:spPr/>
      <dgm:t>
        <a:bodyPr/>
        <a:lstStyle/>
        <a:p>
          <a:endParaRPr lang="en-US"/>
        </a:p>
      </dgm:t>
    </dgm:pt>
    <dgm:pt modelId="{868DA4E7-F4C7-4DAE-8C4D-304813747910}">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نبود تشویق و حقوق و مزایای پایین</a:t>
          </a:r>
          <a:endParaRPr lang="en-US" u="none" dirty="0">
            <a:effectLst>
              <a:outerShdw blurRad="38100" dist="38100" dir="2700000" algn="tl">
                <a:srgbClr val="000000">
                  <a:alpha val="43137"/>
                </a:srgbClr>
              </a:outerShdw>
            </a:effectLst>
            <a:cs typeface="B Mitra" panose="00000400000000000000" pitchFamily="2" charset="-78"/>
          </a:endParaRPr>
        </a:p>
      </dgm:t>
    </dgm:pt>
    <dgm:pt modelId="{49EEC5C0-A829-4B5F-9E30-627DBB50F570}" type="parTrans" cxnId="{C5CB8324-E683-44BE-AFA3-4EFF0FAF8F73}">
      <dgm:prSet/>
      <dgm:spPr/>
      <dgm:t>
        <a:bodyPr/>
        <a:lstStyle/>
        <a:p>
          <a:endParaRPr lang="en-US"/>
        </a:p>
      </dgm:t>
    </dgm:pt>
    <dgm:pt modelId="{1750BD76-2254-44D8-8859-E596EE8B0886}" type="sibTrans" cxnId="{C5CB8324-E683-44BE-AFA3-4EFF0FAF8F73}">
      <dgm:prSet/>
      <dgm:spPr/>
      <dgm:t>
        <a:bodyPr/>
        <a:lstStyle/>
        <a:p>
          <a:endParaRPr lang="en-US"/>
        </a:p>
      </dgm:t>
    </dgm:pt>
    <dgm:pt modelId="{15680BFC-EF1A-4D0E-9746-8EF78AFD98E7}">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تبعیض در توزیع</a:t>
          </a:r>
          <a:endParaRPr lang="en-US" u="none" dirty="0">
            <a:effectLst>
              <a:outerShdw blurRad="38100" dist="38100" dir="2700000" algn="tl">
                <a:srgbClr val="000000">
                  <a:alpha val="43137"/>
                </a:srgbClr>
              </a:outerShdw>
            </a:effectLst>
            <a:cs typeface="B Mitra" panose="00000400000000000000" pitchFamily="2" charset="-78"/>
          </a:endParaRPr>
        </a:p>
      </dgm:t>
    </dgm:pt>
    <dgm:pt modelId="{D21DF9B6-A687-4FF5-BA9C-585A2D4774F8}" type="parTrans" cxnId="{55B664CA-B137-4160-B99C-48C6066DF30C}">
      <dgm:prSet/>
      <dgm:spPr/>
      <dgm:t>
        <a:bodyPr/>
        <a:lstStyle/>
        <a:p>
          <a:endParaRPr lang="en-US"/>
        </a:p>
      </dgm:t>
    </dgm:pt>
    <dgm:pt modelId="{7DD76EB9-EA38-448F-949C-F7E72FB06DED}" type="sibTrans" cxnId="{55B664CA-B137-4160-B99C-48C6066DF30C}">
      <dgm:prSet/>
      <dgm:spPr/>
      <dgm:t>
        <a:bodyPr/>
        <a:lstStyle/>
        <a:p>
          <a:endParaRPr lang="en-US"/>
        </a:p>
      </dgm:t>
    </dgm:pt>
    <dgm:pt modelId="{0D40549A-9B22-4771-82D3-7136B66BACAD}">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شاخصهای نامناسب</a:t>
          </a:r>
          <a:endParaRPr lang="en-US" u="none" dirty="0">
            <a:effectLst>
              <a:outerShdw blurRad="38100" dist="38100" dir="2700000" algn="tl">
                <a:srgbClr val="000000">
                  <a:alpha val="43137"/>
                </a:srgbClr>
              </a:outerShdw>
            </a:effectLst>
            <a:cs typeface="B Mitra" panose="00000400000000000000" pitchFamily="2" charset="-78"/>
          </a:endParaRPr>
        </a:p>
      </dgm:t>
    </dgm:pt>
    <dgm:pt modelId="{8DD676C1-142D-4765-AD0C-D2A69AB1F369}" type="parTrans" cxnId="{AC27FFC5-06BF-42E5-B180-EDBE2675AC92}">
      <dgm:prSet/>
      <dgm:spPr/>
      <dgm:t>
        <a:bodyPr/>
        <a:lstStyle/>
        <a:p>
          <a:endParaRPr lang="en-US"/>
        </a:p>
      </dgm:t>
    </dgm:pt>
    <dgm:pt modelId="{69846743-980F-4CCE-9C54-110AF29F5D8C}" type="sibTrans" cxnId="{AC27FFC5-06BF-42E5-B180-EDBE2675AC92}">
      <dgm:prSet/>
      <dgm:spPr/>
      <dgm:t>
        <a:bodyPr/>
        <a:lstStyle/>
        <a:p>
          <a:endParaRPr lang="en-US"/>
        </a:p>
      </dgm:t>
    </dgm:pt>
    <dgm:pt modelId="{C96E72F2-1CBE-4A77-B9A4-BAE1994ADDD5}">
      <dgm:prSet phldrT="[Text]"/>
      <dgm:spPr/>
      <dgm:t>
        <a:bodyPr/>
        <a:lstStyle/>
        <a:p>
          <a:pPr rtl="1"/>
          <a:r>
            <a:rPr lang="fa-IR" u="none" dirty="0">
              <a:effectLst>
                <a:outerShdw blurRad="38100" dist="38100" dir="2700000" algn="tl">
                  <a:srgbClr val="000000">
                    <a:alpha val="43137"/>
                  </a:srgbClr>
                </a:outerShdw>
              </a:effectLst>
              <a:cs typeface="B Mitra" panose="00000400000000000000" pitchFamily="2" charset="-78"/>
            </a:rPr>
            <a:t>پارتی بازی و نبود عدالت</a:t>
          </a:r>
          <a:endParaRPr lang="en-US" u="none" dirty="0">
            <a:effectLst>
              <a:outerShdw blurRad="38100" dist="38100" dir="2700000" algn="tl">
                <a:srgbClr val="000000">
                  <a:alpha val="43137"/>
                </a:srgbClr>
              </a:outerShdw>
            </a:effectLst>
            <a:cs typeface="B Mitra" panose="00000400000000000000" pitchFamily="2" charset="-78"/>
          </a:endParaRPr>
        </a:p>
      </dgm:t>
    </dgm:pt>
    <dgm:pt modelId="{CB81D706-0185-413E-9EA4-D6574593B1B8}" type="parTrans" cxnId="{33F4BC90-C194-460A-B2BB-DF58F43B2BAA}">
      <dgm:prSet/>
      <dgm:spPr/>
      <dgm:t>
        <a:bodyPr/>
        <a:lstStyle/>
        <a:p>
          <a:endParaRPr lang="en-US"/>
        </a:p>
      </dgm:t>
    </dgm:pt>
    <dgm:pt modelId="{DC5D3AEE-7E1C-4011-BE0E-384FA249D4B0}" type="sibTrans" cxnId="{33F4BC90-C194-460A-B2BB-DF58F43B2BAA}">
      <dgm:prSet/>
      <dgm:spPr/>
      <dgm:t>
        <a:bodyPr/>
        <a:lstStyle/>
        <a:p>
          <a:endParaRPr lang="en-US"/>
        </a:p>
      </dgm:t>
    </dgm:pt>
    <dgm:pt modelId="{C813593D-81BC-4504-A43B-6A08DD99637B}" type="pres">
      <dgm:prSet presAssocID="{10A4D82B-4A4A-470F-8835-7817BBC8044D}" presName="cycleMatrixDiagram" presStyleCnt="0">
        <dgm:presLayoutVars>
          <dgm:chMax val="1"/>
          <dgm:dir/>
          <dgm:animLvl val="lvl"/>
          <dgm:resizeHandles val="exact"/>
        </dgm:presLayoutVars>
      </dgm:prSet>
      <dgm:spPr/>
      <dgm:t>
        <a:bodyPr/>
        <a:lstStyle/>
        <a:p>
          <a:endParaRPr lang="en-US"/>
        </a:p>
      </dgm:t>
    </dgm:pt>
    <dgm:pt modelId="{1B07EF11-60A4-421F-AB2A-0B862A73D34D}" type="pres">
      <dgm:prSet presAssocID="{10A4D82B-4A4A-470F-8835-7817BBC8044D}" presName="children" presStyleCnt="0"/>
      <dgm:spPr/>
    </dgm:pt>
    <dgm:pt modelId="{F55A3CDE-8184-4FDA-A211-8A6F8C716337}" type="pres">
      <dgm:prSet presAssocID="{10A4D82B-4A4A-470F-8835-7817BBC8044D}" presName="child1group" presStyleCnt="0"/>
      <dgm:spPr/>
    </dgm:pt>
    <dgm:pt modelId="{BE37FC42-DD26-404E-B761-E66CC433BC64}" type="pres">
      <dgm:prSet presAssocID="{10A4D82B-4A4A-470F-8835-7817BBC8044D}" presName="child1" presStyleLbl="bgAcc1" presStyleIdx="0" presStyleCnt="4"/>
      <dgm:spPr/>
      <dgm:t>
        <a:bodyPr/>
        <a:lstStyle/>
        <a:p>
          <a:endParaRPr lang="en-US"/>
        </a:p>
      </dgm:t>
    </dgm:pt>
    <dgm:pt modelId="{BE660E34-6D40-4A79-8078-71901BA39978}" type="pres">
      <dgm:prSet presAssocID="{10A4D82B-4A4A-470F-8835-7817BBC8044D}" presName="child1Text" presStyleLbl="bgAcc1" presStyleIdx="0" presStyleCnt="4">
        <dgm:presLayoutVars>
          <dgm:bulletEnabled val="1"/>
        </dgm:presLayoutVars>
      </dgm:prSet>
      <dgm:spPr/>
      <dgm:t>
        <a:bodyPr/>
        <a:lstStyle/>
        <a:p>
          <a:endParaRPr lang="en-US"/>
        </a:p>
      </dgm:t>
    </dgm:pt>
    <dgm:pt modelId="{ABF4EDCF-05EF-4F61-AB24-17B03738F528}" type="pres">
      <dgm:prSet presAssocID="{10A4D82B-4A4A-470F-8835-7817BBC8044D}" presName="child2group" presStyleCnt="0"/>
      <dgm:spPr/>
    </dgm:pt>
    <dgm:pt modelId="{355C5738-60AC-45C4-A164-BC4360B7FFE9}" type="pres">
      <dgm:prSet presAssocID="{10A4D82B-4A4A-470F-8835-7817BBC8044D}" presName="child2" presStyleLbl="bgAcc1" presStyleIdx="1" presStyleCnt="4"/>
      <dgm:spPr/>
      <dgm:t>
        <a:bodyPr/>
        <a:lstStyle/>
        <a:p>
          <a:endParaRPr lang="en-US"/>
        </a:p>
      </dgm:t>
    </dgm:pt>
    <dgm:pt modelId="{3A013D25-6FD3-423B-B9FD-34545CCC7FD0}" type="pres">
      <dgm:prSet presAssocID="{10A4D82B-4A4A-470F-8835-7817BBC8044D}" presName="child2Text" presStyleLbl="bgAcc1" presStyleIdx="1" presStyleCnt="4">
        <dgm:presLayoutVars>
          <dgm:bulletEnabled val="1"/>
        </dgm:presLayoutVars>
      </dgm:prSet>
      <dgm:spPr/>
      <dgm:t>
        <a:bodyPr/>
        <a:lstStyle/>
        <a:p>
          <a:endParaRPr lang="en-US"/>
        </a:p>
      </dgm:t>
    </dgm:pt>
    <dgm:pt modelId="{81DD2683-7730-4A7C-A1A6-CBD5EE97E49F}" type="pres">
      <dgm:prSet presAssocID="{10A4D82B-4A4A-470F-8835-7817BBC8044D}" presName="child3group" presStyleCnt="0"/>
      <dgm:spPr/>
    </dgm:pt>
    <dgm:pt modelId="{2C71AC0A-55BA-40B2-9709-25C380CC7F82}" type="pres">
      <dgm:prSet presAssocID="{10A4D82B-4A4A-470F-8835-7817BBC8044D}" presName="child3" presStyleLbl="bgAcc1" presStyleIdx="2" presStyleCnt="4"/>
      <dgm:spPr/>
      <dgm:t>
        <a:bodyPr/>
        <a:lstStyle/>
        <a:p>
          <a:endParaRPr lang="en-US"/>
        </a:p>
      </dgm:t>
    </dgm:pt>
    <dgm:pt modelId="{0C4119A4-E5C6-4752-AA8E-E08A2DDB4AD5}" type="pres">
      <dgm:prSet presAssocID="{10A4D82B-4A4A-470F-8835-7817BBC8044D}" presName="child3Text" presStyleLbl="bgAcc1" presStyleIdx="2" presStyleCnt="4">
        <dgm:presLayoutVars>
          <dgm:bulletEnabled val="1"/>
        </dgm:presLayoutVars>
      </dgm:prSet>
      <dgm:spPr/>
      <dgm:t>
        <a:bodyPr/>
        <a:lstStyle/>
        <a:p>
          <a:endParaRPr lang="en-US"/>
        </a:p>
      </dgm:t>
    </dgm:pt>
    <dgm:pt modelId="{C61B953D-3583-4248-AF3C-494E342D9520}" type="pres">
      <dgm:prSet presAssocID="{10A4D82B-4A4A-470F-8835-7817BBC8044D}" presName="child4group" presStyleCnt="0"/>
      <dgm:spPr/>
    </dgm:pt>
    <dgm:pt modelId="{324C7931-8796-4303-9EAA-AB322D314498}" type="pres">
      <dgm:prSet presAssocID="{10A4D82B-4A4A-470F-8835-7817BBC8044D}" presName="child4" presStyleLbl="bgAcc1" presStyleIdx="3" presStyleCnt="4"/>
      <dgm:spPr/>
      <dgm:t>
        <a:bodyPr/>
        <a:lstStyle/>
        <a:p>
          <a:endParaRPr lang="en-US"/>
        </a:p>
      </dgm:t>
    </dgm:pt>
    <dgm:pt modelId="{06242141-C6D4-4D6B-8FD6-47F6C14E9D79}" type="pres">
      <dgm:prSet presAssocID="{10A4D82B-4A4A-470F-8835-7817BBC8044D}" presName="child4Text" presStyleLbl="bgAcc1" presStyleIdx="3" presStyleCnt="4">
        <dgm:presLayoutVars>
          <dgm:bulletEnabled val="1"/>
        </dgm:presLayoutVars>
      </dgm:prSet>
      <dgm:spPr/>
      <dgm:t>
        <a:bodyPr/>
        <a:lstStyle/>
        <a:p>
          <a:endParaRPr lang="en-US"/>
        </a:p>
      </dgm:t>
    </dgm:pt>
    <dgm:pt modelId="{9A69629B-A9E4-46E9-9D84-233DFFF651CE}" type="pres">
      <dgm:prSet presAssocID="{10A4D82B-4A4A-470F-8835-7817BBC8044D}" presName="childPlaceholder" presStyleCnt="0"/>
      <dgm:spPr/>
    </dgm:pt>
    <dgm:pt modelId="{DDC79933-72B0-4CEB-97F5-C60CB2ED58BD}" type="pres">
      <dgm:prSet presAssocID="{10A4D82B-4A4A-470F-8835-7817BBC8044D}" presName="circle" presStyleCnt="0"/>
      <dgm:spPr/>
    </dgm:pt>
    <dgm:pt modelId="{96521973-D84A-49B9-AE02-3C9C14823005}" type="pres">
      <dgm:prSet presAssocID="{10A4D82B-4A4A-470F-8835-7817BBC8044D}" presName="quadrant1" presStyleLbl="node1" presStyleIdx="0" presStyleCnt="4">
        <dgm:presLayoutVars>
          <dgm:chMax val="1"/>
          <dgm:bulletEnabled val="1"/>
        </dgm:presLayoutVars>
      </dgm:prSet>
      <dgm:spPr/>
      <dgm:t>
        <a:bodyPr/>
        <a:lstStyle/>
        <a:p>
          <a:endParaRPr lang="en-US"/>
        </a:p>
      </dgm:t>
    </dgm:pt>
    <dgm:pt modelId="{F427966C-82ED-4824-8B81-238F396BBDB3}" type="pres">
      <dgm:prSet presAssocID="{10A4D82B-4A4A-470F-8835-7817BBC8044D}" presName="quadrant2" presStyleLbl="node1" presStyleIdx="1" presStyleCnt="4">
        <dgm:presLayoutVars>
          <dgm:chMax val="1"/>
          <dgm:bulletEnabled val="1"/>
        </dgm:presLayoutVars>
      </dgm:prSet>
      <dgm:spPr/>
      <dgm:t>
        <a:bodyPr/>
        <a:lstStyle/>
        <a:p>
          <a:endParaRPr lang="en-US"/>
        </a:p>
      </dgm:t>
    </dgm:pt>
    <dgm:pt modelId="{9AF3AFC1-702E-4D17-8136-9891F723C405}" type="pres">
      <dgm:prSet presAssocID="{10A4D82B-4A4A-470F-8835-7817BBC8044D}" presName="quadrant3" presStyleLbl="node1" presStyleIdx="2" presStyleCnt="4">
        <dgm:presLayoutVars>
          <dgm:chMax val="1"/>
          <dgm:bulletEnabled val="1"/>
        </dgm:presLayoutVars>
      </dgm:prSet>
      <dgm:spPr/>
      <dgm:t>
        <a:bodyPr/>
        <a:lstStyle/>
        <a:p>
          <a:endParaRPr lang="en-US"/>
        </a:p>
      </dgm:t>
    </dgm:pt>
    <dgm:pt modelId="{C9D34AF8-8A20-4406-A9BB-43217CC3823D}" type="pres">
      <dgm:prSet presAssocID="{10A4D82B-4A4A-470F-8835-7817BBC8044D}" presName="quadrant4" presStyleLbl="node1" presStyleIdx="3" presStyleCnt="4">
        <dgm:presLayoutVars>
          <dgm:chMax val="1"/>
          <dgm:bulletEnabled val="1"/>
        </dgm:presLayoutVars>
      </dgm:prSet>
      <dgm:spPr/>
      <dgm:t>
        <a:bodyPr/>
        <a:lstStyle/>
        <a:p>
          <a:endParaRPr lang="en-US"/>
        </a:p>
      </dgm:t>
    </dgm:pt>
    <dgm:pt modelId="{6B558D0B-9955-4A11-8309-D05E94F4FBB9}" type="pres">
      <dgm:prSet presAssocID="{10A4D82B-4A4A-470F-8835-7817BBC8044D}" presName="quadrantPlaceholder" presStyleCnt="0"/>
      <dgm:spPr/>
    </dgm:pt>
    <dgm:pt modelId="{70490CD9-B957-45A2-9D85-068D6F43E4F9}" type="pres">
      <dgm:prSet presAssocID="{10A4D82B-4A4A-470F-8835-7817BBC8044D}" presName="center1" presStyleLbl="fgShp" presStyleIdx="0" presStyleCnt="2"/>
      <dgm:spPr/>
    </dgm:pt>
    <dgm:pt modelId="{AB6EF92B-DD4B-4672-BD2B-00AF3E6D471E}" type="pres">
      <dgm:prSet presAssocID="{10A4D82B-4A4A-470F-8835-7817BBC8044D}" presName="center2" presStyleLbl="fgShp" presStyleIdx="1" presStyleCnt="2"/>
      <dgm:spPr/>
    </dgm:pt>
  </dgm:ptLst>
  <dgm:cxnLst>
    <dgm:cxn modelId="{86EB1FC2-9ED6-4AFC-8AC5-C78EB501C1AA}" type="presOf" srcId="{868DA4E7-F4C7-4DAE-8C4D-304813747910}" destId="{0C4119A4-E5C6-4752-AA8E-E08A2DDB4AD5}" srcOrd="1" destOrd="0" presId="urn:microsoft.com/office/officeart/2005/8/layout/cycle4"/>
    <dgm:cxn modelId="{652DD0B7-CDC1-4168-B80C-82473D65758F}" type="presOf" srcId="{7770A39C-3ED7-42A7-BA62-99187D87A769}" destId="{3A013D25-6FD3-423B-B9FD-34545CCC7FD0}" srcOrd="1" destOrd="0" presId="urn:microsoft.com/office/officeart/2005/8/layout/cycle4"/>
    <dgm:cxn modelId="{ABE039F3-7422-4245-ACC8-FDAE7F150F66}" srcId="{D54361DE-24B6-4372-94A8-BDA746608167}" destId="{4AF57128-AE1E-4A9F-B4BF-41C5B98D5646}" srcOrd="0" destOrd="0" parTransId="{C9F72869-2E24-46CA-A75F-4FA58CE04C0E}" sibTransId="{E9D021CF-63CD-4C5F-A53A-968188B80F16}"/>
    <dgm:cxn modelId="{DD7AB1AD-247B-4591-921A-C8AD05BEAD0F}" type="presOf" srcId="{6EAC8A01-4582-4E64-B99B-8E007F97BE13}" destId="{355C5738-60AC-45C4-A164-BC4360B7FFE9}" srcOrd="0" destOrd="1" presId="urn:microsoft.com/office/officeart/2005/8/layout/cycle4"/>
    <dgm:cxn modelId="{3C4FBB43-F67D-46FD-8AA8-AA5E5BC09036}" type="presOf" srcId="{6EAC8A01-4582-4E64-B99B-8E007F97BE13}" destId="{3A013D25-6FD3-423B-B9FD-34545CCC7FD0}" srcOrd="1" destOrd="1" presId="urn:microsoft.com/office/officeart/2005/8/layout/cycle4"/>
    <dgm:cxn modelId="{605AAE58-2A3E-4FBF-8B8F-BC0B0E9B8ADA}" type="presOf" srcId="{10A4D82B-4A4A-470F-8835-7817BBC8044D}" destId="{C813593D-81BC-4504-A43B-6A08DD99637B}" srcOrd="0" destOrd="0" presId="urn:microsoft.com/office/officeart/2005/8/layout/cycle4"/>
    <dgm:cxn modelId="{55B664CA-B137-4160-B99C-48C6066DF30C}" srcId="{2028DE2D-1F1A-4EDD-9FA2-598947A52110}" destId="{15680BFC-EF1A-4D0E-9746-8EF78AFD98E7}" srcOrd="1" destOrd="0" parTransId="{D21DF9B6-A687-4FF5-BA9C-585A2D4774F8}" sibTransId="{7DD76EB9-EA38-448F-949C-F7E72FB06DED}"/>
    <dgm:cxn modelId="{C036EC3D-8380-43A1-BD8A-66B127E20A17}" type="presOf" srcId="{2028DE2D-1F1A-4EDD-9FA2-598947A52110}" destId="{9AF3AFC1-702E-4D17-8136-9891F723C405}" srcOrd="0" destOrd="0" presId="urn:microsoft.com/office/officeart/2005/8/layout/cycle4"/>
    <dgm:cxn modelId="{C05B2494-7F5F-4F4B-8E0E-9AEAAD160529}" type="presOf" srcId="{15680BFC-EF1A-4D0E-9746-8EF78AFD98E7}" destId="{2C71AC0A-55BA-40B2-9709-25C380CC7F82}" srcOrd="0" destOrd="1" presId="urn:microsoft.com/office/officeart/2005/8/layout/cycle4"/>
    <dgm:cxn modelId="{BB326FBA-8604-4F6A-B2D7-31ED66A497C6}" srcId="{037314A5-AED0-45B6-A066-CA7DF19ECDC4}" destId="{7770A39C-3ED7-42A7-BA62-99187D87A769}" srcOrd="0" destOrd="0" parTransId="{6D0F65E2-B284-4E8F-9010-E898A99ECF47}" sibTransId="{773342EA-9A96-4B31-B32B-7679B26ECD49}"/>
    <dgm:cxn modelId="{4BBECC6F-4591-4628-9B17-FDFF1842DB86}" srcId="{10A4D82B-4A4A-470F-8835-7817BBC8044D}" destId="{2028DE2D-1F1A-4EDD-9FA2-598947A52110}" srcOrd="2" destOrd="0" parTransId="{0F647127-4AF8-4DB1-8469-AC149F1ED050}" sibTransId="{C61A5763-B734-4F23-B122-FEDBEC7D7468}"/>
    <dgm:cxn modelId="{5231D991-0097-4E95-9AA4-CE90A1FA3796}" srcId="{10A4D82B-4A4A-470F-8835-7817BBC8044D}" destId="{037314A5-AED0-45B6-A066-CA7DF19ECDC4}" srcOrd="1" destOrd="0" parTransId="{00D087BA-A293-4D61-B067-7DA3D05A96FD}" sibTransId="{80AF9C91-1ABD-4F07-B0CA-40C1BD36DD18}"/>
    <dgm:cxn modelId="{B4D8AD34-FBAC-4239-80F0-92D9051CC3F7}" type="presOf" srcId="{0D40549A-9B22-4771-82D3-7136B66BACAD}" destId="{06242141-C6D4-4D6B-8FD6-47F6C14E9D79}" srcOrd="1" destOrd="0" presId="urn:microsoft.com/office/officeart/2005/8/layout/cycle4"/>
    <dgm:cxn modelId="{7DF3806B-EA60-451F-9382-753C45C5E1E0}" type="presOf" srcId="{4AF57128-AE1E-4A9F-B4BF-41C5B98D5646}" destId="{BE660E34-6D40-4A79-8078-71901BA39978}" srcOrd="1" destOrd="0" presId="urn:microsoft.com/office/officeart/2005/8/layout/cycle4"/>
    <dgm:cxn modelId="{FDD8FD6D-6138-4E64-AD50-1EF9EAD9AF91}" type="presOf" srcId="{7770A39C-3ED7-42A7-BA62-99187D87A769}" destId="{355C5738-60AC-45C4-A164-BC4360B7FFE9}" srcOrd="0" destOrd="0" presId="urn:microsoft.com/office/officeart/2005/8/layout/cycle4"/>
    <dgm:cxn modelId="{8183533A-F16B-4D87-859E-3E1A2566EF52}" type="presOf" srcId="{C96E72F2-1CBE-4A77-B9A4-BAE1994ADDD5}" destId="{06242141-C6D4-4D6B-8FD6-47F6C14E9D79}" srcOrd="1" destOrd="1" presId="urn:microsoft.com/office/officeart/2005/8/layout/cycle4"/>
    <dgm:cxn modelId="{24688E29-3555-4577-85AD-777CD55F5F9F}" type="presOf" srcId="{4AF57128-AE1E-4A9F-B4BF-41C5B98D5646}" destId="{BE37FC42-DD26-404E-B761-E66CC433BC64}" srcOrd="0" destOrd="0" presId="urn:microsoft.com/office/officeart/2005/8/layout/cycle4"/>
    <dgm:cxn modelId="{313F47B2-8A3E-4E76-96F9-FF0E97412E87}" srcId="{D54361DE-24B6-4372-94A8-BDA746608167}" destId="{D7E0C20E-2911-4254-8D2C-9676BC1E5323}" srcOrd="1" destOrd="0" parTransId="{BB1B3403-5882-4D45-8135-4931EACFA403}" sibTransId="{E2B508B1-8CDD-4971-8EBA-5D33C0FC38EA}"/>
    <dgm:cxn modelId="{AC27FFC5-06BF-42E5-B180-EDBE2675AC92}" srcId="{D5CCF594-B37C-4A6A-97F7-57099F90F08C}" destId="{0D40549A-9B22-4771-82D3-7136B66BACAD}" srcOrd="0" destOrd="0" parTransId="{8DD676C1-142D-4765-AD0C-D2A69AB1F369}" sibTransId="{69846743-980F-4CCE-9C54-110AF29F5D8C}"/>
    <dgm:cxn modelId="{F92EA67D-5837-489D-AF79-F7B261FBD66A}" srcId="{037314A5-AED0-45B6-A066-CA7DF19ECDC4}" destId="{6EAC8A01-4582-4E64-B99B-8E007F97BE13}" srcOrd="1" destOrd="0" parTransId="{EF59A9A3-4792-4633-B724-C85EB2F193C3}" sibTransId="{371E5803-016E-4709-B86D-66101AFE849B}"/>
    <dgm:cxn modelId="{9DA82052-DFA9-4676-B08A-CFB0B3AFC29A}" type="presOf" srcId="{D54361DE-24B6-4372-94A8-BDA746608167}" destId="{96521973-D84A-49B9-AE02-3C9C14823005}" srcOrd="0" destOrd="0" presId="urn:microsoft.com/office/officeart/2005/8/layout/cycle4"/>
    <dgm:cxn modelId="{52DA14FD-F549-4481-9372-D9149DDC4EC2}" type="presOf" srcId="{868DA4E7-F4C7-4DAE-8C4D-304813747910}" destId="{2C71AC0A-55BA-40B2-9709-25C380CC7F82}" srcOrd="0" destOrd="0" presId="urn:microsoft.com/office/officeart/2005/8/layout/cycle4"/>
    <dgm:cxn modelId="{C5CB8324-E683-44BE-AFA3-4EFF0FAF8F73}" srcId="{2028DE2D-1F1A-4EDD-9FA2-598947A52110}" destId="{868DA4E7-F4C7-4DAE-8C4D-304813747910}" srcOrd="0" destOrd="0" parTransId="{49EEC5C0-A829-4B5F-9E30-627DBB50F570}" sibTransId="{1750BD76-2254-44D8-8859-E596EE8B0886}"/>
    <dgm:cxn modelId="{55457F96-BB68-4556-B1DD-68E9BC7BF57D}" type="presOf" srcId="{C96E72F2-1CBE-4A77-B9A4-BAE1994ADDD5}" destId="{324C7931-8796-4303-9EAA-AB322D314498}" srcOrd="0" destOrd="1" presId="urn:microsoft.com/office/officeart/2005/8/layout/cycle4"/>
    <dgm:cxn modelId="{A1F958B3-2334-4447-932F-40635393F2C1}" type="presOf" srcId="{D7E0C20E-2911-4254-8D2C-9676BC1E5323}" destId="{BE37FC42-DD26-404E-B761-E66CC433BC64}" srcOrd="0" destOrd="1" presId="urn:microsoft.com/office/officeart/2005/8/layout/cycle4"/>
    <dgm:cxn modelId="{788A0961-0EE6-4FAE-842F-209A72313A49}" type="presOf" srcId="{0D40549A-9B22-4771-82D3-7136B66BACAD}" destId="{324C7931-8796-4303-9EAA-AB322D314498}" srcOrd="0" destOrd="0" presId="urn:microsoft.com/office/officeart/2005/8/layout/cycle4"/>
    <dgm:cxn modelId="{01A40A59-C561-4FFA-AB31-DAAC6F001224}" srcId="{10A4D82B-4A4A-470F-8835-7817BBC8044D}" destId="{D5CCF594-B37C-4A6A-97F7-57099F90F08C}" srcOrd="3" destOrd="0" parTransId="{49CA43B2-9C5D-43F0-90B6-DB471B8B0461}" sibTransId="{C2A6D298-3AB6-466A-8DB1-CECE9C75E181}"/>
    <dgm:cxn modelId="{9630CC9D-0303-465F-90E9-9891F67CD7FF}" type="presOf" srcId="{037314A5-AED0-45B6-A066-CA7DF19ECDC4}" destId="{F427966C-82ED-4824-8B81-238F396BBDB3}" srcOrd="0" destOrd="0" presId="urn:microsoft.com/office/officeart/2005/8/layout/cycle4"/>
    <dgm:cxn modelId="{BF598374-A519-4FCB-962D-3535CE0018CE}" type="presOf" srcId="{D7E0C20E-2911-4254-8D2C-9676BC1E5323}" destId="{BE660E34-6D40-4A79-8078-71901BA39978}" srcOrd="1" destOrd="1" presId="urn:microsoft.com/office/officeart/2005/8/layout/cycle4"/>
    <dgm:cxn modelId="{D117A018-5E2C-4122-BD32-15BF55DC4560}" type="presOf" srcId="{15680BFC-EF1A-4D0E-9746-8EF78AFD98E7}" destId="{0C4119A4-E5C6-4752-AA8E-E08A2DDB4AD5}" srcOrd="1" destOrd="1" presId="urn:microsoft.com/office/officeart/2005/8/layout/cycle4"/>
    <dgm:cxn modelId="{AA59B1E0-C22A-4015-8D50-AE13D8E4F789}" type="presOf" srcId="{D5CCF594-B37C-4A6A-97F7-57099F90F08C}" destId="{C9D34AF8-8A20-4406-A9BB-43217CC3823D}" srcOrd="0" destOrd="0" presId="urn:microsoft.com/office/officeart/2005/8/layout/cycle4"/>
    <dgm:cxn modelId="{782A98DA-C8B0-4311-9C2E-E4AFBEAE91A0}" srcId="{10A4D82B-4A4A-470F-8835-7817BBC8044D}" destId="{D54361DE-24B6-4372-94A8-BDA746608167}" srcOrd="0" destOrd="0" parTransId="{9C08B2AA-A9D3-4204-9A19-4F2825F7462E}" sibTransId="{058E5B6D-D3E8-4425-924A-EC43A9DAF101}"/>
    <dgm:cxn modelId="{33F4BC90-C194-460A-B2BB-DF58F43B2BAA}" srcId="{D5CCF594-B37C-4A6A-97F7-57099F90F08C}" destId="{C96E72F2-1CBE-4A77-B9A4-BAE1994ADDD5}" srcOrd="1" destOrd="0" parTransId="{CB81D706-0185-413E-9EA4-D6574593B1B8}" sibTransId="{DC5D3AEE-7E1C-4011-BE0E-384FA249D4B0}"/>
    <dgm:cxn modelId="{308C9415-6193-4AF4-B899-00FEC61FE8D0}" type="presParOf" srcId="{C813593D-81BC-4504-A43B-6A08DD99637B}" destId="{1B07EF11-60A4-421F-AB2A-0B862A73D34D}" srcOrd="0" destOrd="0" presId="urn:microsoft.com/office/officeart/2005/8/layout/cycle4"/>
    <dgm:cxn modelId="{E6B629B6-89F6-41BD-89CA-2BCD4F831EA8}" type="presParOf" srcId="{1B07EF11-60A4-421F-AB2A-0B862A73D34D}" destId="{F55A3CDE-8184-4FDA-A211-8A6F8C716337}" srcOrd="0" destOrd="0" presId="urn:microsoft.com/office/officeart/2005/8/layout/cycle4"/>
    <dgm:cxn modelId="{C456B5DE-0FBC-4050-B044-F4AB52FDBEDF}" type="presParOf" srcId="{F55A3CDE-8184-4FDA-A211-8A6F8C716337}" destId="{BE37FC42-DD26-404E-B761-E66CC433BC64}" srcOrd="0" destOrd="0" presId="urn:microsoft.com/office/officeart/2005/8/layout/cycle4"/>
    <dgm:cxn modelId="{1E5CFD2C-9A0E-49D2-9ADA-10AA19EDD788}" type="presParOf" srcId="{F55A3CDE-8184-4FDA-A211-8A6F8C716337}" destId="{BE660E34-6D40-4A79-8078-71901BA39978}" srcOrd="1" destOrd="0" presId="urn:microsoft.com/office/officeart/2005/8/layout/cycle4"/>
    <dgm:cxn modelId="{BEFE7466-4AEF-4064-AE2C-B49C8E255B1A}" type="presParOf" srcId="{1B07EF11-60A4-421F-AB2A-0B862A73D34D}" destId="{ABF4EDCF-05EF-4F61-AB24-17B03738F528}" srcOrd="1" destOrd="0" presId="urn:microsoft.com/office/officeart/2005/8/layout/cycle4"/>
    <dgm:cxn modelId="{1DE8D46F-BFB4-400D-B283-990D9AF4AB72}" type="presParOf" srcId="{ABF4EDCF-05EF-4F61-AB24-17B03738F528}" destId="{355C5738-60AC-45C4-A164-BC4360B7FFE9}" srcOrd="0" destOrd="0" presId="urn:microsoft.com/office/officeart/2005/8/layout/cycle4"/>
    <dgm:cxn modelId="{E5301579-C5FD-4BC4-B34E-440F28150863}" type="presParOf" srcId="{ABF4EDCF-05EF-4F61-AB24-17B03738F528}" destId="{3A013D25-6FD3-423B-B9FD-34545CCC7FD0}" srcOrd="1" destOrd="0" presId="urn:microsoft.com/office/officeart/2005/8/layout/cycle4"/>
    <dgm:cxn modelId="{E0CEC1FD-E347-42B8-9730-47A3D7CEDFB5}" type="presParOf" srcId="{1B07EF11-60A4-421F-AB2A-0B862A73D34D}" destId="{81DD2683-7730-4A7C-A1A6-CBD5EE97E49F}" srcOrd="2" destOrd="0" presId="urn:microsoft.com/office/officeart/2005/8/layout/cycle4"/>
    <dgm:cxn modelId="{6DB7CF85-9292-40D4-91A6-953373298A31}" type="presParOf" srcId="{81DD2683-7730-4A7C-A1A6-CBD5EE97E49F}" destId="{2C71AC0A-55BA-40B2-9709-25C380CC7F82}" srcOrd="0" destOrd="0" presId="urn:microsoft.com/office/officeart/2005/8/layout/cycle4"/>
    <dgm:cxn modelId="{3FFF3247-4735-4A67-A3DA-CD4D25DF11AC}" type="presParOf" srcId="{81DD2683-7730-4A7C-A1A6-CBD5EE97E49F}" destId="{0C4119A4-E5C6-4752-AA8E-E08A2DDB4AD5}" srcOrd="1" destOrd="0" presId="urn:microsoft.com/office/officeart/2005/8/layout/cycle4"/>
    <dgm:cxn modelId="{22A13F14-DFF6-4FE8-A6FE-3E733ACB0B1F}" type="presParOf" srcId="{1B07EF11-60A4-421F-AB2A-0B862A73D34D}" destId="{C61B953D-3583-4248-AF3C-494E342D9520}" srcOrd="3" destOrd="0" presId="urn:microsoft.com/office/officeart/2005/8/layout/cycle4"/>
    <dgm:cxn modelId="{EC9C72D6-9EF3-4995-9142-C7EB97699961}" type="presParOf" srcId="{C61B953D-3583-4248-AF3C-494E342D9520}" destId="{324C7931-8796-4303-9EAA-AB322D314498}" srcOrd="0" destOrd="0" presId="urn:microsoft.com/office/officeart/2005/8/layout/cycle4"/>
    <dgm:cxn modelId="{58280FA3-376C-409E-A30E-28D2320C49DC}" type="presParOf" srcId="{C61B953D-3583-4248-AF3C-494E342D9520}" destId="{06242141-C6D4-4D6B-8FD6-47F6C14E9D79}" srcOrd="1" destOrd="0" presId="urn:microsoft.com/office/officeart/2005/8/layout/cycle4"/>
    <dgm:cxn modelId="{268CEF6F-E6AF-449B-B1C3-AD95DD2551EA}" type="presParOf" srcId="{1B07EF11-60A4-421F-AB2A-0B862A73D34D}" destId="{9A69629B-A9E4-46E9-9D84-233DFFF651CE}" srcOrd="4" destOrd="0" presId="urn:microsoft.com/office/officeart/2005/8/layout/cycle4"/>
    <dgm:cxn modelId="{7786972B-B202-42A1-AF2D-EADC154888DB}" type="presParOf" srcId="{C813593D-81BC-4504-A43B-6A08DD99637B}" destId="{DDC79933-72B0-4CEB-97F5-C60CB2ED58BD}" srcOrd="1" destOrd="0" presId="urn:microsoft.com/office/officeart/2005/8/layout/cycle4"/>
    <dgm:cxn modelId="{657E163A-0923-4FB7-9263-130FAE478248}" type="presParOf" srcId="{DDC79933-72B0-4CEB-97F5-C60CB2ED58BD}" destId="{96521973-D84A-49B9-AE02-3C9C14823005}" srcOrd="0" destOrd="0" presId="urn:microsoft.com/office/officeart/2005/8/layout/cycle4"/>
    <dgm:cxn modelId="{87AE14D9-097B-47BB-9208-AA916B997D58}" type="presParOf" srcId="{DDC79933-72B0-4CEB-97F5-C60CB2ED58BD}" destId="{F427966C-82ED-4824-8B81-238F396BBDB3}" srcOrd="1" destOrd="0" presId="urn:microsoft.com/office/officeart/2005/8/layout/cycle4"/>
    <dgm:cxn modelId="{7B6B91A0-566E-4440-9B45-E3DAEE03AAC9}" type="presParOf" srcId="{DDC79933-72B0-4CEB-97F5-C60CB2ED58BD}" destId="{9AF3AFC1-702E-4D17-8136-9891F723C405}" srcOrd="2" destOrd="0" presId="urn:microsoft.com/office/officeart/2005/8/layout/cycle4"/>
    <dgm:cxn modelId="{840B0360-1332-496C-9F12-4BDC9DB8C419}" type="presParOf" srcId="{DDC79933-72B0-4CEB-97F5-C60CB2ED58BD}" destId="{C9D34AF8-8A20-4406-A9BB-43217CC3823D}" srcOrd="3" destOrd="0" presId="urn:microsoft.com/office/officeart/2005/8/layout/cycle4"/>
    <dgm:cxn modelId="{0166E87A-1851-41F8-A8D7-D6B373E189CD}" type="presParOf" srcId="{DDC79933-72B0-4CEB-97F5-C60CB2ED58BD}" destId="{6B558D0B-9955-4A11-8309-D05E94F4FBB9}" srcOrd="4" destOrd="0" presId="urn:microsoft.com/office/officeart/2005/8/layout/cycle4"/>
    <dgm:cxn modelId="{2A495098-64A4-4C0A-B69D-06F23A1625D2}" type="presParOf" srcId="{C813593D-81BC-4504-A43B-6A08DD99637B}" destId="{70490CD9-B957-45A2-9D85-068D6F43E4F9}" srcOrd="2" destOrd="0" presId="urn:microsoft.com/office/officeart/2005/8/layout/cycle4"/>
    <dgm:cxn modelId="{5306AC9A-2EDB-40CB-8AB1-408FBFD133E9}" type="presParOf" srcId="{C813593D-81BC-4504-A43B-6A08DD99637B}" destId="{AB6EF92B-DD4B-4672-BD2B-00AF3E6D471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AE53876-5DBD-4C6B-BDC9-CCCFAB3B0826}" type="doc">
      <dgm:prSet loTypeId="urn:microsoft.com/office/officeart/2005/8/layout/cycle7" loCatId="cycle" qsTypeId="urn:microsoft.com/office/officeart/2005/8/quickstyle/3d3" qsCatId="3D" csTypeId="urn:microsoft.com/office/officeart/2005/8/colors/colorful1" csCatId="colorful" phldr="1"/>
      <dgm:spPr/>
      <dgm:t>
        <a:bodyPr/>
        <a:lstStyle/>
        <a:p>
          <a:endParaRPr lang="en-US"/>
        </a:p>
      </dgm:t>
    </dgm:pt>
    <dgm:pt modelId="{6F76BCB5-1808-4741-B3A9-1B1230CF3F7F}">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مالی/غیرمالی</a:t>
          </a:r>
          <a:endParaRPr lang="en-US" dirty="0">
            <a:effectLst>
              <a:outerShdw blurRad="38100" dist="38100" dir="2700000" algn="tl">
                <a:srgbClr val="000000">
                  <a:alpha val="43137"/>
                </a:srgbClr>
              </a:outerShdw>
            </a:effectLst>
            <a:cs typeface="B Mitra" panose="00000400000000000000" pitchFamily="2" charset="-78"/>
          </a:endParaRPr>
        </a:p>
      </dgm:t>
    </dgm:pt>
    <dgm:pt modelId="{CEBB419B-4475-4003-B41C-4C256052976E}" type="parTrans" cxnId="{4FEDD354-3BA4-47C1-8D76-1B207AC85B0F}">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DAD10995-13B9-4F40-BFC0-42787048A9BF}" type="sibTrans" cxnId="{4FEDD354-3BA4-47C1-8D76-1B207AC85B0F}">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5B63BB38-D964-4AD0-971B-DA4396F4BA82}">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فردی/گروهی</a:t>
          </a:r>
          <a:endParaRPr lang="en-US" dirty="0">
            <a:effectLst>
              <a:outerShdw blurRad="38100" dist="38100" dir="2700000" algn="tl">
                <a:srgbClr val="000000">
                  <a:alpha val="43137"/>
                </a:srgbClr>
              </a:outerShdw>
            </a:effectLst>
            <a:cs typeface="B Mitra" panose="00000400000000000000" pitchFamily="2" charset="-78"/>
          </a:endParaRPr>
        </a:p>
      </dgm:t>
    </dgm:pt>
    <dgm:pt modelId="{24E231F5-BEF6-4A7D-89CD-89339C3817CE}" type="parTrans" cxnId="{B0FDC606-718E-4877-A895-E7ACC70A6389}">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1A7C4F82-89C9-4827-87E4-7F8DE76818AD}" type="sibTrans" cxnId="{B0FDC606-718E-4877-A895-E7ACC70A6389}">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70B251BE-D018-4C2A-A91A-8E1DF94A3CC1}">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جایگاه سازمانی/مدیریتی</a:t>
          </a:r>
          <a:endParaRPr lang="en-US" dirty="0">
            <a:effectLst>
              <a:outerShdw blurRad="38100" dist="38100" dir="2700000" algn="tl">
                <a:srgbClr val="000000">
                  <a:alpha val="43137"/>
                </a:srgbClr>
              </a:outerShdw>
            </a:effectLst>
            <a:cs typeface="B Mitra" panose="00000400000000000000" pitchFamily="2" charset="-78"/>
          </a:endParaRPr>
        </a:p>
      </dgm:t>
    </dgm:pt>
    <dgm:pt modelId="{3196FAB8-1031-4D46-90CC-3A992CAA5C52}" type="parTrans" cxnId="{D56767F3-B3F7-416C-9558-6DCE6F7A1395}">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856E2159-F8E3-4B6F-9573-62A15FAEC135}" type="sibTrans" cxnId="{D56767F3-B3F7-416C-9558-6DCE6F7A1395}">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DF553D13-2A3E-48C3-8986-F4E57DF70FDB}">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نقد/نسیه</a:t>
          </a:r>
          <a:endParaRPr lang="en-US" dirty="0">
            <a:effectLst>
              <a:outerShdw blurRad="38100" dist="38100" dir="2700000" algn="tl">
                <a:srgbClr val="000000">
                  <a:alpha val="43137"/>
                </a:srgbClr>
              </a:outerShdw>
            </a:effectLst>
            <a:cs typeface="B Mitra" panose="00000400000000000000" pitchFamily="2" charset="-78"/>
          </a:endParaRPr>
        </a:p>
      </dgm:t>
    </dgm:pt>
    <dgm:pt modelId="{E962A046-377D-4D14-BD83-A6A8B3C0A489}" type="parTrans" cxnId="{0C2F0DF3-1C62-49BA-816D-97EF9805B7E0}">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828C2A84-83B8-4974-A138-CD012E5B93EC}" type="sibTrans" cxnId="{0C2F0DF3-1C62-49BA-816D-97EF9805B7E0}">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971A7D2D-3D70-49E0-8866-70F613307497}">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مستمر/غیرمستمر</a:t>
          </a:r>
          <a:endParaRPr lang="en-US" dirty="0">
            <a:effectLst>
              <a:outerShdw blurRad="38100" dist="38100" dir="2700000" algn="tl">
                <a:srgbClr val="000000">
                  <a:alpha val="43137"/>
                </a:srgbClr>
              </a:outerShdw>
            </a:effectLst>
            <a:cs typeface="B Mitra" panose="00000400000000000000" pitchFamily="2" charset="-78"/>
          </a:endParaRPr>
        </a:p>
      </dgm:t>
    </dgm:pt>
    <dgm:pt modelId="{AD83B954-F53B-49B5-A551-909F1C4A24A3}" type="parTrans" cxnId="{4491A315-2966-4B45-8E95-E48D454DA3D7}">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F932CB28-11E4-415F-A2ED-BB0B1727431F}" type="sibTrans" cxnId="{4491A315-2966-4B45-8E95-E48D454DA3D7}">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FA3D9A35-805C-4E43-850D-4D28978F7502}" type="pres">
      <dgm:prSet presAssocID="{AAE53876-5DBD-4C6B-BDC9-CCCFAB3B0826}" presName="Name0" presStyleCnt="0">
        <dgm:presLayoutVars>
          <dgm:dir/>
          <dgm:resizeHandles val="exact"/>
        </dgm:presLayoutVars>
      </dgm:prSet>
      <dgm:spPr/>
      <dgm:t>
        <a:bodyPr/>
        <a:lstStyle/>
        <a:p>
          <a:endParaRPr lang="en-US"/>
        </a:p>
      </dgm:t>
    </dgm:pt>
    <dgm:pt modelId="{16E25C3D-B96D-4340-96D3-5F2ADCA1348E}" type="pres">
      <dgm:prSet presAssocID="{6F76BCB5-1808-4741-B3A9-1B1230CF3F7F}" presName="node" presStyleLbl="node1" presStyleIdx="0" presStyleCnt="5">
        <dgm:presLayoutVars>
          <dgm:bulletEnabled val="1"/>
        </dgm:presLayoutVars>
      </dgm:prSet>
      <dgm:spPr/>
      <dgm:t>
        <a:bodyPr/>
        <a:lstStyle/>
        <a:p>
          <a:endParaRPr lang="en-US"/>
        </a:p>
      </dgm:t>
    </dgm:pt>
    <dgm:pt modelId="{71470ABA-30B0-4730-B523-6300C7DCFB23}" type="pres">
      <dgm:prSet presAssocID="{DAD10995-13B9-4F40-BFC0-42787048A9BF}" presName="sibTrans" presStyleLbl="sibTrans2D1" presStyleIdx="0" presStyleCnt="5"/>
      <dgm:spPr/>
      <dgm:t>
        <a:bodyPr/>
        <a:lstStyle/>
        <a:p>
          <a:endParaRPr lang="en-US"/>
        </a:p>
      </dgm:t>
    </dgm:pt>
    <dgm:pt modelId="{73002D8D-E22C-425F-986C-BC9C4AB72CCD}" type="pres">
      <dgm:prSet presAssocID="{DAD10995-13B9-4F40-BFC0-42787048A9BF}" presName="connectorText" presStyleLbl="sibTrans2D1" presStyleIdx="0" presStyleCnt="5"/>
      <dgm:spPr/>
      <dgm:t>
        <a:bodyPr/>
        <a:lstStyle/>
        <a:p>
          <a:endParaRPr lang="en-US"/>
        </a:p>
      </dgm:t>
    </dgm:pt>
    <dgm:pt modelId="{0B5FF539-3CA1-4B59-88D6-B171A27F0DCB}" type="pres">
      <dgm:prSet presAssocID="{5B63BB38-D964-4AD0-971B-DA4396F4BA82}" presName="node" presStyleLbl="node1" presStyleIdx="1" presStyleCnt="5">
        <dgm:presLayoutVars>
          <dgm:bulletEnabled val="1"/>
        </dgm:presLayoutVars>
      </dgm:prSet>
      <dgm:spPr/>
      <dgm:t>
        <a:bodyPr/>
        <a:lstStyle/>
        <a:p>
          <a:endParaRPr lang="en-US"/>
        </a:p>
      </dgm:t>
    </dgm:pt>
    <dgm:pt modelId="{08303A43-6D5D-4BC9-A342-4CC0FDE0A998}" type="pres">
      <dgm:prSet presAssocID="{1A7C4F82-89C9-4827-87E4-7F8DE76818AD}" presName="sibTrans" presStyleLbl="sibTrans2D1" presStyleIdx="1" presStyleCnt="5"/>
      <dgm:spPr/>
      <dgm:t>
        <a:bodyPr/>
        <a:lstStyle/>
        <a:p>
          <a:endParaRPr lang="en-US"/>
        </a:p>
      </dgm:t>
    </dgm:pt>
    <dgm:pt modelId="{875025A3-C601-495E-856E-E2F1CB6A3B5D}" type="pres">
      <dgm:prSet presAssocID="{1A7C4F82-89C9-4827-87E4-7F8DE76818AD}" presName="connectorText" presStyleLbl="sibTrans2D1" presStyleIdx="1" presStyleCnt="5"/>
      <dgm:spPr/>
      <dgm:t>
        <a:bodyPr/>
        <a:lstStyle/>
        <a:p>
          <a:endParaRPr lang="en-US"/>
        </a:p>
      </dgm:t>
    </dgm:pt>
    <dgm:pt modelId="{4DA0F4FB-9E06-4260-BFB7-DCB4623C903E}" type="pres">
      <dgm:prSet presAssocID="{70B251BE-D018-4C2A-A91A-8E1DF94A3CC1}" presName="node" presStyleLbl="node1" presStyleIdx="2" presStyleCnt="5">
        <dgm:presLayoutVars>
          <dgm:bulletEnabled val="1"/>
        </dgm:presLayoutVars>
      </dgm:prSet>
      <dgm:spPr/>
      <dgm:t>
        <a:bodyPr/>
        <a:lstStyle/>
        <a:p>
          <a:endParaRPr lang="en-US"/>
        </a:p>
      </dgm:t>
    </dgm:pt>
    <dgm:pt modelId="{F33BD1D3-6913-4783-A649-0F5FB991180F}" type="pres">
      <dgm:prSet presAssocID="{856E2159-F8E3-4B6F-9573-62A15FAEC135}" presName="sibTrans" presStyleLbl="sibTrans2D1" presStyleIdx="2" presStyleCnt="5"/>
      <dgm:spPr/>
      <dgm:t>
        <a:bodyPr/>
        <a:lstStyle/>
        <a:p>
          <a:endParaRPr lang="en-US"/>
        </a:p>
      </dgm:t>
    </dgm:pt>
    <dgm:pt modelId="{85254331-701B-4275-B0C9-9293A7F159AF}" type="pres">
      <dgm:prSet presAssocID="{856E2159-F8E3-4B6F-9573-62A15FAEC135}" presName="connectorText" presStyleLbl="sibTrans2D1" presStyleIdx="2" presStyleCnt="5"/>
      <dgm:spPr/>
      <dgm:t>
        <a:bodyPr/>
        <a:lstStyle/>
        <a:p>
          <a:endParaRPr lang="en-US"/>
        </a:p>
      </dgm:t>
    </dgm:pt>
    <dgm:pt modelId="{3EDCBE7B-B61E-4C54-ACF9-7091319063FD}" type="pres">
      <dgm:prSet presAssocID="{DF553D13-2A3E-48C3-8986-F4E57DF70FDB}" presName="node" presStyleLbl="node1" presStyleIdx="3" presStyleCnt="5">
        <dgm:presLayoutVars>
          <dgm:bulletEnabled val="1"/>
        </dgm:presLayoutVars>
      </dgm:prSet>
      <dgm:spPr/>
      <dgm:t>
        <a:bodyPr/>
        <a:lstStyle/>
        <a:p>
          <a:endParaRPr lang="en-US"/>
        </a:p>
      </dgm:t>
    </dgm:pt>
    <dgm:pt modelId="{8E6B8681-6576-498C-A2FB-7A051F535CD0}" type="pres">
      <dgm:prSet presAssocID="{828C2A84-83B8-4974-A138-CD012E5B93EC}" presName="sibTrans" presStyleLbl="sibTrans2D1" presStyleIdx="3" presStyleCnt="5"/>
      <dgm:spPr/>
      <dgm:t>
        <a:bodyPr/>
        <a:lstStyle/>
        <a:p>
          <a:endParaRPr lang="en-US"/>
        </a:p>
      </dgm:t>
    </dgm:pt>
    <dgm:pt modelId="{1C7FA3E8-BEB0-4EA9-BDE0-BB7B3B5E9561}" type="pres">
      <dgm:prSet presAssocID="{828C2A84-83B8-4974-A138-CD012E5B93EC}" presName="connectorText" presStyleLbl="sibTrans2D1" presStyleIdx="3" presStyleCnt="5"/>
      <dgm:spPr/>
      <dgm:t>
        <a:bodyPr/>
        <a:lstStyle/>
        <a:p>
          <a:endParaRPr lang="en-US"/>
        </a:p>
      </dgm:t>
    </dgm:pt>
    <dgm:pt modelId="{37A9B0C9-C328-4C86-9589-6EA97E5A1685}" type="pres">
      <dgm:prSet presAssocID="{971A7D2D-3D70-49E0-8866-70F613307497}" presName="node" presStyleLbl="node1" presStyleIdx="4" presStyleCnt="5">
        <dgm:presLayoutVars>
          <dgm:bulletEnabled val="1"/>
        </dgm:presLayoutVars>
      </dgm:prSet>
      <dgm:spPr/>
      <dgm:t>
        <a:bodyPr/>
        <a:lstStyle/>
        <a:p>
          <a:endParaRPr lang="en-US"/>
        </a:p>
      </dgm:t>
    </dgm:pt>
    <dgm:pt modelId="{DC272EEE-FF31-4780-8F02-8A24494A3DAE}" type="pres">
      <dgm:prSet presAssocID="{F932CB28-11E4-415F-A2ED-BB0B1727431F}" presName="sibTrans" presStyleLbl="sibTrans2D1" presStyleIdx="4" presStyleCnt="5"/>
      <dgm:spPr/>
      <dgm:t>
        <a:bodyPr/>
        <a:lstStyle/>
        <a:p>
          <a:endParaRPr lang="en-US"/>
        </a:p>
      </dgm:t>
    </dgm:pt>
    <dgm:pt modelId="{8535F91B-4738-4A02-B88C-3B3D7ECFCF8B}" type="pres">
      <dgm:prSet presAssocID="{F932CB28-11E4-415F-A2ED-BB0B1727431F}" presName="connectorText" presStyleLbl="sibTrans2D1" presStyleIdx="4" presStyleCnt="5"/>
      <dgm:spPr/>
      <dgm:t>
        <a:bodyPr/>
        <a:lstStyle/>
        <a:p>
          <a:endParaRPr lang="en-US"/>
        </a:p>
      </dgm:t>
    </dgm:pt>
  </dgm:ptLst>
  <dgm:cxnLst>
    <dgm:cxn modelId="{4D16105A-3FF0-43B2-97DD-A1DE9A80264A}" type="presOf" srcId="{1A7C4F82-89C9-4827-87E4-7F8DE76818AD}" destId="{08303A43-6D5D-4BC9-A342-4CC0FDE0A998}" srcOrd="0" destOrd="0" presId="urn:microsoft.com/office/officeart/2005/8/layout/cycle7"/>
    <dgm:cxn modelId="{8CA1EB2E-4C7E-42A3-BBC3-FBECB997F81C}" type="presOf" srcId="{1A7C4F82-89C9-4827-87E4-7F8DE76818AD}" destId="{875025A3-C601-495E-856E-E2F1CB6A3B5D}" srcOrd="1" destOrd="0" presId="urn:microsoft.com/office/officeart/2005/8/layout/cycle7"/>
    <dgm:cxn modelId="{CEE36F6A-C7F1-42B5-A96C-6806C2BA8636}" type="presOf" srcId="{5B63BB38-D964-4AD0-971B-DA4396F4BA82}" destId="{0B5FF539-3CA1-4B59-88D6-B171A27F0DCB}" srcOrd="0" destOrd="0" presId="urn:microsoft.com/office/officeart/2005/8/layout/cycle7"/>
    <dgm:cxn modelId="{C328B5B1-AF24-46C9-B032-02F76521C39D}" type="presOf" srcId="{828C2A84-83B8-4974-A138-CD012E5B93EC}" destId="{8E6B8681-6576-498C-A2FB-7A051F535CD0}" srcOrd="0" destOrd="0" presId="urn:microsoft.com/office/officeart/2005/8/layout/cycle7"/>
    <dgm:cxn modelId="{0C2F0DF3-1C62-49BA-816D-97EF9805B7E0}" srcId="{AAE53876-5DBD-4C6B-BDC9-CCCFAB3B0826}" destId="{DF553D13-2A3E-48C3-8986-F4E57DF70FDB}" srcOrd="3" destOrd="0" parTransId="{E962A046-377D-4D14-BD83-A6A8B3C0A489}" sibTransId="{828C2A84-83B8-4974-A138-CD012E5B93EC}"/>
    <dgm:cxn modelId="{5E8B4405-836C-4C88-B18C-07CDEAFA9878}" type="presOf" srcId="{DF553D13-2A3E-48C3-8986-F4E57DF70FDB}" destId="{3EDCBE7B-B61E-4C54-ACF9-7091319063FD}" srcOrd="0" destOrd="0" presId="urn:microsoft.com/office/officeart/2005/8/layout/cycle7"/>
    <dgm:cxn modelId="{7063CB16-A26D-4ADA-9ACC-F5D90F7A70F0}" type="presOf" srcId="{856E2159-F8E3-4B6F-9573-62A15FAEC135}" destId="{85254331-701B-4275-B0C9-9293A7F159AF}" srcOrd="1" destOrd="0" presId="urn:microsoft.com/office/officeart/2005/8/layout/cycle7"/>
    <dgm:cxn modelId="{923ABD01-3082-4182-B01B-67A7D9356D77}" type="presOf" srcId="{971A7D2D-3D70-49E0-8866-70F613307497}" destId="{37A9B0C9-C328-4C86-9589-6EA97E5A1685}" srcOrd="0" destOrd="0" presId="urn:microsoft.com/office/officeart/2005/8/layout/cycle7"/>
    <dgm:cxn modelId="{4FEDD354-3BA4-47C1-8D76-1B207AC85B0F}" srcId="{AAE53876-5DBD-4C6B-BDC9-CCCFAB3B0826}" destId="{6F76BCB5-1808-4741-B3A9-1B1230CF3F7F}" srcOrd="0" destOrd="0" parTransId="{CEBB419B-4475-4003-B41C-4C256052976E}" sibTransId="{DAD10995-13B9-4F40-BFC0-42787048A9BF}"/>
    <dgm:cxn modelId="{3468C0C0-22AC-46DD-A2B3-6FCAAB115B02}" type="presOf" srcId="{DAD10995-13B9-4F40-BFC0-42787048A9BF}" destId="{71470ABA-30B0-4730-B523-6300C7DCFB23}" srcOrd="0" destOrd="0" presId="urn:microsoft.com/office/officeart/2005/8/layout/cycle7"/>
    <dgm:cxn modelId="{E4C2DCDD-DE20-4716-8367-85EF9E2A60FF}" type="presOf" srcId="{6F76BCB5-1808-4741-B3A9-1B1230CF3F7F}" destId="{16E25C3D-B96D-4340-96D3-5F2ADCA1348E}" srcOrd="0" destOrd="0" presId="urn:microsoft.com/office/officeart/2005/8/layout/cycle7"/>
    <dgm:cxn modelId="{C9A0C58C-BE9A-4D8E-B2A7-ED9448000074}" type="presOf" srcId="{F932CB28-11E4-415F-A2ED-BB0B1727431F}" destId="{8535F91B-4738-4A02-B88C-3B3D7ECFCF8B}" srcOrd="1" destOrd="0" presId="urn:microsoft.com/office/officeart/2005/8/layout/cycle7"/>
    <dgm:cxn modelId="{1DF68C9B-40D8-4D78-8578-D39049536E49}" type="presOf" srcId="{828C2A84-83B8-4974-A138-CD012E5B93EC}" destId="{1C7FA3E8-BEB0-4EA9-BDE0-BB7B3B5E9561}" srcOrd="1" destOrd="0" presId="urn:microsoft.com/office/officeart/2005/8/layout/cycle7"/>
    <dgm:cxn modelId="{2F30BB72-7782-4988-A133-173A96D8894E}" type="presOf" srcId="{AAE53876-5DBD-4C6B-BDC9-CCCFAB3B0826}" destId="{FA3D9A35-805C-4E43-850D-4D28978F7502}" srcOrd="0" destOrd="0" presId="urn:microsoft.com/office/officeart/2005/8/layout/cycle7"/>
    <dgm:cxn modelId="{B86D8D66-DF61-477F-96FD-961B7013BDC1}" type="presOf" srcId="{856E2159-F8E3-4B6F-9573-62A15FAEC135}" destId="{F33BD1D3-6913-4783-A649-0F5FB991180F}" srcOrd="0" destOrd="0" presId="urn:microsoft.com/office/officeart/2005/8/layout/cycle7"/>
    <dgm:cxn modelId="{B0FDC606-718E-4877-A895-E7ACC70A6389}" srcId="{AAE53876-5DBD-4C6B-BDC9-CCCFAB3B0826}" destId="{5B63BB38-D964-4AD0-971B-DA4396F4BA82}" srcOrd="1" destOrd="0" parTransId="{24E231F5-BEF6-4A7D-89CD-89339C3817CE}" sibTransId="{1A7C4F82-89C9-4827-87E4-7F8DE76818AD}"/>
    <dgm:cxn modelId="{D170FF2E-8E47-487E-8870-6B62A0C5F122}" type="presOf" srcId="{DAD10995-13B9-4F40-BFC0-42787048A9BF}" destId="{73002D8D-E22C-425F-986C-BC9C4AB72CCD}" srcOrd="1" destOrd="0" presId="urn:microsoft.com/office/officeart/2005/8/layout/cycle7"/>
    <dgm:cxn modelId="{4491A315-2966-4B45-8E95-E48D454DA3D7}" srcId="{AAE53876-5DBD-4C6B-BDC9-CCCFAB3B0826}" destId="{971A7D2D-3D70-49E0-8866-70F613307497}" srcOrd="4" destOrd="0" parTransId="{AD83B954-F53B-49B5-A551-909F1C4A24A3}" sibTransId="{F932CB28-11E4-415F-A2ED-BB0B1727431F}"/>
    <dgm:cxn modelId="{35B4B437-C01D-4B79-A27B-35F3679D239A}" type="presOf" srcId="{70B251BE-D018-4C2A-A91A-8E1DF94A3CC1}" destId="{4DA0F4FB-9E06-4260-BFB7-DCB4623C903E}" srcOrd="0" destOrd="0" presId="urn:microsoft.com/office/officeart/2005/8/layout/cycle7"/>
    <dgm:cxn modelId="{D56767F3-B3F7-416C-9558-6DCE6F7A1395}" srcId="{AAE53876-5DBD-4C6B-BDC9-CCCFAB3B0826}" destId="{70B251BE-D018-4C2A-A91A-8E1DF94A3CC1}" srcOrd="2" destOrd="0" parTransId="{3196FAB8-1031-4D46-90CC-3A992CAA5C52}" sibTransId="{856E2159-F8E3-4B6F-9573-62A15FAEC135}"/>
    <dgm:cxn modelId="{B4B3755B-2559-4133-A1BA-68C01E1CF77C}" type="presOf" srcId="{F932CB28-11E4-415F-A2ED-BB0B1727431F}" destId="{DC272EEE-FF31-4780-8F02-8A24494A3DAE}" srcOrd="0" destOrd="0" presId="urn:microsoft.com/office/officeart/2005/8/layout/cycle7"/>
    <dgm:cxn modelId="{D915047C-C33E-4975-AF8B-43419F714096}" type="presParOf" srcId="{FA3D9A35-805C-4E43-850D-4D28978F7502}" destId="{16E25C3D-B96D-4340-96D3-5F2ADCA1348E}" srcOrd="0" destOrd="0" presId="urn:microsoft.com/office/officeart/2005/8/layout/cycle7"/>
    <dgm:cxn modelId="{CEDB73ED-5AB4-4A38-85A2-17FAC32D5717}" type="presParOf" srcId="{FA3D9A35-805C-4E43-850D-4D28978F7502}" destId="{71470ABA-30B0-4730-B523-6300C7DCFB23}" srcOrd="1" destOrd="0" presId="urn:microsoft.com/office/officeart/2005/8/layout/cycle7"/>
    <dgm:cxn modelId="{125E4C19-0C8E-405E-85D5-39B7D16767A3}" type="presParOf" srcId="{71470ABA-30B0-4730-B523-6300C7DCFB23}" destId="{73002D8D-E22C-425F-986C-BC9C4AB72CCD}" srcOrd="0" destOrd="0" presId="urn:microsoft.com/office/officeart/2005/8/layout/cycle7"/>
    <dgm:cxn modelId="{23A8A2E5-950A-472A-87D9-777DE785C614}" type="presParOf" srcId="{FA3D9A35-805C-4E43-850D-4D28978F7502}" destId="{0B5FF539-3CA1-4B59-88D6-B171A27F0DCB}" srcOrd="2" destOrd="0" presId="urn:microsoft.com/office/officeart/2005/8/layout/cycle7"/>
    <dgm:cxn modelId="{9AF4B971-05A1-4E1F-BF9B-A14C458E4008}" type="presParOf" srcId="{FA3D9A35-805C-4E43-850D-4D28978F7502}" destId="{08303A43-6D5D-4BC9-A342-4CC0FDE0A998}" srcOrd="3" destOrd="0" presId="urn:microsoft.com/office/officeart/2005/8/layout/cycle7"/>
    <dgm:cxn modelId="{23FABDF5-AA2A-40BB-883D-7B2D38E93C0B}" type="presParOf" srcId="{08303A43-6D5D-4BC9-A342-4CC0FDE0A998}" destId="{875025A3-C601-495E-856E-E2F1CB6A3B5D}" srcOrd="0" destOrd="0" presId="urn:microsoft.com/office/officeart/2005/8/layout/cycle7"/>
    <dgm:cxn modelId="{B8D9A152-6D9A-4CD0-9E60-A8A8DCED4ABE}" type="presParOf" srcId="{FA3D9A35-805C-4E43-850D-4D28978F7502}" destId="{4DA0F4FB-9E06-4260-BFB7-DCB4623C903E}" srcOrd="4" destOrd="0" presId="urn:microsoft.com/office/officeart/2005/8/layout/cycle7"/>
    <dgm:cxn modelId="{BA2D9A10-F9DC-4A23-89AA-AA05EDC98E2D}" type="presParOf" srcId="{FA3D9A35-805C-4E43-850D-4D28978F7502}" destId="{F33BD1D3-6913-4783-A649-0F5FB991180F}" srcOrd="5" destOrd="0" presId="urn:microsoft.com/office/officeart/2005/8/layout/cycle7"/>
    <dgm:cxn modelId="{19F39C97-41F7-4FED-A98E-45AACDC4F215}" type="presParOf" srcId="{F33BD1D3-6913-4783-A649-0F5FB991180F}" destId="{85254331-701B-4275-B0C9-9293A7F159AF}" srcOrd="0" destOrd="0" presId="urn:microsoft.com/office/officeart/2005/8/layout/cycle7"/>
    <dgm:cxn modelId="{9D79A69C-4993-4B73-A69F-10F7B681BB92}" type="presParOf" srcId="{FA3D9A35-805C-4E43-850D-4D28978F7502}" destId="{3EDCBE7B-B61E-4C54-ACF9-7091319063FD}" srcOrd="6" destOrd="0" presId="urn:microsoft.com/office/officeart/2005/8/layout/cycle7"/>
    <dgm:cxn modelId="{96614063-940D-478F-874A-5134D79C9A01}" type="presParOf" srcId="{FA3D9A35-805C-4E43-850D-4D28978F7502}" destId="{8E6B8681-6576-498C-A2FB-7A051F535CD0}" srcOrd="7" destOrd="0" presId="urn:microsoft.com/office/officeart/2005/8/layout/cycle7"/>
    <dgm:cxn modelId="{D334162D-2509-477C-8E6D-7B25DF89CC0D}" type="presParOf" srcId="{8E6B8681-6576-498C-A2FB-7A051F535CD0}" destId="{1C7FA3E8-BEB0-4EA9-BDE0-BB7B3B5E9561}" srcOrd="0" destOrd="0" presId="urn:microsoft.com/office/officeart/2005/8/layout/cycle7"/>
    <dgm:cxn modelId="{F563C97E-E34A-4EBF-BB53-CB9FF7A73632}" type="presParOf" srcId="{FA3D9A35-805C-4E43-850D-4D28978F7502}" destId="{37A9B0C9-C328-4C86-9589-6EA97E5A1685}" srcOrd="8" destOrd="0" presId="urn:microsoft.com/office/officeart/2005/8/layout/cycle7"/>
    <dgm:cxn modelId="{18EB2545-9F6B-45A5-B3CA-4D03E441A32D}" type="presParOf" srcId="{FA3D9A35-805C-4E43-850D-4D28978F7502}" destId="{DC272EEE-FF31-4780-8F02-8A24494A3DAE}" srcOrd="9" destOrd="0" presId="urn:microsoft.com/office/officeart/2005/8/layout/cycle7"/>
    <dgm:cxn modelId="{611D7EDE-9D84-4F7A-9121-F2BE6C5E1B99}" type="presParOf" srcId="{DC272EEE-FF31-4780-8F02-8A24494A3DAE}" destId="{8535F91B-4738-4A02-B88C-3B3D7ECFCF8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952BDFE-A64F-4D42-AE99-31BC8E4ECF7D}" type="doc">
      <dgm:prSet loTypeId="urn:microsoft.com/office/officeart/2005/8/layout/radial1" loCatId="cycle" qsTypeId="urn:microsoft.com/office/officeart/2005/8/quickstyle/3d1" qsCatId="3D" csTypeId="urn:microsoft.com/office/officeart/2005/8/colors/colorful1" csCatId="colorful" phldr="1"/>
      <dgm:spPr/>
      <dgm:t>
        <a:bodyPr/>
        <a:lstStyle/>
        <a:p>
          <a:endParaRPr lang="en-US"/>
        </a:p>
      </dgm:t>
    </dgm:pt>
    <dgm:pt modelId="{69E56BDA-0CA6-4700-A02E-6B7001D588B0}">
      <dgm:prSet phldrT="[Text]" custT="1"/>
      <dgm:spPr/>
      <dgm:t>
        <a:bodyPr/>
        <a:lstStyle/>
        <a:p>
          <a:r>
            <a:rPr lang="fa-IR" sz="4400" dirty="0">
              <a:cs typeface="B Koodak" panose="00000700000000000000" pitchFamily="2" charset="-78"/>
            </a:rPr>
            <a:t>رهبری</a:t>
          </a:r>
          <a:endParaRPr lang="en-US" sz="4400" dirty="0">
            <a:cs typeface="B Koodak" panose="00000700000000000000" pitchFamily="2" charset="-78"/>
          </a:endParaRPr>
        </a:p>
      </dgm:t>
    </dgm:pt>
    <dgm:pt modelId="{72667B30-9B7C-4473-9948-821174963410}" type="parTrans" cxnId="{45356595-A2BF-4287-BC4D-5F7379C2313E}">
      <dgm:prSet/>
      <dgm:spPr/>
      <dgm:t>
        <a:bodyPr/>
        <a:lstStyle/>
        <a:p>
          <a:endParaRPr lang="en-US" sz="2000">
            <a:cs typeface="B Koodak" panose="00000700000000000000" pitchFamily="2" charset="-78"/>
          </a:endParaRPr>
        </a:p>
      </dgm:t>
    </dgm:pt>
    <dgm:pt modelId="{2DB33BBC-4D9C-4A30-A999-74D861670834}" type="sibTrans" cxnId="{45356595-A2BF-4287-BC4D-5F7379C2313E}">
      <dgm:prSet/>
      <dgm:spPr/>
      <dgm:t>
        <a:bodyPr/>
        <a:lstStyle/>
        <a:p>
          <a:endParaRPr lang="en-US" sz="2000">
            <a:cs typeface="B Koodak" panose="00000700000000000000" pitchFamily="2" charset="-78"/>
          </a:endParaRPr>
        </a:p>
      </dgm:t>
    </dgm:pt>
    <dgm:pt modelId="{A4F7F750-7551-496B-AB15-501E5FC63295}">
      <dgm:prSet phldrT="[Text]" custT="1"/>
      <dgm:spPr/>
      <dgm:t>
        <a:bodyPr/>
        <a:lstStyle/>
        <a:p>
          <a:r>
            <a:rPr lang="fa-IR" sz="2400" dirty="0">
              <a:cs typeface="B Koodak" panose="00000700000000000000" pitchFamily="2" charset="-78"/>
            </a:rPr>
            <a:t>نفوذ</a:t>
          </a:r>
        </a:p>
        <a:p>
          <a:r>
            <a:rPr lang="en-US" sz="2400" dirty="0">
              <a:cs typeface="B Koodak" panose="00000700000000000000" pitchFamily="2" charset="-78"/>
            </a:rPr>
            <a:t>influence</a:t>
          </a:r>
        </a:p>
      </dgm:t>
    </dgm:pt>
    <dgm:pt modelId="{76A96CCC-4AF6-4C5C-AEE1-1BDE00F61075}" type="parTrans" cxnId="{BD92106C-4184-41E4-8ADD-EE5C58582846}">
      <dgm:prSet custT="1"/>
      <dgm:spPr/>
      <dgm:t>
        <a:bodyPr/>
        <a:lstStyle/>
        <a:p>
          <a:endParaRPr lang="en-US" sz="600">
            <a:cs typeface="B Koodak" panose="00000700000000000000" pitchFamily="2" charset="-78"/>
          </a:endParaRPr>
        </a:p>
      </dgm:t>
    </dgm:pt>
    <dgm:pt modelId="{64E43E90-FC36-4150-95AB-FD3E7F7C78D8}" type="sibTrans" cxnId="{BD92106C-4184-41E4-8ADD-EE5C58582846}">
      <dgm:prSet/>
      <dgm:spPr/>
      <dgm:t>
        <a:bodyPr/>
        <a:lstStyle/>
        <a:p>
          <a:endParaRPr lang="en-US" sz="2000">
            <a:cs typeface="B Koodak" panose="00000700000000000000" pitchFamily="2" charset="-78"/>
          </a:endParaRPr>
        </a:p>
      </dgm:t>
    </dgm:pt>
    <dgm:pt modelId="{E8CE7A8A-43F9-49FD-8DC3-374ADE0C7745}">
      <dgm:prSet phldrT="[Text]" custT="1"/>
      <dgm:spPr>
        <a:solidFill>
          <a:srgbClr val="7030A0"/>
        </a:solidFill>
      </dgm:spPr>
      <dgm:t>
        <a:bodyPr/>
        <a:lstStyle/>
        <a:p>
          <a:r>
            <a:rPr lang="fa-IR" sz="2400" dirty="0">
              <a:cs typeface="B Koodak" panose="00000700000000000000" pitchFamily="2" charset="-78"/>
            </a:rPr>
            <a:t>متقاعد نمودن</a:t>
          </a:r>
        </a:p>
        <a:p>
          <a:r>
            <a:rPr lang="en-US" sz="2400" dirty="0">
              <a:cs typeface="B Koodak" panose="00000700000000000000" pitchFamily="2" charset="-78"/>
            </a:rPr>
            <a:t>persecution</a:t>
          </a:r>
        </a:p>
      </dgm:t>
    </dgm:pt>
    <dgm:pt modelId="{6ACDB523-7057-4657-AC32-3BA0B629FEDE}" type="parTrans" cxnId="{656E8A34-1091-4DBD-BC77-66BB75EE3C0B}">
      <dgm:prSet custT="1"/>
      <dgm:spPr/>
      <dgm:t>
        <a:bodyPr/>
        <a:lstStyle/>
        <a:p>
          <a:endParaRPr lang="en-US" sz="600">
            <a:cs typeface="B Koodak" panose="00000700000000000000" pitchFamily="2" charset="-78"/>
          </a:endParaRPr>
        </a:p>
      </dgm:t>
    </dgm:pt>
    <dgm:pt modelId="{DC2C2C45-7081-4BCE-8334-7249E16C5769}" type="sibTrans" cxnId="{656E8A34-1091-4DBD-BC77-66BB75EE3C0B}">
      <dgm:prSet/>
      <dgm:spPr/>
      <dgm:t>
        <a:bodyPr/>
        <a:lstStyle/>
        <a:p>
          <a:endParaRPr lang="en-US" sz="2000">
            <a:cs typeface="B Koodak" panose="00000700000000000000" pitchFamily="2" charset="-78"/>
          </a:endParaRPr>
        </a:p>
      </dgm:t>
    </dgm:pt>
    <dgm:pt modelId="{8EAF92CE-1F45-4785-9D73-F78B25059891}">
      <dgm:prSet phldrT="[Text]" custT="1"/>
      <dgm:spPr/>
      <dgm:t>
        <a:bodyPr/>
        <a:lstStyle/>
        <a:p>
          <a:r>
            <a:rPr lang="fa-IR" sz="2400" dirty="0">
              <a:cs typeface="B Koodak" panose="00000700000000000000" pitchFamily="2" charset="-78"/>
            </a:rPr>
            <a:t>تسلیم</a:t>
          </a:r>
          <a:endParaRPr lang="en-US" sz="2400" dirty="0">
            <a:cs typeface="B Koodak" panose="00000700000000000000" pitchFamily="2" charset="-78"/>
          </a:endParaRPr>
        </a:p>
        <a:p>
          <a:r>
            <a:rPr lang="en-US" sz="2400" dirty="0">
              <a:cs typeface="B Koodak" panose="00000700000000000000" pitchFamily="2" charset="-78"/>
            </a:rPr>
            <a:t>compliance</a:t>
          </a:r>
        </a:p>
      </dgm:t>
    </dgm:pt>
    <dgm:pt modelId="{6C86D34F-1954-4A91-BED6-D3A88CF1EFAE}" type="parTrans" cxnId="{F58C8418-245A-4C84-9779-99B74D968713}">
      <dgm:prSet custT="1"/>
      <dgm:spPr/>
      <dgm:t>
        <a:bodyPr/>
        <a:lstStyle/>
        <a:p>
          <a:endParaRPr lang="en-US" sz="600">
            <a:cs typeface="B Koodak" panose="00000700000000000000" pitchFamily="2" charset="-78"/>
          </a:endParaRPr>
        </a:p>
      </dgm:t>
    </dgm:pt>
    <dgm:pt modelId="{285658AF-5F4D-488D-97E2-E2F19F894DFA}" type="sibTrans" cxnId="{F58C8418-245A-4C84-9779-99B74D968713}">
      <dgm:prSet/>
      <dgm:spPr/>
      <dgm:t>
        <a:bodyPr/>
        <a:lstStyle/>
        <a:p>
          <a:endParaRPr lang="en-US" sz="2000">
            <a:cs typeface="B Koodak" panose="00000700000000000000" pitchFamily="2" charset="-78"/>
          </a:endParaRPr>
        </a:p>
      </dgm:t>
    </dgm:pt>
    <dgm:pt modelId="{B5D5B61F-F28F-4674-B5A8-AFC07F4C9F77}" type="pres">
      <dgm:prSet presAssocID="{0952BDFE-A64F-4D42-AE99-31BC8E4ECF7D}" presName="cycle" presStyleCnt="0">
        <dgm:presLayoutVars>
          <dgm:chMax val="1"/>
          <dgm:dir/>
          <dgm:animLvl val="ctr"/>
          <dgm:resizeHandles val="exact"/>
        </dgm:presLayoutVars>
      </dgm:prSet>
      <dgm:spPr/>
      <dgm:t>
        <a:bodyPr/>
        <a:lstStyle/>
        <a:p>
          <a:endParaRPr lang="en-US"/>
        </a:p>
      </dgm:t>
    </dgm:pt>
    <dgm:pt modelId="{76D2B577-3988-411D-98EB-9918A5AD9404}" type="pres">
      <dgm:prSet presAssocID="{69E56BDA-0CA6-4700-A02E-6B7001D588B0}" presName="centerShape" presStyleLbl="node0" presStyleIdx="0" presStyleCnt="1"/>
      <dgm:spPr/>
      <dgm:t>
        <a:bodyPr/>
        <a:lstStyle/>
        <a:p>
          <a:endParaRPr lang="en-US"/>
        </a:p>
      </dgm:t>
    </dgm:pt>
    <dgm:pt modelId="{30E47710-A537-4EE9-802D-80B2AF2C40BC}" type="pres">
      <dgm:prSet presAssocID="{76A96CCC-4AF6-4C5C-AEE1-1BDE00F61075}" presName="Name9" presStyleLbl="parChTrans1D2" presStyleIdx="0" presStyleCnt="3"/>
      <dgm:spPr/>
      <dgm:t>
        <a:bodyPr/>
        <a:lstStyle/>
        <a:p>
          <a:endParaRPr lang="en-US"/>
        </a:p>
      </dgm:t>
    </dgm:pt>
    <dgm:pt modelId="{5B776FC6-95DD-418B-A5A6-20C5439BB369}" type="pres">
      <dgm:prSet presAssocID="{76A96CCC-4AF6-4C5C-AEE1-1BDE00F61075}" presName="connTx" presStyleLbl="parChTrans1D2" presStyleIdx="0" presStyleCnt="3"/>
      <dgm:spPr/>
      <dgm:t>
        <a:bodyPr/>
        <a:lstStyle/>
        <a:p>
          <a:endParaRPr lang="en-US"/>
        </a:p>
      </dgm:t>
    </dgm:pt>
    <dgm:pt modelId="{5A4BA753-7AFF-4587-AF0F-AEC38A857024}" type="pres">
      <dgm:prSet presAssocID="{A4F7F750-7551-496B-AB15-501E5FC63295}" presName="node" presStyleLbl="node1" presStyleIdx="0" presStyleCnt="3">
        <dgm:presLayoutVars>
          <dgm:bulletEnabled val="1"/>
        </dgm:presLayoutVars>
      </dgm:prSet>
      <dgm:spPr/>
      <dgm:t>
        <a:bodyPr/>
        <a:lstStyle/>
        <a:p>
          <a:endParaRPr lang="en-US"/>
        </a:p>
      </dgm:t>
    </dgm:pt>
    <dgm:pt modelId="{E755B025-6639-47E7-BE30-9C2EF19F175C}" type="pres">
      <dgm:prSet presAssocID="{6ACDB523-7057-4657-AC32-3BA0B629FEDE}" presName="Name9" presStyleLbl="parChTrans1D2" presStyleIdx="1" presStyleCnt="3"/>
      <dgm:spPr/>
      <dgm:t>
        <a:bodyPr/>
        <a:lstStyle/>
        <a:p>
          <a:endParaRPr lang="en-US"/>
        </a:p>
      </dgm:t>
    </dgm:pt>
    <dgm:pt modelId="{20300CF3-7C30-4E87-AE73-1DA83D480260}" type="pres">
      <dgm:prSet presAssocID="{6ACDB523-7057-4657-AC32-3BA0B629FEDE}" presName="connTx" presStyleLbl="parChTrans1D2" presStyleIdx="1" presStyleCnt="3"/>
      <dgm:spPr/>
      <dgm:t>
        <a:bodyPr/>
        <a:lstStyle/>
        <a:p>
          <a:endParaRPr lang="en-US"/>
        </a:p>
      </dgm:t>
    </dgm:pt>
    <dgm:pt modelId="{07FB44FC-E694-4924-8DA7-D2A2E190D9FA}" type="pres">
      <dgm:prSet presAssocID="{E8CE7A8A-43F9-49FD-8DC3-374ADE0C7745}" presName="node" presStyleLbl="node1" presStyleIdx="1" presStyleCnt="3">
        <dgm:presLayoutVars>
          <dgm:bulletEnabled val="1"/>
        </dgm:presLayoutVars>
      </dgm:prSet>
      <dgm:spPr/>
      <dgm:t>
        <a:bodyPr/>
        <a:lstStyle/>
        <a:p>
          <a:endParaRPr lang="en-US"/>
        </a:p>
      </dgm:t>
    </dgm:pt>
    <dgm:pt modelId="{6BA631EB-BC5B-4204-A110-10FD34BC801D}" type="pres">
      <dgm:prSet presAssocID="{6C86D34F-1954-4A91-BED6-D3A88CF1EFAE}" presName="Name9" presStyleLbl="parChTrans1D2" presStyleIdx="2" presStyleCnt="3"/>
      <dgm:spPr/>
      <dgm:t>
        <a:bodyPr/>
        <a:lstStyle/>
        <a:p>
          <a:endParaRPr lang="en-US"/>
        </a:p>
      </dgm:t>
    </dgm:pt>
    <dgm:pt modelId="{817962D1-6F43-439C-85B1-D530F48CD586}" type="pres">
      <dgm:prSet presAssocID="{6C86D34F-1954-4A91-BED6-D3A88CF1EFAE}" presName="connTx" presStyleLbl="parChTrans1D2" presStyleIdx="2" presStyleCnt="3"/>
      <dgm:spPr/>
      <dgm:t>
        <a:bodyPr/>
        <a:lstStyle/>
        <a:p>
          <a:endParaRPr lang="en-US"/>
        </a:p>
      </dgm:t>
    </dgm:pt>
    <dgm:pt modelId="{0A93FC46-A2E9-45AD-804C-ADF8FABF8E74}" type="pres">
      <dgm:prSet presAssocID="{8EAF92CE-1F45-4785-9D73-F78B25059891}" presName="node" presStyleLbl="node1" presStyleIdx="2" presStyleCnt="3">
        <dgm:presLayoutVars>
          <dgm:bulletEnabled val="1"/>
        </dgm:presLayoutVars>
      </dgm:prSet>
      <dgm:spPr/>
      <dgm:t>
        <a:bodyPr/>
        <a:lstStyle/>
        <a:p>
          <a:endParaRPr lang="en-US"/>
        </a:p>
      </dgm:t>
    </dgm:pt>
  </dgm:ptLst>
  <dgm:cxnLst>
    <dgm:cxn modelId="{8CCCC442-0181-4EFE-B788-DE10359601F7}" type="presOf" srcId="{A4F7F750-7551-496B-AB15-501E5FC63295}" destId="{5A4BA753-7AFF-4587-AF0F-AEC38A857024}" srcOrd="0" destOrd="0" presId="urn:microsoft.com/office/officeart/2005/8/layout/radial1"/>
    <dgm:cxn modelId="{F58C8418-245A-4C84-9779-99B74D968713}" srcId="{69E56BDA-0CA6-4700-A02E-6B7001D588B0}" destId="{8EAF92CE-1F45-4785-9D73-F78B25059891}" srcOrd="2" destOrd="0" parTransId="{6C86D34F-1954-4A91-BED6-D3A88CF1EFAE}" sibTransId="{285658AF-5F4D-488D-97E2-E2F19F894DFA}"/>
    <dgm:cxn modelId="{87A0135B-EC02-4362-A0CF-E0451A280668}" type="presOf" srcId="{76A96CCC-4AF6-4C5C-AEE1-1BDE00F61075}" destId="{5B776FC6-95DD-418B-A5A6-20C5439BB369}" srcOrd="1" destOrd="0" presId="urn:microsoft.com/office/officeart/2005/8/layout/radial1"/>
    <dgm:cxn modelId="{60DDF7CC-D909-4C97-BA45-0340F38934B2}" type="presOf" srcId="{6ACDB523-7057-4657-AC32-3BA0B629FEDE}" destId="{E755B025-6639-47E7-BE30-9C2EF19F175C}" srcOrd="0" destOrd="0" presId="urn:microsoft.com/office/officeart/2005/8/layout/radial1"/>
    <dgm:cxn modelId="{215EC7B0-99B8-4764-87B5-3A4BA2E10872}" type="presOf" srcId="{E8CE7A8A-43F9-49FD-8DC3-374ADE0C7745}" destId="{07FB44FC-E694-4924-8DA7-D2A2E190D9FA}" srcOrd="0" destOrd="0" presId="urn:microsoft.com/office/officeart/2005/8/layout/radial1"/>
    <dgm:cxn modelId="{656E8A34-1091-4DBD-BC77-66BB75EE3C0B}" srcId="{69E56BDA-0CA6-4700-A02E-6B7001D588B0}" destId="{E8CE7A8A-43F9-49FD-8DC3-374ADE0C7745}" srcOrd="1" destOrd="0" parTransId="{6ACDB523-7057-4657-AC32-3BA0B629FEDE}" sibTransId="{DC2C2C45-7081-4BCE-8334-7249E16C5769}"/>
    <dgm:cxn modelId="{804D0290-C018-441C-98CB-9566993137FB}" type="presOf" srcId="{6C86D34F-1954-4A91-BED6-D3A88CF1EFAE}" destId="{817962D1-6F43-439C-85B1-D530F48CD586}" srcOrd="1" destOrd="0" presId="urn:microsoft.com/office/officeart/2005/8/layout/radial1"/>
    <dgm:cxn modelId="{6517BDF9-AC22-4AC2-B003-F43CB58345BE}" type="presOf" srcId="{0952BDFE-A64F-4D42-AE99-31BC8E4ECF7D}" destId="{B5D5B61F-F28F-4674-B5A8-AFC07F4C9F77}" srcOrd="0" destOrd="0" presId="urn:microsoft.com/office/officeart/2005/8/layout/radial1"/>
    <dgm:cxn modelId="{45356595-A2BF-4287-BC4D-5F7379C2313E}" srcId="{0952BDFE-A64F-4D42-AE99-31BC8E4ECF7D}" destId="{69E56BDA-0CA6-4700-A02E-6B7001D588B0}" srcOrd="0" destOrd="0" parTransId="{72667B30-9B7C-4473-9948-821174963410}" sibTransId="{2DB33BBC-4D9C-4A30-A999-74D861670834}"/>
    <dgm:cxn modelId="{1A25F904-9956-4FDF-BF90-6BCC3E781DEE}" type="presOf" srcId="{6ACDB523-7057-4657-AC32-3BA0B629FEDE}" destId="{20300CF3-7C30-4E87-AE73-1DA83D480260}" srcOrd="1" destOrd="0" presId="urn:microsoft.com/office/officeart/2005/8/layout/radial1"/>
    <dgm:cxn modelId="{F6636A3C-B467-4BA9-9E24-E3F066962FEC}" type="presOf" srcId="{6C86D34F-1954-4A91-BED6-D3A88CF1EFAE}" destId="{6BA631EB-BC5B-4204-A110-10FD34BC801D}" srcOrd="0" destOrd="0" presId="urn:microsoft.com/office/officeart/2005/8/layout/radial1"/>
    <dgm:cxn modelId="{BD92106C-4184-41E4-8ADD-EE5C58582846}" srcId="{69E56BDA-0CA6-4700-A02E-6B7001D588B0}" destId="{A4F7F750-7551-496B-AB15-501E5FC63295}" srcOrd="0" destOrd="0" parTransId="{76A96CCC-4AF6-4C5C-AEE1-1BDE00F61075}" sibTransId="{64E43E90-FC36-4150-95AB-FD3E7F7C78D8}"/>
    <dgm:cxn modelId="{4FAE581C-36FD-48C3-A9DD-85551DC94BCE}" type="presOf" srcId="{76A96CCC-4AF6-4C5C-AEE1-1BDE00F61075}" destId="{30E47710-A537-4EE9-802D-80B2AF2C40BC}" srcOrd="0" destOrd="0" presId="urn:microsoft.com/office/officeart/2005/8/layout/radial1"/>
    <dgm:cxn modelId="{41F09444-FDF9-4587-A251-0C579011A2CA}" type="presOf" srcId="{8EAF92CE-1F45-4785-9D73-F78B25059891}" destId="{0A93FC46-A2E9-45AD-804C-ADF8FABF8E74}" srcOrd="0" destOrd="0" presId="urn:microsoft.com/office/officeart/2005/8/layout/radial1"/>
    <dgm:cxn modelId="{AF294C10-C7C0-432C-A712-0A10987BB622}" type="presOf" srcId="{69E56BDA-0CA6-4700-A02E-6B7001D588B0}" destId="{76D2B577-3988-411D-98EB-9918A5AD9404}" srcOrd="0" destOrd="0" presId="urn:microsoft.com/office/officeart/2005/8/layout/radial1"/>
    <dgm:cxn modelId="{8E855696-915D-4362-8704-BDED32A5BCE7}" type="presParOf" srcId="{B5D5B61F-F28F-4674-B5A8-AFC07F4C9F77}" destId="{76D2B577-3988-411D-98EB-9918A5AD9404}" srcOrd="0" destOrd="0" presId="urn:microsoft.com/office/officeart/2005/8/layout/radial1"/>
    <dgm:cxn modelId="{9874A3C6-918E-4F58-A2AB-6A45E293391B}" type="presParOf" srcId="{B5D5B61F-F28F-4674-B5A8-AFC07F4C9F77}" destId="{30E47710-A537-4EE9-802D-80B2AF2C40BC}" srcOrd="1" destOrd="0" presId="urn:microsoft.com/office/officeart/2005/8/layout/radial1"/>
    <dgm:cxn modelId="{55FCBCD1-8A1C-436B-BB29-E3816AC074AC}" type="presParOf" srcId="{30E47710-A537-4EE9-802D-80B2AF2C40BC}" destId="{5B776FC6-95DD-418B-A5A6-20C5439BB369}" srcOrd="0" destOrd="0" presId="urn:microsoft.com/office/officeart/2005/8/layout/radial1"/>
    <dgm:cxn modelId="{455BF90D-3F3A-4FC8-8A10-F6D52EE18FCB}" type="presParOf" srcId="{B5D5B61F-F28F-4674-B5A8-AFC07F4C9F77}" destId="{5A4BA753-7AFF-4587-AF0F-AEC38A857024}" srcOrd="2" destOrd="0" presId="urn:microsoft.com/office/officeart/2005/8/layout/radial1"/>
    <dgm:cxn modelId="{182FA11B-6D21-4D74-9312-633F1D8D4204}" type="presParOf" srcId="{B5D5B61F-F28F-4674-B5A8-AFC07F4C9F77}" destId="{E755B025-6639-47E7-BE30-9C2EF19F175C}" srcOrd="3" destOrd="0" presId="urn:microsoft.com/office/officeart/2005/8/layout/radial1"/>
    <dgm:cxn modelId="{C606B548-0FC7-433A-B518-E75E3F5560AA}" type="presParOf" srcId="{E755B025-6639-47E7-BE30-9C2EF19F175C}" destId="{20300CF3-7C30-4E87-AE73-1DA83D480260}" srcOrd="0" destOrd="0" presId="urn:microsoft.com/office/officeart/2005/8/layout/radial1"/>
    <dgm:cxn modelId="{03E0260C-C8AF-4061-957D-541A8048A902}" type="presParOf" srcId="{B5D5B61F-F28F-4674-B5A8-AFC07F4C9F77}" destId="{07FB44FC-E694-4924-8DA7-D2A2E190D9FA}" srcOrd="4" destOrd="0" presId="urn:microsoft.com/office/officeart/2005/8/layout/radial1"/>
    <dgm:cxn modelId="{4BBE46AD-8C75-410A-A749-A017A1579E4A}" type="presParOf" srcId="{B5D5B61F-F28F-4674-B5A8-AFC07F4C9F77}" destId="{6BA631EB-BC5B-4204-A110-10FD34BC801D}" srcOrd="5" destOrd="0" presId="urn:microsoft.com/office/officeart/2005/8/layout/radial1"/>
    <dgm:cxn modelId="{B415C01D-F819-40D2-9034-53EE1AD35A5A}" type="presParOf" srcId="{6BA631EB-BC5B-4204-A110-10FD34BC801D}" destId="{817962D1-6F43-439C-85B1-D530F48CD586}" srcOrd="0" destOrd="0" presId="urn:microsoft.com/office/officeart/2005/8/layout/radial1"/>
    <dgm:cxn modelId="{1C676B84-BAFA-4209-8FF1-D91C18CD9120}" type="presParOf" srcId="{B5D5B61F-F28F-4674-B5A8-AFC07F4C9F77}" destId="{0A93FC46-A2E9-45AD-804C-ADF8FABF8E74}"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43A4E30-1717-42A2-8C36-ED0863BB77F3}" type="doc">
      <dgm:prSet loTypeId="urn:microsoft.com/office/officeart/2008/layout/LinedList" loCatId="hierarchy" qsTypeId="urn:microsoft.com/office/officeart/2005/8/quickstyle/simple5" qsCatId="simple" csTypeId="urn:microsoft.com/office/officeart/2005/8/colors/colorful5" csCatId="colorful" phldr="1"/>
      <dgm:spPr/>
      <dgm:t>
        <a:bodyPr/>
        <a:lstStyle/>
        <a:p>
          <a:endParaRPr lang="en-US"/>
        </a:p>
      </dgm:t>
    </dgm:pt>
    <dgm:pt modelId="{C29CB50C-FBE4-4C15-BA94-E68A0599CA67}">
      <dgm:prSet phldrT="[Text]" custT="1"/>
      <dgm:spPr/>
      <dgm:t>
        <a:bodyPr/>
        <a:lstStyle/>
        <a:p>
          <a:endParaRPr lang="en-US" sz="6000" dirty="0"/>
        </a:p>
      </dgm:t>
    </dgm:pt>
    <dgm:pt modelId="{5A6B2D32-3C03-4D8E-A91E-F52A91538167}" type="parTrans" cxnId="{2702D535-6D2E-4000-89F0-56A9610D0A64}">
      <dgm:prSet/>
      <dgm:spPr/>
      <dgm:t>
        <a:bodyPr/>
        <a:lstStyle/>
        <a:p>
          <a:endParaRPr lang="en-US" sz="1800"/>
        </a:p>
      </dgm:t>
    </dgm:pt>
    <dgm:pt modelId="{5240D8D5-A3F4-49BF-8CA5-0BDE0B3349DC}" type="sibTrans" cxnId="{2702D535-6D2E-4000-89F0-56A9610D0A64}">
      <dgm:prSet/>
      <dgm:spPr/>
      <dgm:t>
        <a:bodyPr/>
        <a:lstStyle/>
        <a:p>
          <a:endParaRPr lang="en-US" sz="1800"/>
        </a:p>
      </dgm:t>
    </dgm:pt>
    <dgm:pt modelId="{4ABE4D27-E647-4FD8-B2E3-81F477F726F8}">
      <dgm:prSet phldrT="[Text]" custT="1"/>
      <dgm:spPr/>
      <dgm:t>
        <a:bodyPr/>
        <a:lstStyle/>
        <a:p>
          <a:r>
            <a:rPr lang="en-US" sz="4000" dirty="0"/>
            <a:t>Attractiveness</a:t>
          </a:r>
          <a:endParaRPr lang="en-US" sz="4400" dirty="0"/>
        </a:p>
      </dgm:t>
    </dgm:pt>
    <dgm:pt modelId="{C1B89093-B1A9-41B2-94BE-A3FDD7E68D72}" type="parTrans" cxnId="{2E5F3DB1-99C4-473E-9F92-98A2677E0762}">
      <dgm:prSet/>
      <dgm:spPr/>
      <dgm:t>
        <a:bodyPr/>
        <a:lstStyle/>
        <a:p>
          <a:endParaRPr lang="en-US" sz="1800"/>
        </a:p>
      </dgm:t>
    </dgm:pt>
    <dgm:pt modelId="{39D795A1-4EDA-4ECF-AEF5-361475A8F1E1}" type="sibTrans" cxnId="{2E5F3DB1-99C4-473E-9F92-98A2677E0762}">
      <dgm:prSet/>
      <dgm:spPr/>
      <dgm:t>
        <a:bodyPr/>
        <a:lstStyle/>
        <a:p>
          <a:endParaRPr lang="en-US" sz="1800"/>
        </a:p>
      </dgm:t>
    </dgm:pt>
    <dgm:pt modelId="{339392A7-7AE7-40E3-98B6-FE51A95BEC15}">
      <dgm:prSet phldrT="[Text]" custT="1"/>
      <dgm:spPr/>
      <dgm:t>
        <a:bodyPr/>
        <a:lstStyle/>
        <a:p>
          <a:r>
            <a:rPr lang="en-US" sz="1800" dirty="0"/>
            <a:t>Physical</a:t>
          </a:r>
        </a:p>
      </dgm:t>
    </dgm:pt>
    <dgm:pt modelId="{D35D4F2C-FFA1-4474-BF3C-FAD22FB9FD39}" type="parTrans" cxnId="{A589377B-D0E7-4948-A4F9-814F1E3FA9D8}">
      <dgm:prSet/>
      <dgm:spPr/>
      <dgm:t>
        <a:bodyPr/>
        <a:lstStyle/>
        <a:p>
          <a:endParaRPr lang="en-US" sz="1800"/>
        </a:p>
      </dgm:t>
    </dgm:pt>
    <dgm:pt modelId="{3A98DA18-7DF0-4770-AB0B-72CC6504BD4B}" type="sibTrans" cxnId="{A589377B-D0E7-4948-A4F9-814F1E3FA9D8}">
      <dgm:prSet/>
      <dgm:spPr/>
      <dgm:t>
        <a:bodyPr/>
        <a:lstStyle/>
        <a:p>
          <a:endParaRPr lang="en-US" sz="1800"/>
        </a:p>
      </dgm:t>
    </dgm:pt>
    <dgm:pt modelId="{74045505-BCB3-4849-8880-33AFE6E7C7F7}">
      <dgm:prSet phldrT="[Text]" custT="1"/>
      <dgm:spPr/>
      <dgm:t>
        <a:bodyPr/>
        <a:lstStyle/>
        <a:p>
          <a:r>
            <a:rPr lang="en-US" sz="1800" dirty="0"/>
            <a:t>Social</a:t>
          </a:r>
        </a:p>
      </dgm:t>
    </dgm:pt>
    <dgm:pt modelId="{9896B80A-5891-4BE5-B76A-7D920E36FA33}" type="parTrans" cxnId="{67A39768-79F4-4D6A-8DD8-15B6701460B7}">
      <dgm:prSet/>
      <dgm:spPr/>
      <dgm:t>
        <a:bodyPr/>
        <a:lstStyle/>
        <a:p>
          <a:endParaRPr lang="en-US" sz="1800"/>
        </a:p>
      </dgm:t>
    </dgm:pt>
    <dgm:pt modelId="{91EA5C7D-C5FC-43B4-BD53-D5A51C481C25}" type="sibTrans" cxnId="{67A39768-79F4-4D6A-8DD8-15B6701460B7}">
      <dgm:prSet/>
      <dgm:spPr/>
      <dgm:t>
        <a:bodyPr/>
        <a:lstStyle/>
        <a:p>
          <a:endParaRPr lang="en-US" sz="1800"/>
        </a:p>
      </dgm:t>
    </dgm:pt>
    <dgm:pt modelId="{1F84539C-DBA1-407C-97DB-45F4E1F044B8}">
      <dgm:prSet phldrT="[Text]" custT="1"/>
      <dgm:spPr/>
      <dgm:t>
        <a:bodyPr/>
        <a:lstStyle/>
        <a:p>
          <a:r>
            <a:rPr lang="en-US" sz="4000" dirty="0"/>
            <a:t>Credibility</a:t>
          </a:r>
          <a:endParaRPr lang="en-US" sz="4400" dirty="0"/>
        </a:p>
      </dgm:t>
    </dgm:pt>
    <dgm:pt modelId="{0E190EDD-3BC7-440D-B229-1F55EACDA5FB}" type="parTrans" cxnId="{C9E304ED-6C46-4C6C-BA7E-D7FDE5618F8E}">
      <dgm:prSet/>
      <dgm:spPr/>
      <dgm:t>
        <a:bodyPr/>
        <a:lstStyle/>
        <a:p>
          <a:endParaRPr lang="en-US" sz="1800"/>
        </a:p>
      </dgm:t>
    </dgm:pt>
    <dgm:pt modelId="{C413B844-7347-4AC4-A006-385139BDE649}" type="sibTrans" cxnId="{C9E304ED-6C46-4C6C-BA7E-D7FDE5618F8E}">
      <dgm:prSet/>
      <dgm:spPr/>
      <dgm:t>
        <a:bodyPr/>
        <a:lstStyle/>
        <a:p>
          <a:endParaRPr lang="en-US" sz="1800"/>
        </a:p>
      </dgm:t>
    </dgm:pt>
    <dgm:pt modelId="{A2E41DA7-0094-4815-B583-47D299DA1DD3}">
      <dgm:prSet phldrT="[Text]" custT="1"/>
      <dgm:spPr/>
      <dgm:t>
        <a:bodyPr/>
        <a:lstStyle/>
        <a:p>
          <a:r>
            <a:rPr lang="en-US" sz="1800" dirty="0"/>
            <a:t>Knowledge</a:t>
          </a:r>
        </a:p>
      </dgm:t>
    </dgm:pt>
    <dgm:pt modelId="{E9BCE7F1-C1DD-4D41-8818-A9D25F0E6557}" type="parTrans" cxnId="{8D57F16D-6C62-4F47-B192-02ADF727979B}">
      <dgm:prSet/>
      <dgm:spPr/>
      <dgm:t>
        <a:bodyPr/>
        <a:lstStyle/>
        <a:p>
          <a:endParaRPr lang="en-US" sz="1800"/>
        </a:p>
      </dgm:t>
    </dgm:pt>
    <dgm:pt modelId="{A447431D-8241-451E-BF07-F229D1FA8C8C}" type="sibTrans" cxnId="{8D57F16D-6C62-4F47-B192-02ADF727979B}">
      <dgm:prSet/>
      <dgm:spPr/>
      <dgm:t>
        <a:bodyPr/>
        <a:lstStyle/>
        <a:p>
          <a:endParaRPr lang="en-US" sz="1800"/>
        </a:p>
      </dgm:t>
    </dgm:pt>
    <dgm:pt modelId="{EE4400E6-39DE-4ED3-9030-8929C32C32DC}">
      <dgm:prSet phldrT="[Text]" custT="1"/>
      <dgm:spPr/>
      <dgm:t>
        <a:bodyPr/>
        <a:lstStyle/>
        <a:p>
          <a:r>
            <a:rPr lang="en-US" sz="4000" dirty="0"/>
            <a:t>Power</a:t>
          </a:r>
          <a:endParaRPr lang="en-US" sz="4400" dirty="0"/>
        </a:p>
      </dgm:t>
    </dgm:pt>
    <dgm:pt modelId="{70E3C4BC-CFC6-4EFF-8FEC-F4B2B578CC34}" type="parTrans" cxnId="{2B841E2B-5B44-45B3-B19C-62B854AD6A3E}">
      <dgm:prSet/>
      <dgm:spPr/>
      <dgm:t>
        <a:bodyPr/>
        <a:lstStyle/>
        <a:p>
          <a:endParaRPr lang="en-US" sz="1800"/>
        </a:p>
      </dgm:t>
    </dgm:pt>
    <dgm:pt modelId="{B5205420-E22F-4281-8526-7132AE9BEC4C}" type="sibTrans" cxnId="{2B841E2B-5B44-45B3-B19C-62B854AD6A3E}">
      <dgm:prSet/>
      <dgm:spPr/>
      <dgm:t>
        <a:bodyPr/>
        <a:lstStyle/>
        <a:p>
          <a:endParaRPr lang="en-US" sz="1800"/>
        </a:p>
      </dgm:t>
    </dgm:pt>
    <dgm:pt modelId="{67B0C3BE-EAC6-48C3-80F8-25D2D4BC759F}">
      <dgm:prSet phldrT="[Text]" custT="1"/>
      <dgm:spPr/>
      <dgm:t>
        <a:bodyPr/>
        <a:lstStyle/>
        <a:p>
          <a:r>
            <a:rPr lang="en-US" sz="1800" dirty="0"/>
            <a:t>Skills</a:t>
          </a:r>
        </a:p>
      </dgm:t>
    </dgm:pt>
    <dgm:pt modelId="{04F8FC6B-6946-42CE-BA36-27B23CDEA5CD}" type="parTrans" cxnId="{93865FB3-238B-4621-80CF-2AF1C0478C9E}">
      <dgm:prSet/>
      <dgm:spPr/>
      <dgm:t>
        <a:bodyPr/>
        <a:lstStyle/>
        <a:p>
          <a:endParaRPr lang="en-US" sz="1800"/>
        </a:p>
      </dgm:t>
    </dgm:pt>
    <dgm:pt modelId="{6F6B7FAE-688E-486F-866E-FBA4A5AA5EED}" type="sibTrans" cxnId="{93865FB3-238B-4621-80CF-2AF1C0478C9E}">
      <dgm:prSet/>
      <dgm:spPr/>
      <dgm:t>
        <a:bodyPr/>
        <a:lstStyle/>
        <a:p>
          <a:endParaRPr lang="en-US" sz="1800"/>
        </a:p>
      </dgm:t>
    </dgm:pt>
    <dgm:pt modelId="{9DF9048D-AB3A-4DAB-98E4-853AC21C5121}">
      <dgm:prSet phldrT="[Text]" custT="1"/>
      <dgm:spPr/>
      <dgm:t>
        <a:bodyPr/>
        <a:lstStyle/>
        <a:p>
          <a:r>
            <a:rPr lang="en-US" sz="1800" dirty="0"/>
            <a:t>Task</a:t>
          </a:r>
        </a:p>
      </dgm:t>
    </dgm:pt>
    <dgm:pt modelId="{AA0A28A3-F3E4-44EE-86C6-E5B91F8FBDAF}" type="parTrans" cxnId="{019F0FA0-F866-450F-A4E7-45613DC0761C}">
      <dgm:prSet/>
      <dgm:spPr/>
      <dgm:t>
        <a:bodyPr/>
        <a:lstStyle/>
        <a:p>
          <a:endParaRPr lang="en-US" sz="1800"/>
        </a:p>
      </dgm:t>
    </dgm:pt>
    <dgm:pt modelId="{2CAB508B-80CA-4CED-9321-E895F023D93A}" type="sibTrans" cxnId="{019F0FA0-F866-450F-A4E7-45613DC0761C}">
      <dgm:prSet/>
      <dgm:spPr/>
      <dgm:t>
        <a:bodyPr/>
        <a:lstStyle/>
        <a:p>
          <a:endParaRPr lang="en-US" sz="1800"/>
        </a:p>
      </dgm:t>
    </dgm:pt>
    <dgm:pt modelId="{F7A370D7-CFD9-4327-96EA-70FEE465300E}">
      <dgm:prSet phldrT="[Text]" custT="1"/>
      <dgm:spPr/>
      <dgm:t>
        <a:bodyPr/>
        <a:lstStyle/>
        <a:p>
          <a:r>
            <a:rPr lang="en-US" sz="1800" dirty="0"/>
            <a:t>Similarity</a:t>
          </a:r>
        </a:p>
      </dgm:t>
    </dgm:pt>
    <dgm:pt modelId="{129F367C-4C71-4070-9AE4-D676CF7E4134}" type="parTrans" cxnId="{BDD2A67A-332F-415C-AE41-40271233E8C2}">
      <dgm:prSet/>
      <dgm:spPr/>
      <dgm:t>
        <a:bodyPr/>
        <a:lstStyle/>
        <a:p>
          <a:endParaRPr lang="en-US" sz="1800"/>
        </a:p>
      </dgm:t>
    </dgm:pt>
    <dgm:pt modelId="{1ACA418F-F6E1-4D72-BDC0-3CA9BF583813}" type="sibTrans" cxnId="{BDD2A67A-332F-415C-AE41-40271233E8C2}">
      <dgm:prSet/>
      <dgm:spPr/>
      <dgm:t>
        <a:bodyPr/>
        <a:lstStyle/>
        <a:p>
          <a:endParaRPr lang="en-US" sz="1800"/>
        </a:p>
      </dgm:t>
    </dgm:pt>
    <dgm:pt modelId="{85CE0CD5-CE46-4797-AA69-F566452613D4}">
      <dgm:prSet phldrT="[Text]" custT="1"/>
      <dgm:spPr/>
      <dgm:t>
        <a:bodyPr/>
        <a:lstStyle/>
        <a:p>
          <a:r>
            <a:rPr lang="en-US" sz="1800" dirty="0"/>
            <a:t>Hard</a:t>
          </a:r>
        </a:p>
      </dgm:t>
    </dgm:pt>
    <dgm:pt modelId="{9B082509-2B0D-495F-BD56-5482782C9023}" type="parTrans" cxnId="{73FB16E9-F799-42C9-A6F8-F0D4A38E303A}">
      <dgm:prSet/>
      <dgm:spPr/>
      <dgm:t>
        <a:bodyPr/>
        <a:lstStyle/>
        <a:p>
          <a:endParaRPr lang="en-US" sz="1800"/>
        </a:p>
      </dgm:t>
    </dgm:pt>
    <dgm:pt modelId="{0AF97419-2CED-42DE-848B-A6BD8FF714EB}" type="sibTrans" cxnId="{73FB16E9-F799-42C9-A6F8-F0D4A38E303A}">
      <dgm:prSet/>
      <dgm:spPr/>
      <dgm:t>
        <a:bodyPr/>
        <a:lstStyle/>
        <a:p>
          <a:endParaRPr lang="en-US" sz="1800"/>
        </a:p>
      </dgm:t>
    </dgm:pt>
    <dgm:pt modelId="{1C78F9C3-2DC9-46D8-BBD2-3A6E6770D379}">
      <dgm:prSet phldrT="[Text]" custT="1"/>
      <dgm:spPr/>
      <dgm:t>
        <a:bodyPr/>
        <a:lstStyle/>
        <a:p>
          <a:r>
            <a:rPr lang="en-US" sz="1800" dirty="0"/>
            <a:t>Soft</a:t>
          </a:r>
        </a:p>
      </dgm:t>
    </dgm:pt>
    <dgm:pt modelId="{287C378F-D61B-4C0B-A24F-DA857B7A048A}" type="parTrans" cxnId="{A7F2D7DF-5F50-417E-BBFA-84D7262373FD}">
      <dgm:prSet/>
      <dgm:spPr/>
      <dgm:t>
        <a:bodyPr/>
        <a:lstStyle/>
        <a:p>
          <a:endParaRPr lang="en-US" sz="1800"/>
        </a:p>
      </dgm:t>
    </dgm:pt>
    <dgm:pt modelId="{526C1061-DA5A-4D8C-8BF2-F3B8C9E6CF1C}" type="sibTrans" cxnId="{A7F2D7DF-5F50-417E-BBFA-84D7262373FD}">
      <dgm:prSet/>
      <dgm:spPr/>
      <dgm:t>
        <a:bodyPr/>
        <a:lstStyle/>
        <a:p>
          <a:endParaRPr lang="en-US" sz="1800"/>
        </a:p>
      </dgm:t>
    </dgm:pt>
    <dgm:pt modelId="{7711E454-86CC-4D1C-A834-DA3CF0964286}" type="pres">
      <dgm:prSet presAssocID="{F43A4E30-1717-42A2-8C36-ED0863BB77F3}" presName="vert0" presStyleCnt="0">
        <dgm:presLayoutVars>
          <dgm:dir/>
          <dgm:animOne val="branch"/>
          <dgm:animLvl val="lvl"/>
        </dgm:presLayoutVars>
      </dgm:prSet>
      <dgm:spPr/>
      <dgm:t>
        <a:bodyPr/>
        <a:lstStyle/>
        <a:p>
          <a:endParaRPr lang="en-US"/>
        </a:p>
      </dgm:t>
    </dgm:pt>
    <dgm:pt modelId="{B695B649-0C5D-4837-AE4D-16AE3E7D4C76}" type="pres">
      <dgm:prSet presAssocID="{C29CB50C-FBE4-4C15-BA94-E68A0599CA67}" presName="thickLine" presStyleLbl="alignNode1" presStyleIdx="0" presStyleCnt="1"/>
      <dgm:spPr/>
    </dgm:pt>
    <dgm:pt modelId="{DFEC621B-6B55-440E-8AF4-E1CDBDEA15F9}" type="pres">
      <dgm:prSet presAssocID="{C29CB50C-FBE4-4C15-BA94-E68A0599CA67}" presName="horz1" presStyleCnt="0"/>
      <dgm:spPr/>
    </dgm:pt>
    <dgm:pt modelId="{4C035C1F-9632-4754-9186-75B3E5003185}" type="pres">
      <dgm:prSet presAssocID="{C29CB50C-FBE4-4C15-BA94-E68A0599CA67}" presName="tx1" presStyleLbl="revTx" presStyleIdx="0" presStyleCnt="12" custScaleX="20144"/>
      <dgm:spPr/>
      <dgm:t>
        <a:bodyPr/>
        <a:lstStyle/>
        <a:p>
          <a:endParaRPr lang="en-US"/>
        </a:p>
      </dgm:t>
    </dgm:pt>
    <dgm:pt modelId="{655C8531-6F15-4928-9B07-D5185E1C687D}" type="pres">
      <dgm:prSet presAssocID="{C29CB50C-FBE4-4C15-BA94-E68A0599CA67}" presName="vert1" presStyleCnt="0"/>
      <dgm:spPr/>
    </dgm:pt>
    <dgm:pt modelId="{DCDC5ED5-5CB8-459C-9AC9-A19CD57B4391}" type="pres">
      <dgm:prSet presAssocID="{4ABE4D27-E647-4FD8-B2E3-81F477F726F8}" presName="vertSpace2a" presStyleCnt="0"/>
      <dgm:spPr/>
    </dgm:pt>
    <dgm:pt modelId="{B598B3EB-6609-43AA-A08E-78133E4EAB92}" type="pres">
      <dgm:prSet presAssocID="{4ABE4D27-E647-4FD8-B2E3-81F477F726F8}" presName="horz2" presStyleCnt="0"/>
      <dgm:spPr/>
    </dgm:pt>
    <dgm:pt modelId="{146565CA-9D4F-4A85-BCA1-CED627CF93AE}" type="pres">
      <dgm:prSet presAssocID="{4ABE4D27-E647-4FD8-B2E3-81F477F726F8}" presName="horzSpace2" presStyleCnt="0"/>
      <dgm:spPr/>
    </dgm:pt>
    <dgm:pt modelId="{5C793DB0-801E-462A-B208-A3106ADD7ACB}" type="pres">
      <dgm:prSet presAssocID="{4ABE4D27-E647-4FD8-B2E3-81F477F726F8}" presName="tx2" presStyleLbl="revTx" presStyleIdx="1" presStyleCnt="12"/>
      <dgm:spPr/>
      <dgm:t>
        <a:bodyPr/>
        <a:lstStyle/>
        <a:p>
          <a:endParaRPr lang="en-US"/>
        </a:p>
      </dgm:t>
    </dgm:pt>
    <dgm:pt modelId="{84D7889E-7311-481E-B15C-B1F006840A79}" type="pres">
      <dgm:prSet presAssocID="{4ABE4D27-E647-4FD8-B2E3-81F477F726F8}" presName="vert2" presStyleCnt="0"/>
      <dgm:spPr/>
    </dgm:pt>
    <dgm:pt modelId="{60580FE4-BDA2-4F43-B52A-D6B129B879DB}" type="pres">
      <dgm:prSet presAssocID="{339392A7-7AE7-40E3-98B6-FE51A95BEC15}" presName="horz3" presStyleCnt="0"/>
      <dgm:spPr/>
    </dgm:pt>
    <dgm:pt modelId="{21B602EC-E632-48FD-AB19-B3E648A94E55}" type="pres">
      <dgm:prSet presAssocID="{339392A7-7AE7-40E3-98B6-FE51A95BEC15}" presName="horzSpace3" presStyleCnt="0"/>
      <dgm:spPr/>
    </dgm:pt>
    <dgm:pt modelId="{E4A6F545-4234-4476-8691-47ED07DBD562}" type="pres">
      <dgm:prSet presAssocID="{339392A7-7AE7-40E3-98B6-FE51A95BEC15}" presName="tx3" presStyleLbl="revTx" presStyleIdx="2" presStyleCnt="12"/>
      <dgm:spPr/>
      <dgm:t>
        <a:bodyPr/>
        <a:lstStyle/>
        <a:p>
          <a:endParaRPr lang="en-US"/>
        </a:p>
      </dgm:t>
    </dgm:pt>
    <dgm:pt modelId="{4DD5F11C-4EEF-483A-AA3C-1CAADE86F18D}" type="pres">
      <dgm:prSet presAssocID="{339392A7-7AE7-40E3-98B6-FE51A95BEC15}" presName="vert3" presStyleCnt="0"/>
      <dgm:spPr/>
    </dgm:pt>
    <dgm:pt modelId="{D015E53E-21CB-41F6-AD43-C3B6357E56B3}" type="pres">
      <dgm:prSet presAssocID="{3A98DA18-7DF0-4770-AB0B-72CC6504BD4B}" presName="thinLine3" presStyleLbl="callout" presStyleIdx="0" presStyleCnt="8"/>
      <dgm:spPr/>
    </dgm:pt>
    <dgm:pt modelId="{B30A09BE-A693-4570-826D-7D3894698278}" type="pres">
      <dgm:prSet presAssocID="{74045505-BCB3-4849-8880-33AFE6E7C7F7}" presName="horz3" presStyleCnt="0"/>
      <dgm:spPr/>
    </dgm:pt>
    <dgm:pt modelId="{DDB214DE-111C-4C61-A9AD-A0ACB699A752}" type="pres">
      <dgm:prSet presAssocID="{74045505-BCB3-4849-8880-33AFE6E7C7F7}" presName="horzSpace3" presStyleCnt="0"/>
      <dgm:spPr/>
    </dgm:pt>
    <dgm:pt modelId="{0DCF6E48-C0BD-4C7A-A250-CEEE25CD9B28}" type="pres">
      <dgm:prSet presAssocID="{74045505-BCB3-4849-8880-33AFE6E7C7F7}" presName="tx3" presStyleLbl="revTx" presStyleIdx="3" presStyleCnt="12"/>
      <dgm:spPr/>
      <dgm:t>
        <a:bodyPr/>
        <a:lstStyle/>
        <a:p>
          <a:endParaRPr lang="en-US"/>
        </a:p>
      </dgm:t>
    </dgm:pt>
    <dgm:pt modelId="{4384A42E-2CD6-473B-97AF-CDF0686422CE}" type="pres">
      <dgm:prSet presAssocID="{74045505-BCB3-4849-8880-33AFE6E7C7F7}" presName="vert3" presStyleCnt="0"/>
      <dgm:spPr/>
    </dgm:pt>
    <dgm:pt modelId="{47C801AB-C359-479B-9201-2D50A427832E}" type="pres">
      <dgm:prSet presAssocID="{91EA5C7D-C5FC-43B4-BD53-D5A51C481C25}" presName="thinLine3" presStyleLbl="callout" presStyleIdx="1" presStyleCnt="8"/>
      <dgm:spPr/>
    </dgm:pt>
    <dgm:pt modelId="{2F6CF5C7-379F-45DC-BD1A-9F5EAC7F691B}" type="pres">
      <dgm:prSet presAssocID="{9DF9048D-AB3A-4DAB-98E4-853AC21C5121}" presName="horz3" presStyleCnt="0"/>
      <dgm:spPr/>
    </dgm:pt>
    <dgm:pt modelId="{60768311-D5D0-44E7-9D1E-7D68182C01C4}" type="pres">
      <dgm:prSet presAssocID="{9DF9048D-AB3A-4DAB-98E4-853AC21C5121}" presName="horzSpace3" presStyleCnt="0"/>
      <dgm:spPr/>
    </dgm:pt>
    <dgm:pt modelId="{6BDB14A3-A64C-4C7E-9A22-59E4BC71B4AF}" type="pres">
      <dgm:prSet presAssocID="{9DF9048D-AB3A-4DAB-98E4-853AC21C5121}" presName="tx3" presStyleLbl="revTx" presStyleIdx="4" presStyleCnt="12"/>
      <dgm:spPr/>
      <dgm:t>
        <a:bodyPr/>
        <a:lstStyle/>
        <a:p>
          <a:endParaRPr lang="en-US"/>
        </a:p>
      </dgm:t>
    </dgm:pt>
    <dgm:pt modelId="{A4456F57-CC8B-497F-9FF1-7D7C11F1F55C}" type="pres">
      <dgm:prSet presAssocID="{9DF9048D-AB3A-4DAB-98E4-853AC21C5121}" presName="vert3" presStyleCnt="0"/>
      <dgm:spPr/>
    </dgm:pt>
    <dgm:pt modelId="{5395513A-A242-4CDA-9B66-CBA02D2DA8B3}" type="pres">
      <dgm:prSet presAssocID="{2CAB508B-80CA-4CED-9321-E895F023D93A}" presName="thinLine3" presStyleLbl="callout" presStyleIdx="2" presStyleCnt="8"/>
      <dgm:spPr/>
    </dgm:pt>
    <dgm:pt modelId="{6FB84FC2-32E7-4886-BE33-C0F71D48EA02}" type="pres">
      <dgm:prSet presAssocID="{F7A370D7-CFD9-4327-96EA-70FEE465300E}" presName="horz3" presStyleCnt="0"/>
      <dgm:spPr/>
    </dgm:pt>
    <dgm:pt modelId="{E1F54DA0-19DA-4C58-AB89-7949D784498A}" type="pres">
      <dgm:prSet presAssocID="{F7A370D7-CFD9-4327-96EA-70FEE465300E}" presName="horzSpace3" presStyleCnt="0"/>
      <dgm:spPr/>
    </dgm:pt>
    <dgm:pt modelId="{15B5E90E-CD2E-452A-AD5A-BD90D510DEBE}" type="pres">
      <dgm:prSet presAssocID="{F7A370D7-CFD9-4327-96EA-70FEE465300E}" presName="tx3" presStyleLbl="revTx" presStyleIdx="5" presStyleCnt="12"/>
      <dgm:spPr/>
      <dgm:t>
        <a:bodyPr/>
        <a:lstStyle/>
        <a:p>
          <a:endParaRPr lang="en-US"/>
        </a:p>
      </dgm:t>
    </dgm:pt>
    <dgm:pt modelId="{259FBFE0-59FC-404C-B981-06FCE0492BAF}" type="pres">
      <dgm:prSet presAssocID="{F7A370D7-CFD9-4327-96EA-70FEE465300E}" presName="vert3" presStyleCnt="0"/>
      <dgm:spPr/>
    </dgm:pt>
    <dgm:pt modelId="{1A32B1A7-D939-4B46-A82D-BD39963B9899}" type="pres">
      <dgm:prSet presAssocID="{4ABE4D27-E647-4FD8-B2E3-81F477F726F8}" presName="thinLine2b" presStyleLbl="callout" presStyleIdx="3" presStyleCnt="8"/>
      <dgm:spPr/>
    </dgm:pt>
    <dgm:pt modelId="{7E3BB9C6-4FAD-4DAA-A955-FFBD2D4CBA4D}" type="pres">
      <dgm:prSet presAssocID="{4ABE4D27-E647-4FD8-B2E3-81F477F726F8}" presName="vertSpace2b" presStyleCnt="0"/>
      <dgm:spPr/>
    </dgm:pt>
    <dgm:pt modelId="{DFD1916A-FACC-48B8-A8A2-F4C25C150137}" type="pres">
      <dgm:prSet presAssocID="{1F84539C-DBA1-407C-97DB-45F4E1F044B8}" presName="horz2" presStyleCnt="0"/>
      <dgm:spPr/>
    </dgm:pt>
    <dgm:pt modelId="{B71B97B7-FFD5-435B-93BF-0885296D0874}" type="pres">
      <dgm:prSet presAssocID="{1F84539C-DBA1-407C-97DB-45F4E1F044B8}" presName="horzSpace2" presStyleCnt="0"/>
      <dgm:spPr/>
    </dgm:pt>
    <dgm:pt modelId="{DF6EE244-DB74-463B-876B-53F5E5F1C390}" type="pres">
      <dgm:prSet presAssocID="{1F84539C-DBA1-407C-97DB-45F4E1F044B8}" presName="tx2" presStyleLbl="revTx" presStyleIdx="6" presStyleCnt="12"/>
      <dgm:spPr/>
      <dgm:t>
        <a:bodyPr/>
        <a:lstStyle/>
        <a:p>
          <a:endParaRPr lang="en-US"/>
        </a:p>
      </dgm:t>
    </dgm:pt>
    <dgm:pt modelId="{F1A21032-DAE1-4EF0-AEFD-D00A7F4A27F5}" type="pres">
      <dgm:prSet presAssocID="{1F84539C-DBA1-407C-97DB-45F4E1F044B8}" presName="vert2" presStyleCnt="0"/>
      <dgm:spPr/>
    </dgm:pt>
    <dgm:pt modelId="{19779EBD-2F93-41A9-A44C-C51A07850F91}" type="pres">
      <dgm:prSet presAssocID="{A2E41DA7-0094-4815-B583-47D299DA1DD3}" presName="horz3" presStyleCnt="0"/>
      <dgm:spPr/>
    </dgm:pt>
    <dgm:pt modelId="{BC0D9AB6-BD67-4692-9F26-70EC140EDF19}" type="pres">
      <dgm:prSet presAssocID="{A2E41DA7-0094-4815-B583-47D299DA1DD3}" presName="horzSpace3" presStyleCnt="0"/>
      <dgm:spPr/>
    </dgm:pt>
    <dgm:pt modelId="{BDB39F26-6FDC-4DAC-A370-53D5495A1839}" type="pres">
      <dgm:prSet presAssocID="{A2E41DA7-0094-4815-B583-47D299DA1DD3}" presName="tx3" presStyleLbl="revTx" presStyleIdx="7" presStyleCnt="12"/>
      <dgm:spPr/>
      <dgm:t>
        <a:bodyPr/>
        <a:lstStyle/>
        <a:p>
          <a:endParaRPr lang="en-US"/>
        </a:p>
      </dgm:t>
    </dgm:pt>
    <dgm:pt modelId="{BF753941-99B3-4266-9252-E81033D8D600}" type="pres">
      <dgm:prSet presAssocID="{A2E41DA7-0094-4815-B583-47D299DA1DD3}" presName="vert3" presStyleCnt="0"/>
      <dgm:spPr/>
    </dgm:pt>
    <dgm:pt modelId="{829593CC-688F-4989-A24A-C763045610C7}" type="pres">
      <dgm:prSet presAssocID="{A447431D-8241-451E-BF07-F229D1FA8C8C}" presName="thinLine3" presStyleLbl="callout" presStyleIdx="4" presStyleCnt="8"/>
      <dgm:spPr/>
    </dgm:pt>
    <dgm:pt modelId="{E7327A61-9B4D-4B8C-BA05-C075539BA7A2}" type="pres">
      <dgm:prSet presAssocID="{67B0C3BE-EAC6-48C3-80F8-25D2D4BC759F}" presName="horz3" presStyleCnt="0"/>
      <dgm:spPr/>
    </dgm:pt>
    <dgm:pt modelId="{FD57AA4F-A0E3-44D9-BFCD-B6DD31339735}" type="pres">
      <dgm:prSet presAssocID="{67B0C3BE-EAC6-48C3-80F8-25D2D4BC759F}" presName="horzSpace3" presStyleCnt="0"/>
      <dgm:spPr/>
    </dgm:pt>
    <dgm:pt modelId="{B303BCCF-8896-4297-90E6-8FAC75007B34}" type="pres">
      <dgm:prSet presAssocID="{67B0C3BE-EAC6-48C3-80F8-25D2D4BC759F}" presName="tx3" presStyleLbl="revTx" presStyleIdx="8" presStyleCnt="12"/>
      <dgm:spPr/>
      <dgm:t>
        <a:bodyPr/>
        <a:lstStyle/>
        <a:p>
          <a:endParaRPr lang="en-US"/>
        </a:p>
      </dgm:t>
    </dgm:pt>
    <dgm:pt modelId="{2D84CB2E-E424-46E0-9F1B-D12B31DA3D19}" type="pres">
      <dgm:prSet presAssocID="{67B0C3BE-EAC6-48C3-80F8-25D2D4BC759F}" presName="vert3" presStyleCnt="0"/>
      <dgm:spPr/>
    </dgm:pt>
    <dgm:pt modelId="{C6266F02-BB0D-4148-9233-0E7FE1A6A1D5}" type="pres">
      <dgm:prSet presAssocID="{1F84539C-DBA1-407C-97DB-45F4E1F044B8}" presName="thinLine2b" presStyleLbl="callout" presStyleIdx="5" presStyleCnt="8"/>
      <dgm:spPr/>
    </dgm:pt>
    <dgm:pt modelId="{9AAD2C30-B874-46A7-963C-DC21F96130B7}" type="pres">
      <dgm:prSet presAssocID="{1F84539C-DBA1-407C-97DB-45F4E1F044B8}" presName="vertSpace2b" presStyleCnt="0"/>
      <dgm:spPr/>
    </dgm:pt>
    <dgm:pt modelId="{9A8D5E6A-64ED-4084-8CCD-4F3CA580F647}" type="pres">
      <dgm:prSet presAssocID="{EE4400E6-39DE-4ED3-9030-8929C32C32DC}" presName="horz2" presStyleCnt="0"/>
      <dgm:spPr/>
    </dgm:pt>
    <dgm:pt modelId="{24E1E7E7-D38F-4777-BAFA-DA435DBB0974}" type="pres">
      <dgm:prSet presAssocID="{EE4400E6-39DE-4ED3-9030-8929C32C32DC}" presName="horzSpace2" presStyleCnt="0"/>
      <dgm:spPr/>
    </dgm:pt>
    <dgm:pt modelId="{BA660ACB-0166-4C3E-8EFB-CD31B47B3241}" type="pres">
      <dgm:prSet presAssocID="{EE4400E6-39DE-4ED3-9030-8929C32C32DC}" presName="tx2" presStyleLbl="revTx" presStyleIdx="9" presStyleCnt="12"/>
      <dgm:spPr/>
      <dgm:t>
        <a:bodyPr/>
        <a:lstStyle/>
        <a:p>
          <a:endParaRPr lang="en-US"/>
        </a:p>
      </dgm:t>
    </dgm:pt>
    <dgm:pt modelId="{D12CE8A0-59B6-4462-8083-BC7A3859F2F3}" type="pres">
      <dgm:prSet presAssocID="{EE4400E6-39DE-4ED3-9030-8929C32C32DC}" presName="vert2" presStyleCnt="0"/>
      <dgm:spPr/>
    </dgm:pt>
    <dgm:pt modelId="{56C5B7D6-ED7A-4422-BE83-83B45CD2821D}" type="pres">
      <dgm:prSet presAssocID="{85CE0CD5-CE46-4797-AA69-F566452613D4}" presName="horz3" presStyleCnt="0"/>
      <dgm:spPr/>
    </dgm:pt>
    <dgm:pt modelId="{C334F5BA-365A-4963-A0FB-A5C53B8B8A1A}" type="pres">
      <dgm:prSet presAssocID="{85CE0CD5-CE46-4797-AA69-F566452613D4}" presName="horzSpace3" presStyleCnt="0"/>
      <dgm:spPr/>
    </dgm:pt>
    <dgm:pt modelId="{E01295F7-8A9F-4E48-8245-FCDE826061F0}" type="pres">
      <dgm:prSet presAssocID="{85CE0CD5-CE46-4797-AA69-F566452613D4}" presName="tx3" presStyleLbl="revTx" presStyleIdx="10" presStyleCnt="12"/>
      <dgm:spPr/>
      <dgm:t>
        <a:bodyPr/>
        <a:lstStyle/>
        <a:p>
          <a:endParaRPr lang="en-US"/>
        </a:p>
      </dgm:t>
    </dgm:pt>
    <dgm:pt modelId="{E2AE4A4B-13AA-4A8E-A75C-77CE5049EF8C}" type="pres">
      <dgm:prSet presAssocID="{85CE0CD5-CE46-4797-AA69-F566452613D4}" presName="vert3" presStyleCnt="0"/>
      <dgm:spPr/>
    </dgm:pt>
    <dgm:pt modelId="{0700702A-946B-4EB0-9968-57B770B29211}" type="pres">
      <dgm:prSet presAssocID="{0AF97419-2CED-42DE-848B-A6BD8FF714EB}" presName="thinLine3" presStyleLbl="callout" presStyleIdx="6" presStyleCnt="8"/>
      <dgm:spPr/>
    </dgm:pt>
    <dgm:pt modelId="{230DD66C-B7F4-4D02-9CD5-3DFBE0076FE0}" type="pres">
      <dgm:prSet presAssocID="{1C78F9C3-2DC9-46D8-BBD2-3A6E6770D379}" presName="horz3" presStyleCnt="0"/>
      <dgm:spPr/>
    </dgm:pt>
    <dgm:pt modelId="{5CA89202-2496-488F-8D2D-45CB382755C1}" type="pres">
      <dgm:prSet presAssocID="{1C78F9C3-2DC9-46D8-BBD2-3A6E6770D379}" presName="horzSpace3" presStyleCnt="0"/>
      <dgm:spPr/>
    </dgm:pt>
    <dgm:pt modelId="{63A2503C-A443-4AFA-95FB-48D21102346E}" type="pres">
      <dgm:prSet presAssocID="{1C78F9C3-2DC9-46D8-BBD2-3A6E6770D379}" presName="tx3" presStyleLbl="revTx" presStyleIdx="11" presStyleCnt="12"/>
      <dgm:spPr/>
      <dgm:t>
        <a:bodyPr/>
        <a:lstStyle/>
        <a:p>
          <a:endParaRPr lang="en-US"/>
        </a:p>
      </dgm:t>
    </dgm:pt>
    <dgm:pt modelId="{BD61B2C5-C655-4B9B-A445-E4BF3CCB5D66}" type="pres">
      <dgm:prSet presAssocID="{1C78F9C3-2DC9-46D8-BBD2-3A6E6770D379}" presName="vert3" presStyleCnt="0"/>
      <dgm:spPr/>
    </dgm:pt>
    <dgm:pt modelId="{141F8959-6108-4CAE-8DB6-BF779417125A}" type="pres">
      <dgm:prSet presAssocID="{EE4400E6-39DE-4ED3-9030-8929C32C32DC}" presName="thinLine2b" presStyleLbl="callout" presStyleIdx="7" presStyleCnt="8"/>
      <dgm:spPr/>
    </dgm:pt>
    <dgm:pt modelId="{00204FD1-FD70-41AA-82EB-C57588DCDCD5}" type="pres">
      <dgm:prSet presAssocID="{EE4400E6-39DE-4ED3-9030-8929C32C32DC}" presName="vertSpace2b" presStyleCnt="0"/>
      <dgm:spPr/>
    </dgm:pt>
  </dgm:ptLst>
  <dgm:cxnLst>
    <dgm:cxn modelId="{2B841E2B-5B44-45B3-B19C-62B854AD6A3E}" srcId="{C29CB50C-FBE4-4C15-BA94-E68A0599CA67}" destId="{EE4400E6-39DE-4ED3-9030-8929C32C32DC}" srcOrd="2" destOrd="0" parTransId="{70E3C4BC-CFC6-4EFF-8FEC-F4B2B578CC34}" sibTransId="{B5205420-E22F-4281-8526-7132AE9BEC4C}"/>
    <dgm:cxn modelId="{F3519C34-FE05-448A-9512-ABA836A52140}" type="presOf" srcId="{74045505-BCB3-4849-8880-33AFE6E7C7F7}" destId="{0DCF6E48-C0BD-4C7A-A250-CEEE25CD9B28}" srcOrd="0" destOrd="0" presId="urn:microsoft.com/office/officeart/2008/layout/LinedList"/>
    <dgm:cxn modelId="{019F0FA0-F866-450F-A4E7-45613DC0761C}" srcId="{4ABE4D27-E647-4FD8-B2E3-81F477F726F8}" destId="{9DF9048D-AB3A-4DAB-98E4-853AC21C5121}" srcOrd="2" destOrd="0" parTransId="{AA0A28A3-F3E4-44EE-86C6-E5B91F8FBDAF}" sibTransId="{2CAB508B-80CA-4CED-9321-E895F023D93A}"/>
    <dgm:cxn modelId="{BDD2A67A-332F-415C-AE41-40271233E8C2}" srcId="{4ABE4D27-E647-4FD8-B2E3-81F477F726F8}" destId="{F7A370D7-CFD9-4327-96EA-70FEE465300E}" srcOrd="3" destOrd="0" parTransId="{129F367C-4C71-4070-9AE4-D676CF7E4134}" sibTransId="{1ACA418F-F6E1-4D72-BDC0-3CA9BF583813}"/>
    <dgm:cxn modelId="{73FB16E9-F799-42C9-A6F8-F0D4A38E303A}" srcId="{EE4400E6-39DE-4ED3-9030-8929C32C32DC}" destId="{85CE0CD5-CE46-4797-AA69-F566452613D4}" srcOrd="0" destOrd="0" parTransId="{9B082509-2B0D-495F-BD56-5482782C9023}" sibTransId="{0AF97419-2CED-42DE-848B-A6BD8FF714EB}"/>
    <dgm:cxn modelId="{2702D535-6D2E-4000-89F0-56A9610D0A64}" srcId="{F43A4E30-1717-42A2-8C36-ED0863BB77F3}" destId="{C29CB50C-FBE4-4C15-BA94-E68A0599CA67}" srcOrd="0" destOrd="0" parTransId="{5A6B2D32-3C03-4D8E-A91E-F52A91538167}" sibTransId="{5240D8D5-A3F4-49BF-8CA5-0BDE0B3349DC}"/>
    <dgm:cxn modelId="{A589377B-D0E7-4948-A4F9-814F1E3FA9D8}" srcId="{4ABE4D27-E647-4FD8-B2E3-81F477F726F8}" destId="{339392A7-7AE7-40E3-98B6-FE51A95BEC15}" srcOrd="0" destOrd="0" parTransId="{D35D4F2C-FFA1-4474-BF3C-FAD22FB9FD39}" sibTransId="{3A98DA18-7DF0-4770-AB0B-72CC6504BD4B}"/>
    <dgm:cxn modelId="{575E6CF8-172E-4355-929A-A4DC7CD85A75}" type="presOf" srcId="{9DF9048D-AB3A-4DAB-98E4-853AC21C5121}" destId="{6BDB14A3-A64C-4C7E-9A22-59E4BC71B4AF}" srcOrd="0" destOrd="0" presId="urn:microsoft.com/office/officeart/2008/layout/LinedList"/>
    <dgm:cxn modelId="{B4C7277E-41BB-4DF1-9EC7-47F796DEDA3D}" type="presOf" srcId="{F7A370D7-CFD9-4327-96EA-70FEE465300E}" destId="{15B5E90E-CD2E-452A-AD5A-BD90D510DEBE}" srcOrd="0" destOrd="0" presId="urn:microsoft.com/office/officeart/2008/layout/LinedList"/>
    <dgm:cxn modelId="{DD977F80-83BA-47EF-8E00-BC120E48AC39}" type="presOf" srcId="{1C78F9C3-2DC9-46D8-BBD2-3A6E6770D379}" destId="{63A2503C-A443-4AFA-95FB-48D21102346E}" srcOrd="0" destOrd="0" presId="urn:microsoft.com/office/officeart/2008/layout/LinedList"/>
    <dgm:cxn modelId="{35B1EE77-F960-43BA-BD62-1B8D418A5233}" type="presOf" srcId="{A2E41DA7-0094-4815-B583-47D299DA1DD3}" destId="{BDB39F26-6FDC-4DAC-A370-53D5495A1839}" srcOrd="0" destOrd="0" presId="urn:microsoft.com/office/officeart/2008/layout/LinedList"/>
    <dgm:cxn modelId="{3321F153-0FAD-4CBC-867B-0FCBBFFF0EC9}" type="presOf" srcId="{F43A4E30-1717-42A2-8C36-ED0863BB77F3}" destId="{7711E454-86CC-4D1C-A834-DA3CF0964286}" srcOrd="0" destOrd="0" presId="urn:microsoft.com/office/officeart/2008/layout/LinedList"/>
    <dgm:cxn modelId="{5ACA0949-0D31-4355-81F0-5267D11DE92A}" type="presOf" srcId="{1F84539C-DBA1-407C-97DB-45F4E1F044B8}" destId="{DF6EE244-DB74-463B-876B-53F5E5F1C390}" srcOrd="0" destOrd="0" presId="urn:microsoft.com/office/officeart/2008/layout/LinedList"/>
    <dgm:cxn modelId="{DD5E26CE-8C2A-4DE0-9386-C40477094D13}" type="presOf" srcId="{85CE0CD5-CE46-4797-AA69-F566452613D4}" destId="{E01295F7-8A9F-4E48-8245-FCDE826061F0}" srcOrd="0" destOrd="0" presId="urn:microsoft.com/office/officeart/2008/layout/LinedList"/>
    <dgm:cxn modelId="{7D8A3D6B-ABB7-4937-9E3A-11C005D2EB47}" type="presOf" srcId="{67B0C3BE-EAC6-48C3-80F8-25D2D4BC759F}" destId="{B303BCCF-8896-4297-90E6-8FAC75007B34}" srcOrd="0" destOrd="0" presId="urn:microsoft.com/office/officeart/2008/layout/LinedList"/>
    <dgm:cxn modelId="{93865FB3-238B-4621-80CF-2AF1C0478C9E}" srcId="{1F84539C-DBA1-407C-97DB-45F4E1F044B8}" destId="{67B0C3BE-EAC6-48C3-80F8-25D2D4BC759F}" srcOrd="1" destOrd="0" parTransId="{04F8FC6B-6946-42CE-BA36-27B23CDEA5CD}" sibTransId="{6F6B7FAE-688E-486F-866E-FBA4A5AA5EED}"/>
    <dgm:cxn modelId="{9B36F454-A457-41B2-A3E2-EDA657973743}" type="presOf" srcId="{C29CB50C-FBE4-4C15-BA94-E68A0599CA67}" destId="{4C035C1F-9632-4754-9186-75B3E5003185}" srcOrd="0" destOrd="0" presId="urn:microsoft.com/office/officeart/2008/layout/LinedList"/>
    <dgm:cxn modelId="{4E14FCCF-2F7F-4D56-B49D-4F90F68A04F8}" type="presOf" srcId="{4ABE4D27-E647-4FD8-B2E3-81F477F726F8}" destId="{5C793DB0-801E-462A-B208-A3106ADD7ACB}" srcOrd="0" destOrd="0" presId="urn:microsoft.com/office/officeart/2008/layout/LinedList"/>
    <dgm:cxn modelId="{2E5F3DB1-99C4-473E-9F92-98A2677E0762}" srcId="{C29CB50C-FBE4-4C15-BA94-E68A0599CA67}" destId="{4ABE4D27-E647-4FD8-B2E3-81F477F726F8}" srcOrd="0" destOrd="0" parTransId="{C1B89093-B1A9-41B2-94BE-A3FDD7E68D72}" sibTransId="{39D795A1-4EDA-4ECF-AEF5-361475A8F1E1}"/>
    <dgm:cxn modelId="{600F9C49-0C37-4616-8339-7EA7ED74400B}" type="presOf" srcId="{339392A7-7AE7-40E3-98B6-FE51A95BEC15}" destId="{E4A6F545-4234-4476-8691-47ED07DBD562}" srcOrd="0" destOrd="0" presId="urn:microsoft.com/office/officeart/2008/layout/LinedList"/>
    <dgm:cxn modelId="{9045C39A-5DCE-4415-B4BC-324999432960}" type="presOf" srcId="{EE4400E6-39DE-4ED3-9030-8929C32C32DC}" destId="{BA660ACB-0166-4C3E-8EFB-CD31B47B3241}" srcOrd="0" destOrd="0" presId="urn:microsoft.com/office/officeart/2008/layout/LinedList"/>
    <dgm:cxn modelId="{A7F2D7DF-5F50-417E-BBFA-84D7262373FD}" srcId="{EE4400E6-39DE-4ED3-9030-8929C32C32DC}" destId="{1C78F9C3-2DC9-46D8-BBD2-3A6E6770D379}" srcOrd="1" destOrd="0" parTransId="{287C378F-D61B-4C0B-A24F-DA857B7A048A}" sibTransId="{526C1061-DA5A-4D8C-8BF2-F3B8C9E6CF1C}"/>
    <dgm:cxn modelId="{C9E304ED-6C46-4C6C-BA7E-D7FDE5618F8E}" srcId="{C29CB50C-FBE4-4C15-BA94-E68A0599CA67}" destId="{1F84539C-DBA1-407C-97DB-45F4E1F044B8}" srcOrd="1" destOrd="0" parTransId="{0E190EDD-3BC7-440D-B229-1F55EACDA5FB}" sibTransId="{C413B844-7347-4AC4-A006-385139BDE649}"/>
    <dgm:cxn modelId="{67A39768-79F4-4D6A-8DD8-15B6701460B7}" srcId="{4ABE4D27-E647-4FD8-B2E3-81F477F726F8}" destId="{74045505-BCB3-4849-8880-33AFE6E7C7F7}" srcOrd="1" destOrd="0" parTransId="{9896B80A-5891-4BE5-B76A-7D920E36FA33}" sibTransId="{91EA5C7D-C5FC-43B4-BD53-D5A51C481C25}"/>
    <dgm:cxn modelId="{8D57F16D-6C62-4F47-B192-02ADF727979B}" srcId="{1F84539C-DBA1-407C-97DB-45F4E1F044B8}" destId="{A2E41DA7-0094-4815-B583-47D299DA1DD3}" srcOrd="0" destOrd="0" parTransId="{E9BCE7F1-C1DD-4D41-8818-A9D25F0E6557}" sibTransId="{A447431D-8241-451E-BF07-F229D1FA8C8C}"/>
    <dgm:cxn modelId="{BAAF5259-5222-4354-96A8-39324A8C3FAB}" type="presParOf" srcId="{7711E454-86CC-4D1C-A834-DA3CF0964286}" destId="{B695B649-0C5D-4837-AE4D-16AE3E7D4C76}" srcOrd="0" destOrd="0" presId="urn:microsoft.com/office/officeart/2008/layout/LinedList"/>
    <dgm:cxn modelId="{137FFCC8-6E24-4FF0-ADE9-20916A1DAA07}" type="presParOf" srcId="{7711E454-86CC-4D1C-A834-DA3CF0964286}" destId="{DFEC621B-6B55-440E-8AF4-E1CDBDEA15F9}" srcOrd="1" destOrd="0" presId="urn:microsoft.com/office/officeart/2008/layout/LinedList"/>
    <dgm:cxn modelId="{27450CFA-82B7-4E54-9BD0-6FB11437A759}" type="presParOf" srcId="{DFEC621B-6B55-440E-8AF4-E1CDBDEA15F9}" destId="{4C035C1F-9632-4754-9186-75B3E5003185}" srcOrd="0" destOrd="0" presId="urn:microsoft.com/office/officeart/2008/layout/LinedList"/>
    <dgm:cxn modelId="{101E51EF-7A8E-45C0-92A0-A51950581367}" type="presParOf" srcId="{DFEC621B-6B55-440E-8AF4-E1CDBDEA15F9}" destId="{655C8531-6F15-4928-9B07-D5185E1C687D}" srcOrd="1" destOrd="0" presId="urn:microsoft.com/office/officeart/2008/layout/LinedList"/>
    <dgm:cxn modelId="{263E6629-5C2B-4A51-95EF-FBCF04833F4F}" type="presParOf" srcId="{655C8531-6F15-4928-9B07-D5185E1C687D}" destId="{DCDC5ED5-5CB8-459C-9AC9-A19CD57B4391}" srcOrd="0" destOrd="0" presId="urn:microsoft.com/office/officeart/2008/layout/LinedList"/>
    <dgm:cxn modelId="{50FE3FE7-4192-4963-BD4D-DC70114EDFF0}" type="presParOf" srcId="{655C8531-6F15-4928-9B07-D5185E1C687D}" destId="{B598B3EB-6609-43AA-A08E-78133E4EAB92}" srcOrd="1" destOrd="0" presId="urn:microsoft.com/office/officeart/2008/layout/LinedList"/>
    <dgm:cxn modelId="{2D89BA7D-3590-4072-BB3F-9D747204833A}" type="presParOf" srcId="{B598B3EB-6609-43AA-A08E-78133E4EAB92}" destId="{146565CA-9D4F-4A85-BCA1-CED627CF93AE}" srcOrd="0" destOrd="0" presId="urn:microsoft.com/office/officeart/2008/layout/LinedList"/>
    <dgm:cxn modelId="{61295C52-1EDD-49B1-A7A7-A7A9F2F5CAB4}" type="presParOf" srcId="{B598B3EB-6609-43AA-A08E-78133E4EAB92}" destId="{5C793DB0-801E-462A-B208-A3106ADD7ACB}" srcOrd="1" destOrd="0" presId="urn:microsoft.com/office/officeart/2008/layout/LinedList"/>
    <dgm:cxn modelId="{35FCF52E-7FC7-4388-9D91-705DBED6E530}" type="presParOf" srcId="{B598B3EB-6609-43AA-A08E-78133E4EAB92}" destId="{84D7889E-7311-481E-B15C-B1F006840A79}" srcOrd="2" destOrd="0" presId="urn:microsoft.com/office/officeart/2008/layout/LinedList"/>
    <dgm:cxn modelId="{D010E950-AF57-4F0E-972E-1E43F2BCA41B}" type="presParOf" srcId="{84D7889E-7311-481E-B15C-B1F006840A79}" destId="{60580FE4-BDA2-4F43-B52A-D6B129B879DB}" srcOrd="0" destOrd="0" presId="urn:microsoft.com/office/officeart/2008/layout/LinedList"/>
    <dgm:cxn modelId="{7804C749-7617-46C9-B3BD-9FA337B2499C}" type="presParOf" srcId="{60580FE4-BDA2-4F43-B52A-D6B129B879DB}" destId="{21B602EC-E632-48FD-AB19-B3E648A94E55}" srcOrd="0" destOrd="0" presId="urn:microsoft.com/office/officeart/2008/layout/LinedList"/>
    <dgm:cxn modelId="{131CC064-9E46-4F78-A69A-D043B518C5B0}" type="presParOf" srcId="{60580FE4-BDA2-4F43-B52A-D6B129B879DB}" destId="{E4A6F545-4234-4476-8691-47ED07DBD562}" srcOrd="1" destOrd="0" presId="urn:microsoft.com/office/officeart/2008/layout/LinedList"/>
    <dgm:cxn modelId="{439D3E12-B489-48AF-8A3F-28897B1A889F}" type="presParOf" srcId="{60580FE4-BDA2-4F43-B52A-D6B129B879DB}" destId="{4DD5F11C-4EEF-483A-AA3C-1CAADE86F18D}" srcOrd="2" destOrd="0" presId="urn:microsoft.com/office/officeart/2008/layout/LinedList"/>
    <dgm:cxn modelId="{DEEC2902-39F2-41B1-8E9F-23E2BD6C9997}" type="presParOf" srcId="{84D7889E-7311-481E-B15C-B1F006840A79}" destId="{D015E53E-21CB-41F6-AD43-C3B6357E56B3}" srcOrd="1" destOrd="0" presId="urn:microsoft.com/office/officeart/2008/layout/LinedList"/>
    <dgm:cxn modelId="{D53DEA7A-14C0-41C5-A9B9-3082AFA83ADD}" type="presParOf" srcId="{84D7889E-7311-481E-B15C-B1F006840A79}" destId="{B30A09BE-A693-4570-826D-7D3894698278}" srcOrd="2" destOrd="0" presId="urn:microsoft.com/office/officeart/2008/layout/LinedList"/>
    <dgm:cxn modelId="{7B414874-C2C7-4B7F-9F87-8AD39014B4FE}" type="presParOf" srcId="{B30A09BE-A693-4570-826D-7D3894698278}" destId="{DDB214DE-111C-4C61-A9AD-A0ACB699A752}" srcOrd="0" destOrd="0" presId="urn:microsoft.com/office/officeart/2008/layout/LinedList"/>
    <dgm:cxn modelId="{0347621F-6BE6-4266-9A21-4A2283B257B1}" type="presParOf" srcId="{B30A09BE-A693-4570-826D-7D3894698278}" destId="{0DCF6E48-C0BD-4C7A-A250-CEEE25CD9B28}" srcOrd="1" destOrd="0" presId="urn:microsoft.com/office/officeart/2008/layout/LinedList"/>
    <dgm:cxn modelId="{05F9011F-B6A9-48CB-B552-35097236A5AE}" type="presParOf" srcId="{B30A09BE-A693-4570-826D-7D3894698278}" destId="{4384A42E-2CD6-473B-97AF-CDF0686422CE}" srcOrd="2" destOrd="0" presId="urn:microsoft.com/office/officeart/2008/layout/LinedList"/>
    <dgm:cxn modelId="{3B74A3F0-1CF1-4944-977B-07CC22ED4C9F}" type="presParOf" srcId="{84D7889E-7311-481E-B15C-B1F006840A79}" destId="{47C801AB-C359-479B-9201-2D50A427832E}" srcOrd="3" destOrd="0" presId="urn:microsoft.com/office/officeart/2008/layout/LinedList"/>
    <dgm:cxn modelId="{0EEA66BF-2315-4D18-9E72-E07D5C079DFE}" type="presParOf" srcId="{84D7889E-7311-481E-B15C-B1F006840A79}" destId="{2F6CF5C7-379F-45DC-BD1A-9F5EAC7F691B}" srcOrd="4" destOrd="0" presId="urn:microsoft.com/office/officeart/2008/layout/LinedList"/>
    <dgm:cxn modelId="{1152729E-8D5E-490A-8D32-8FC816690F3B}" type="presParOf" srcId="{2F6CF5C7-379F-45DC-BD1A-9F5EAC7F691B}" destId="{60768311-D5D0-44E7-9D1E-7D68182C01C4}" srcOrd="0" destOrd="0" presId="urn:microsoft.com/office/officeart/2008/layout/LinedList"/>
    <dgm:cxn modelId="{6970813F-B0AE-4AEF-B2C3-D571F98E2789}" type="presParOf" srcId="{2F6CF5C7-379F-45DC-BD1A-9F5EAC7F691B}" destId="{6BDB14A3-A64C-4C7E-9A22-59E4BC71B4AF}" srcOrd="1" destOrd="0" presId="urn:microsoft.com/office/officeart/2008/layout/LinedList"/>
    <dgm:cxn modelId="{18639087-7D0E-4699-A970-E10080887F5B}" type="presParOf" srcId="{2F6CF5C7-379F-45DC-BD1A-9F5EAC7F691B}" destId="{A4456F57-CC8B-497F-9FF1-7D7C11F1F55C}" srcOrd="2" destOrd="0" presId="urn:microsoft.com/office/officeart/2008/layout/LinedList"/>
    <dgm:cxn modelId="{E9AB277C-F82B-4529-9BC1-5A9298BA2020}" type="presParOf" srcId="{84D7889E-7311-481E-B15C-B1F006840A79}" destId="{5395513A-A242-4CDA-9B66-CBA02D2DA8B3}" srcOrd="5" destOrd="0" presId="urn:microsoft.com/office/officeart/2008/layout/LinedList"/>
    <dgm:cxn modelId="{20770A5E-1F90-4F4F-8DD0-4C0B4171B877}" type="presParOf" srcId="{84D7889E-7311-481E-B15C-B1F006840A79}" destId="{6FB84FC2-32E7-4886-BE33-C0F71D48EA02}" srcOrd="6" destOrd="0" presId="urn:microsoft.com/office/officeart/2008/layout/LinedList"/>
    <dgm:cxn modelId="{482DB232-756D-44A7-9D3A-2F2E1EF10C66}" type="presParOf" srcId="{6FB84FC2-32E7-4886-BE33-C0F71D48EA02}" destId="{E1F54DA0-19DA-4C58-AB89-7949D784498A}" srcOrd="0" destOrd="0" presId="urn:microsoft.com/office/officeart/2008/layout/LinedList"/>
    <dgm:cxn modelId="{777FB544-0814-48C0-923A-8A041112BA81}" type="presParOf" srcId="{6FB84FC2-32E7-4886-BE33-C0F71D48EA02}" destId="{15B5E90E-CD2E-452A-AD5A-BD90D510DEBE}" srcOrd="1" destOrd="0" presId="urn:microsoft.com/office/officeart/2008/layout/LinedList"/>
    <dgm:cxn modelId="{EB0B0F7D-B920-4B2E-9A6A-EB1BA1AC9A5B}" type="presParOf" srcId="{6FB84FC2-32E7-4886-BE33-C0F71D48EA02}" destId="{259FBFE0-59FC-404C-B981-06FCE0492BAF}" srcOrd="2" destOrd="0" presId="urn:microsoft.com/office/officeart/2008/layout/LinedList"/>
    <dgm:cxn modelId="{E6DCFB1B-A7EA-4792-BDAA-E28C9598CF5A}" type="presParOf" srcId="{655C8531-6F15-4928-9B07-D5185E1C687D}" destId="{1A32B1A7-D939-4B46-A82D-BD39963B9899}" srcOrd="2" destOrd="0" presId="urn:microsoft.com/office/officeart/2008/layout/LinedList"/>
    <dgm:cxn modelId="{356F5FEF-D17D-440A-B0AE-23B5698C4837}" type="presParOf" srcId="{655C8531-6F15-4928-9B07-D5185E1C687D}" destId="{7E3BB9C6-4FAD-4DAA-A955-FFBD2D4CBA4D}" srcOrd="3" destOrd="0" presId="urn:microsoft.com/office/officeart/2008/layout/LinedList"/>
    <dgm:cxn modelId="{15E2C6FF-7FDA-488E-ACB7-E87DA29E67B6}" type="presParOf" srcId="{655C8531-6F15-4928-9B07-D5185E1C687D}" destId="{DFD1916A-FACC-48B8-A8A2-F4C25C150137}" srcOrd="4" destOrd="0" presId="urn:microsoft.com/office/officeart/2008/layout/LinedList"/>
    <dgm:cxn modelId="{44C12677-5E2D-48A4-A7ED-26B9DFB81DCC}" type="presParOf" srcId="{DFD1916A-FACC-48B8-A8A2-F4C25C150137}" destId="{B71B97B7-FFD5-435B-93BF-0885296D0874}" srcOrd="0" destOrd="0" presId="urn:microsoft.com/office/officeart/2008/layout/LinedList"/>
    <dgm:cxn modelId="{FC0B40BD-EA81-4E30-9E52-DAF9F051F481}" type="presParOf" srcId="{DFD1916A-FACC-48B8-A8A2-F4C25C150137}" destId="{DF6EE244-DB74-463B-876B-53F5E5F1C390}" srcOrd="1" destOrd="0" presId="urn:microsoft.com/office/officeart/2008/layout/LinedList"/>
    <dgm:cxn modelId="{ECF86420-17E6-4ABD-A95A-E3671B6D1221}" type="presParOf" srcId="{DFD1916A-FACC-48B8-A8A2-F4C25C150137}" destId="{F1A21032-DAE1-4EF0-AEFD-D00A7F4A27F5}" srcOrd="2" destOrd="0" presId="urn:microsoft.com/office/officeart/2008/layout/LinedList"/>
    <dgm:cxn modelId="{7095F166-A53A-4CD7-8878-F9EB19C79B5E}" type="presParOf" srcId="{F1A21032-DAE1-4EF0-AEFD-D00A7F4A27F5}" destId="{19779EBD-2F93-41A9-A44C-C51A07850F91}" srcOrd="0" destOrd="0" presId="urn:microsoft.com/office/officeart/2008/layout/LinedList"/>
    <dgm:cxn modelId="{17678373-C482-46B0-BBD0-9861F4DB3E8A}" type="presParOf" srcId="{19779EBD-2F93-41A9-A44C-C51A07850F91}" destId="{BC0D9AB6-BD67-4692-9F26-70EC140EDF19}" srcOrd="0" destOrd="0" presId="urn:microsoft.com/office/officeart/2008/layout/LinedList"/>
    <dgm:cxn modelId="{F8B001A6-AA86-41D5-9D12-DB1752BA1AD3}" type="presParOf" srcId="{19779EBD-2F93-41A9-A44C-C51A07850F91}" destId="{BDB39F26-6FDC-4DAC-A370-53D5495A1839}" srcOrd="1" destOrd="0" presId="urn:microsoft.com/office/officeart/2008/layout/LinedList"/>
    <dgm:cxn modelId="{4AC1DA16-18D1-4596-AE59-7CD5F2B15AE5}" type="presParOf" srcId="{19779EBD-2F93-41A9-A44C-C51A07850F91}" destId="{BF753941-99B3-4266-9252-E81033D8D600}" srcOrd="2" destOrd="0" presId="urn:microsoft.com/office/officeart/2008/layout/LinedList"/>
    <dgm:cxn modelId="{270CD4F2-044A-49A7-990F-F809230270C6}" type="presParOf" srcId="{F1A21032-DAE1-4EF0-AEFD-D00A7F4A27F5}" destId="{829593CC-688F-4989-A24A-C763045610C7}" srcOrd="1" destOrd="0" presId="urn:microsoft.com/office/officeart/2008/layout/LinedList"/>
    <dgm:cxn modelId="{57E03A9E-AF4A-4748-9DFF-B0131F9A890B}" type="presParOf" srcId="{F1A21032-DAE1-4EF0-AEFD-D00A7F4A27F5}" destId="{E7327A61-9B4D-4B8C-BA05-C075539BA7A2}" srcOrd="2" destOrd="0" presId="urn:microsoft.com/office/officeart/2008/layout/LinedList"/>
    <dgm:cxn modelId="{BE55B395-5F12-4B21-9C08-2C870CD3E06C}" type="presParOf" srcId="{E7327A61-9B4D-4B8C-BA05-C075539BA7A2}" destId="{FD57AA4F-A0E3-44D9-BFCD-B6DD31339735}" srcOrd="0" destOrd="0" presId="urn:microsoft.com/office/officeart/2008/layout/LinedList"/>
    <dgm:cxn modelId="{86958924-A544-4D97-947C-8961767A6A17}" type="presParOf" srcId="{E7327A61-9B4D-4B8C-BA05-C075539BA7A2}" destId="{B303BCCF-8896-4297-90E6-8FAC75007B34}" srcOrd="1" destOrd="0" presId="urn:microsoft.com/office/officeart/2008/layout/LinedList"/>
    <dgm:cxn modelId="{425AB755-EBEE-4CFC-9276-3238AE6E6E4B}" type="presParOf" srcId="{E7327A61-9B4D-4B8C-BA05-C075539BA7A2}" destId="{2D84CB2E-E424-46E0-9F1B-D12B31DA3D19}" srcOrd="2" destOrd="0" presId="urn:microsoft.com/office/officeart/2008/layout/LinedList"/>
    <dgm:cxn modelId="{092963A1-59F9-476E-91D8-D6AE69590A8A}" type="presParOf" srcId="{655C8531-6F15-4928-9B07-D5185E1C687D}" destId="{C6266F02-BB0D-4148-9233-0E7FE1A6A1D5}" srcOrd="5" destOrd="0" presId="urn:microsoft.com/office/officeart/2008/layout/LinedList"/>
    <dgm:cxn modelId="{050F8CE4-B232-457D-833D-3445B7BEB77C}" type="presParOf" srcId="{655C8531-6F15-4928-9B07-D5185E1C687D}" destId="{9AAD2C30-B874-46A7-963C-DC21F96130B7}" srcOrd="6" destOrd="0" presId="urn:microsoft.com/office/officeart/2008/layout/LinedList"/>
    <dgm:cxn modelId="{F2616298-F683-4ACB-96CB-1577588900B4}" type="presParOf" srcId="{655C8531-6F15-4928-9B07-D5185E1C687D}" destId="{9A8D5E6A-64ED-4084-8CCD-4F3CA580F647}" srcOrd="7" destOrd="0" presId="urn:microsoft.com/office/officeart/2008/layout/LinedList"/>
    <dgm:cxn modelId="{A40DCC30-AB7D-4E72-9438-0448F42F5C0E}" type="presParOf" srcId="{9A8D5E6A-64ED-4084-8CCD-4F3CA580F647}" destId="{24E1E7E7-D38F-4777-BAFA-DA435DBB0974}" srcOrd="0" destOrd="0" presId="urn:microsoft.com/office/officeart/2008/layout/LinedList"/>
    <dgm:cxn modelId="{A92BB040-7454-4563-BBE9-464A9B786F2C}" type="presParOf" srcId="{9A8D5E6A-64ED-4084-8CCD-4F3CA580F647}" destId="{BA660ACB-0166-4C3E-8EFB-CD31B47B3241}" srcOrd="1" destOrd="0" presId="urn:microsoft.com/office/officeart/2008/layout/LinedList"/>
    <dgm:cxn modelId="{5599FF6B-46FB-4221-A3AF-CD69196AFC8E}" type="presParOf" srcId="{9A8D5E6A-64ED-4084-8CCD-4F3CA580F647}" destId="{D12CE8A0-59B6-4462-8083-BC7A3859F2F3}" srcOrd="2" destOrd="0" presId="urn:microsoft.com/office/officeart/2008/layout/LinedList"/>
    <dgm:cxn modelId="{0CCC92EE-DBC4-4A52-B6DF-06434BFB07F5}" type="presParOf" srcId="{D12CE8A0-59B6-4462-8083-BC7A3859F2F3}" destId="{56C5B7D6-ED7A-4422-BE83-83B45CD2821D}" srcOrd="0" destOrd="0" presId="urn:microsoft.com/office/officeart/2008/layout/LinedList"/>
    <dgm:cxn modelId="{2DF24606-A369-48BF-A1A1-188BD2DFC1B2}" type="presParOf" srcId="{56C5B7D6-ED7A-4422-BE83-83B45CD2821D}" destId="{C334F5BA-365A-4963-A0FB-A5C53B8B8A1A}" srcOrd="0" destOrd="0" presId="urn:microsoft.com/office/officeart/2008/layout/LinedList"/>
    <dgm:cxn modelId="{A794F39A-47AE-494A-AED4-112B59576178}" type="presParOf" srcId="{56C5B7D6-ED7A-4422-BE83-83B45CD2821D}" destId="{E01295F7-8A9F-4E48-8245-FCDE826061F0}" srcOrd="1" destOrd="0" presId="urn:microsoft.com/office/officeart/2008/layout/LinedList"/>
    <dgm:cxn modelId="{C21BD89E-8C4C-4CF4-95D2-E4AC6A3894A6}" type="presParOf" srcId="{56C5B7D6-ED7A-4422-BE83-83B45CD2821D}" destId="{E2AE4A4B-13AA-4A8E-A75C-77CE5049EF8C}" srcOrd="2" destOrd="0" presId="urn:microsoft.com/office/officeart/2008/layout/LinedList"/>
    <dgm:cxn modelId="{9CD15177-4F66-4D08-898B-2BA42D5AF1B8}" type="presParOf" srcId="{D12CE8A0-59B6-4462-8083-BC7A3859F2F3}" destId="{0700702A-946B-4EB0-9968-57B770B29211}" srcOrd="1" destOrd="0" presId="urn:microsoft.com/office/officeart/2008/layout/LinedList"/>
    <dgm:cxn modelId="{25EAB3CF-2222-49EB-98FB-E2EF673C81F8}" type="presParOf" srcId="{D12CE8A0-59B6-4462-8083-BC7A3859F2F3}" destId="{230DD66C-B7F4-4D02-9CD5-3DFBE0076FE0}" srcOrd="2" destOrd="0" presId="urn:microsoft.com/office/officeart/2008/layout/LinedList"/>
    <dgm:cxn modelId="{9E0CA970-2244-4C9D-B3DD-EAC1E8AF4236}" type="presParOf" srcId="{230DD66C-B7F4-4D02-9CD5-3DFBE0076FE0}" destId="{5CA89202-2496-488F-8D2D-45CB382755C1}" srcOrd="0" destOrd="0" presId="urn:microsoft.com/office/officeart/2008/layout/LinedList"/>
    <dgm:cxn modelId="{6BCEB6A2-878B-4D36-834A-77A21F6AA4DC}" type="presParOf" srcId="{230DD66C-B7F4-4D02-9CD5-3DFBE0076FE0}" destId="{63A2503C-A443-4AFA-95FB-48D21102346E}" srcOrd="1" destOrd="0" presId="urn:microsoft.com/office/officeart/2008/layout/LinedList"/>
    <dgm:cxn modelId="{8DBA8656-C57D-4AD7-9C33-895869B20D64}" type="presParOf" srcId="{230DD66C-B7F4-4D02-9CD5-3DFBE0076FE0}" destId="{BD61B2C5-C655-4B9B-A445-E4BF3CCB5D66}" srcOrd="2" destOrd="0" presId="urn:microsoft.com/office/officeart/2008/layout/LinedList"/>
    <dgm:cxn modelId="{CEB54851-D9BE-48D9-84EC-F3455B8C2F21}" type="presParOf" srcId="{655C8531-6F15-4928-9B07-D5185E1C687D}" destId="{141F8959-6108-4CAE-8DB6-BF779417125A}" srcOrd="8" destOrd="0" presId="urn:microsoft.com/office/officeart/2008/layout/LinedList"/>
    <dgm:cxn modelId="{28CB9FCF-CDCF-44B2-BADA-6A6684F4061A}" type="presParOf" srcId="{655C8531-6F15-4928-9B07-D5185E1C687D}" destId="{00204FD1-FD70-41AA-82EB-C57588DCDCD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9F121-AEAA-4947-8364-360BA182F7A9}" type="doc">
      <dgm:prSet loTypeId="urn:microsoft.com/office/officeart/2005/8/layout/radial6" loCatId="cycle" qsTypeId="urn:microsoft.com/office/officeart/2005/8/quickstyle/3d2" qsCatId="3D" csTypeId="urn:microsoft.com/office/officeart/2005/8/colors/colorful1" csCatId="colorful" phldr="1"/>
      <dgm:spPr/>
    </dgm:pt>
    <dgm:pt modelId="{FE3D65B5-96B0-4663-90BF-A37514E1AE14}">
      <dgm:prSet phldrT="[Text]"/>
      <dgm:spPr/>
      <dgm:t>
        <a:bodyPr/>
        <a:lstStyle/>
        <a:p>
          <a:r>
            <a:rPr lang="fa-IR" dirty="0">
              <a:cs typeface="B Koodak" panose="00000700000000000000" pitchFamily="2" charset="-78"/>
            </a:rPr>
            <a:t>اجزا و تظاهرات شخصیت</a:t>
          </a:r>
          <a:endParaRPr lang="en-US" dirty="0">
            <a:cs typeface="B Koodak" panose="00000700000000000000" pitchFamily="2" charset="-78"/>
          </a:endParaRPr>
        </a:p>
      </dgm:t>
    </dgm:pt>
    <dgm:pt modelId="{FF1196C8-BBD8-4A9D-B18A-57DCE923A4DD}" type="parTrans" cxnId="{83100E81-6B30-456A-8A49-79A256CFC3D8}">
      <dgm:prSet/>
      <dgm:spPr/>
      <dgm:t>
        <a:bodyPr/>
        <a:lstStyle/>
        <a:p>
          <a:endParaRPr lang="en-US">
            <a:cs typeface="B Koodak" panose="00000700000000000000" pitchFamily="2" charset="-78"/>
          </a:endParaRPr>
        </a:p>
      </dgm:t>
    </dgm:pt>
    <dgm:pt modelId="{6287E6AB-83E0-44A6-BA66-D7141B8BAF7D}" type="sibTrans" cxnId="{83100E81-6B30-456A-8A49-79A256CFC3D8}">
      <dgm:prSet/>
      <dgm:spPr/>
      <dgm:t>
        <a:bodyPr/>
        <a:lstStyle/>
        <a:p>
          <a:endParaRPr lang="en-US">
            <a:cs typeface="B Koodak" panose="00000700000000000000" pitchFamily="2" charset="-78"/>
          </a:endParaRPr>
        </a:p>
      </dgm:t>
    </dgm:pt>
    <dgm:pt modelId="{B168569C-4550-4E86-A440-30B2AED2BFC5}">
      <dgm:prSet phldrT="[Text]"/>
      <dgm:spPr/>
      <dgm:t>
        <a:bodyPr/>
        <a:lstStyle/>
        <a:p>
          <a:r>
            <a:rPr lang="fa-IR" dirty="0">
              <a:cs typeface="B Koodak" panose="00000700000000000000" pitchFamily="2" charset="-78"/>
            </a:rPr>
            <a:t>والایش</a:t>
          </a:r>
          <a:endParaRPr lang="en-US" dirty="0">
            <a:cs typeface="B Koodak" panose="00000700000000000000" pitchFamily="2" charset="-78"/>
          </a:endParaRPr>
        </a:p>
      </dgm:t>
    </dgm:pt>
    <dgm:pt modelId="{16D9B106-9684-4A12-AA7B-5F67A8F5FFCA}" type="parTrans" cxnId="{A7D2A6C4-46C7-4134-AB1F-BE541F74008D}">
      <dgm:prSet/>
      <dgm:spPr/>
      <dgm:t>
        <a:bodyPr/>
        <a:lstStyle/>
        <a:p>
          <a:endParaRPr lang="en-US">
            <a:cs typeface="B Koodak" panose="00000700000000000000" pitchFamily="2" charset="-78"/>
          </a:endParaRPr>
        </a:p>
      </dgm:t>
    </dgm:pt>
    <dgm:pt modelId="{70C270DD-40B9-4D71-97CD-4A0109BEDF1D}" type="sibTrans" cxnId="{A7D2A6C4-46C7-4134-AB1F-BE541F74008D}">
      <dgm:prSet/>
      <dgm:spPr/>
      <dgm:t>
        <a:bodyPr/>
        <a:lstStyle/>
        <a:p>
          <a:endParaRPr lang="en-US">
            <a:cs typeface="B Koodak" panose="00000700000000000000" pitchFamily="2" charset="-78"/>
          </a:endParaRPr>
        </a:p>
      </dgm:t>
    </dgm:pt>
    <dgm:pt modelId="{0445ED8D-72F9-46E3-8A69-73FB8326995B}">
      <dgm:prSet phldrT="[Text]"/>
      <dgm:spPr/>
      <dgm:t>
        <a:bodyPr/>
        <a:lstStyle/>
        <a:p>
          <a:r>
            <a:rPr lang="fa-IR" dirty="0">
              <a:cs typeface="B Koodak" panose="00000700000000000000" pitchFamily="2" charset="-78"/>
            </a:rPr>
            <a:t>انزوا</a:t>
          </a:r>
          <a:endParaRPr lang="en-US" dirty="0">
            <a:cs typeface="B Koodak" panose="00000700000000000000" pitchFamily="2" charset="-78"/>
          </a:endParaRPr>
        </a:p>
      </dgm:t>
    </dgm:pt>
    <dgm:pt modelId="{E9122F55-5B2C-4A20-A7BF-F0534F5A4841}" type="parTrans" cxnId="{A3C46405-DABA-4A4D-A33B-06C43CA572B9}">
      <dgm:prSet/>
      <dgm:spPr/>
      <dgm:t>
        <a:bodyPr/>
        <a:lstStyle/>
        <a:p>
          <a:endParaRPr lang="en-US">
            <a:cs typeface="B Koodak" panose="00000700000000000000" pitchFamily="2" charset="-78"/>
          </a:endParaRPr>
        </a:p>
      </dgm:t>
    </dgm:pt>
    <dgm:pt modelId="{B7550B97-E6F6-462A-8792-1CAFC4E3EBD0}" type="sibTrans" cxnId="{A3C46405-DABA-4A4D-A33B-06C43CA572B9}">
      <dgm:prSet/>
      <dgm:spPr/>
      <dgm:t>
        <a:bodyPr/>
        <a:lstStyle/>
        <a:p>
          <a:endParaRPr lang="en-US">
            <a:cs typeface="B Koodak" panose="00000700000000000000" pitchFamily="2" charset="-78"/>
          </a:endParaRPr>
        </a:p>
      </dgm:t>
    </dgm:pt>
    <dgm:pt modelId="{2799DA0D-B8BB-4BAC-BD74-FCE81C30AA3D}">
      <dgm:prSet phldrT="[Text]"/>
      <dgm:spPr/>
      <dgm:t>
        <a:bodyPr/>
        <a:lstStyle/>
        <a:p>
          <a:r>
            <a:rPr lang="fa-IR" dirty="0">
              <a:cs typeface="B Koodak" panose="00000700000000000000" pitchFamily="2" charset="-78"/>
            </a:rPr>
            <a:t>خشونت</a:t>
          </a:r>
          <a:endParaRPr lang="en-US" dirty="0">
            <a:cs typeface="B Koodak" panose="00000700000000000000" pitchFamily="2" charset="-78"/>
          </a:endParaRPr>
        </a:p>
      </dgm:t>
    </dgm:pt>
    <dgm:pt modelId="{0CE82248-2A72-4004-9A9C-4DCA3F72A777}" type="parTrans" cxnId="{F9F67FF0-A7AF-4A01-9E1B-B3DC165D247B}">
      <dgm:prSet/>
      <dgm:spPr/>
      <dgm:t>
        <a:bodyPr/>
        <a:lstStyle/>
        <a:p>
          <a:endParaRPr lang="en-US">
            <a:cs typeface="B Koodak" panose="00000700000000000000" pitchFamily="2" charset="-78"/>
          </a:endParaRPr>
        </a:p>
      </dgm:t>
    </dgm:pt>
    <dgm:pt modelId="{55FF4F04-5CBF-4C25-A3CA-1B1178188544}" type="sibTrans" cxnId="{F9F67FF0-A7AF-4A01-9E1B-B3DC165D247B}">
      <dgm:prSet/>
      <dgm:spPr/>
      <dgm:t>
        <a:bodyPr/>
        <a:lstStyle/>
        <a:p>
          <a:endParaRPr lang="en-US">
            <a:cs typeface="B Koodak" panose="00000700000000000000" pitchFamily="2" charset="-78"/>
          </a:endParaRPr>
        </a:p>
      </dgm:t>
    </dgm:pt>
    <dgm:pt modelId="{4B0F5D90-F2D9-4C2E-BE46-CF05A509EF5E}">
      <dgm:prSet phldrT="[Text]"/>
      <dgm:spPr/>
      <dgm:t>
        <a:bodyPr/>
        <a:lstStyle/>
        <a:p>
          <a:r>
            <a:rPr lang="fa-IR" dirty="0">
              <a:cs typeface="B Koodak" panose="00000700000000000000" pitchFamily="2" charset="-78"/>
            </a:rPr>
            <a:t>شیطنت</a:t>
          </a:r>
          <a:endParaRPr lang="en-US" dirty="0">
            <a:cs typeface="B Koodak" panose="00000700000000000000" pitchFamily="2" charset="-78"/>
          </a:endParaRPr>
        </a:p>
      </dgm:t>
    </dgm:pt>
    <dgm:pt modelId="{87EDE57B-3FE2-44AE-AFDD-D2E17634F302}" type="parTrans" cxnId="{E4F32ABC-A287-4489-A60E-E90BED6D5EFB}">
      <dgm:prSet/>
      <dgm:spPr/>
      <dgm:t>
        <a:bodyPr/>
        <a:lstStyle/>
        <a:p>
          <a:endParaRPr lang="en-US">
            <a:cs typeface="B Koodak" panose="00000700000000000000" pitchFamily="2" charset="-78"/>
          </a:endParaRPr>
        </a:p>
      </dgm:t>
    </dgm:pt>
    <dgm:pt modelId="{D13CAAA9-64C8-47DB-A854-6154C72FD1B6}" type="sibTrans" cxnId="{E4F32ABC-A287-4489-A60E-E90BED6D5EFB}">
      <dgm:prSet/>
      <dgm:spPr/>
      <dgm:t>
        <a:bodyPr/>
        <a:lstStyle/>
        <a:p>
          <a:endParaRPr lang="en-US">
            <a:cs typeface="B Koodak" panose="00000700000000000000" pitchFamily="2" charset="-78"/>
          </a:endParaRPr>
        </a:p>
      </dgm:t>
    </dgm:pt>
    <dgm:pt modelId="{0AE316F3-8E7E-42D5-BA96-05E404DA85C2}">
      <dgm:prSet phldrT="[Text]"/>
      <dgm:spPr/>
      <dgm:t>
        <a:bodyPr/>
        <a:lstStyle/>
        <a:p>
          <a:r>
            <a:rPr lang="fa-IR" dirty="0">
              <a:cs typeface="B Koodak" panose="00000700000000000000" pitchFamily="2" charset="-78"/>
            </a:rPr>
            <a:t>نودوستی</a:t>
          </a:r>
          <a:endParaRPr lang="en-US" dirty="0">
            <a:cs typeface="B Koodak" panose="00000700000000000000" pitchFamily="2" charset="-78"/>
          </a:endParaRPr>
        </a:p>
      </dgm:t>
    </dgm:pt>
    <dgm:pt modelId="{9F925865-FAD5-4CD4-82E4-368EE5E6CA0A}" type="parTrans" cxnId="{45D81A6C-54CE-443A-986E-E32489DDEFD7}">
      <dgm:prSet/>
      <dgm:spPr/>
      <dgm:t>
        <a:bodyPr/>
        <a:lstStyle/>
        <a:p>
          <a:endParaRPr lang="en-US">
            <a:cs typeface="B Koodak" panose="00000700000000000000" pitchFamily="2" charset="-78"/>
          </a:endParaRPr>
        </a:p>
      </dgm:t>
    </dgm:pt>
    <dgm:pt modelId="{1F0B8F9E-5275-4330-8A2F-3E3C2B5B7A6B}" type="sibTrans" cxnId="{45D81A6C-54CE-443A-986E-E32489DDEFD7}">
      <dgm:prSet/>
      <dgm:spPr/>
      <dgm:t>
        <a:bodyPr/>
        <a:lstStyle/>
        <a:p>
          <a:endParaRPr lang="en-US">
            <a:cs typeface="B Koodak" panose="00000700000000000000" pitchFamily="2" charset="-78"/>
          </a:endParaRPr>
        </a:p>
      </dgm:t>
    </dgm:pt>
    <dgm:pt modelId="{460BD2E0-F82A-4C47-A7F3-9B63200A4EEB}">
      <dgm:prSet phldrT="[Text]"/>
      <dgm:spPr/>
      <dgm:t>
        <a:bodyPr/>
        <a:lstStyle/>
        <a:p>
          <a:r>
            <a:rPr lang="fa-IR" dirty="0">
              <a:cs typeface="B Koodak" panose="00000700000000000000" pitchFamily="2" charset="-78"/>
            </a:rPr>
            <a:t>سوظن</a:t>
          </a:r>
          <a:endParaRPr lang="en-US" dirty="0">
            <a:cs typeface="B Koodak" panose="00000700000000000000" pitchFamily="2" charset="-78"/>
          </a:endParaRPr>
        </a:p>
      </dgm:t>
    </dgm:pt>
    <dgm:pt modelId="{EB58194E-12C9-486A-8CF9-C03769FFA2A6}" type="parTrans" cxnId="{104A01E5-A01D-433B-BB36-007B52CF6A63}">
      <dgm:prSet/>
      <dgm:spPr/>
      <dgm:t>
        <a:bodyPr/>
        <a:lstStyle/>
        <a:p>
          <a:endParaRPr lang="en-US">
            <a:cs typeface="B Koodak" panose="00000700000000000000" pitchFamily="2" charset="-78"/>
          </a:endParaRPr>
        </a:p>
      </dgm:t>
    </dgm:pt>
    <dgm:pt modelId="{05B7F9A3-804C-43A0-B65E-A98F2C3481A6}" type="sibTrans" cxnId="{104A01E5-A01D-433B-BB36-007B52CF6A63}">
      <dgm:prSet/>
      <dgm:spPr/>
      <dgm:t>
        <a:bodyPr/>
        <a:lstStyle/>
        <a:p>
          <a:endParaRPr lang="en-US">
            <a:cs typeface="B Koodak" panose="00000700000000000000" pitchFamily="2" charset="-78"/>
          </a:endParaRPr>
        </a:p>
      </dgm:t>
    </dgm:pt>
    <dgm:pt modelId="{B203B529-1DF7-4FB5-B731-C4392BDAE916}">
      <dgm:prSet phldrT="[Text]"/>
      <dgm:spPr/>
      <dgm:t>
        <a:bodyPr/>
        <a:lstStyle/>
        <a:p>
          <a:r>
            <a:rPr lang="fa-IR" dirty="0">
              <a:cs typeface="B Koodak" panose="00000700000000000000" pitchFamily="2" charset="-78"/>
            </a:rPr>
            <a:t>لذت طلبی</a:t>
          </a:r>
          <a:endParaRPr lang="en-US" dirty="0">
            <a:cs typeface="B Koodak" panose="00000700000000000000" pitchFamily="2" charset="-78"/>
          </a:endParaRPr>
        </a:p>
      </dgm:t>
    </dgm:pt>
    <dgm:pt modelId="{5D46DDBB-57BE-478C-A987-BFE58FD133B0}" type="parTrans" cxnId="{053096ED-0499-4870-B356-A62325232383}">
      <dgm:prSet/>
      <dgm:spPr/>
      <dgm:t>
        <a:bodyPr/>
        <a:lstStyle/>
        <a:p>
          <a:endParaRPr lang="en-US">
            <a:cs typeface="B Koodak" panose="00000700000000000000" pitchFamily="2" charset="-78"/>
          </a:endParaRPr>
        </a:p>
      </dgm:t>
    </dgm:pt>
    <dgm:pt modelId="{C6A1FECD-7310-4774-8EA5-4A256062B9A0}" type="sibTrans" cxnId="{053096ED-0499-4870-B356-A62325232383}">
      <dgm:prSet/>
      <dgm:spPr/>
      <dgm:t>
        <a:bodyPr/>
        <a:lstStyle/>
        <a:p>
          <a:endParaRPr lang="en-US">
            <a:cs typeface="B Koodak" panose="00000700000000000000" pitchFamily="2" charset="-78"/>
          </a:endParaRPr>
        </a:p>
      </dgm:t>
    </dgm:pt>
    <dgm:pt modelId="{EE9F25E7-E6BD-4AAC-8681-FBC523FA1200}">
      <dgm:prSet phldrT="[Text]"/>
      <dgm:spPr/>
      <dgm:t>
        <a:bodyPr/>
        <a:lstStyle/>
        <a:p>
          <a:r>
            <a:rPr lang="fa-IR" dirty="0">
              <a:cs typeface="B Koodak" panose="00000700000000000000" pitchFamily="2" charset="-78"/>
            </a:rPr>
            <a:t>خودخواهی</a:t>
          </a:r>
          <a:endParaRPr lang="en-US" dirty="0">
            <a:cs typeface="B Koodak" panose="00000700000000000000" pitchFamily="2" charset="-78"/>
          </a:endParaRPr>
        </a:p>
      </dgm:t>
    </dgm:pt>
    <dgm:pt modelId="{591F4DBF-0873-4C4E-84CC-26941DBDD173}" type="parTrans" cxnId="{6955DB00-8426-4FA8-8BF5-EA5F7FB75405}">
      <dgm:prSet/>
      <dgm:spPr/>
      <dgm:t>
        <a:bodyPr/>
        <a:lstStyle/>
        <a:p>
          <a:endParaRPr lang="en-US"/>
        </a:p>
      </dgm:t>
    </dgm:pt>
    <dgm:pt modelId="{49BBA6F7-7DB4-4779-A21E-AA545ADB6346}" type="sibTrans" cxnId="{6955DB00-8426-4FA8-8BF5-EA5F7FB75405}">
      <dgm:prSet/>
      <dgm:spPr/>
      <dgm:t>
        <a:bodyPr/>
        <a:lstStyle/>
        <a:p>
          <a:endParaRPr lang="en-US"/>
        </a:p>
      </dgm:t>
    </dgm:pt>
    <dgm:pt modelId="{EDED9935-7242-40F2-92F7-497453EE4E68}">
      <dgm:prSet phldrT="[Text]"/>
      <dgm:spPr/>
      <dgm:t>
        <a:bodyPr/>
        <a:lstStyle/>
        <a:p>
          <a:r>
            <a:rPr lang="fa-IR" dirty="0">
              <a:cs typeface="B Koodak" panose="00000700000000000000" pitchFamily="2" charset="-78"/>
            </a:rPr>
            <a:t>خودشیفتگی</a:t>
          </a:r>
          <a:endParaRPr lang="en-US" dirty="0">
            <a:cs typeface="B Koodak" panose="00000700000000000000" pitchFamily="2" charset="-78"/>
          </a:endParaRPr>
        </a:p>
      </dgm:t>
    </dgm:pt>
    <dgm:pt modelId="{5FD22A55-938D-403C-B971-4D6328C0CD3F}" type="parTrans" cxnId="{02725297-33D1-401A-8DA7-ABA9603DD0AE}">
      <dgm:prSet/>
      <dgm:spPr/>
      <dgm:t>
        <a:bodyPr/>
        <a:lstStyle/>
        <a:p>
          <a:endParaRPr lang="en-US"/>
        </a:p>
      </dgm:t>
    </dgm:pt>
    <dgm:pt modelId="{E7AA495A-0FD6-4B6E-9DB4-0655FAAC1612}" type="sibTrans" cxnId="{02725297-33D1-401A-8DA7-ABA9603DD0AE}">
      <dgm:prSet/>
      <dgm:spPr/>
      <dgm:t>
        <a:bodyPr/>
        <a:lstStyle/>
        <a:p>
          <a:endParaRPr lang="en-US"/>
        </a:p>
      </dgm:t>
    </dgm:pt>
    <dgm:pt modelId="{B5535688-7EE8-4CCA-B5B3-F39AA3C30CA9}" type="pres">
      <dgm:prSet presAssocID="{9139F121-AEAA-4947-8364-360BA182F7A9}" presName="Name0" presStyleCnt="0">
        <dgm:presLayoutVars>
          <dgm:chMax val="1"/>
          <dgm:dir/>
          <dgm:animLvl val="ctr"/>
          <dgm:resizeHandles val="exact"/>
        </dgm:presLayoutVars>
      </dgm:prSet>
      <dgm:spPr/>
    </dgm:pt>
    <dgm:pt modelId="{A9B11FFC-EEF2-4572-83AA-6F7E92425195}" type="pres">
      <dgm:prSet presAssocID="{FE3D65B5-96B0-4663-90BF-A37514E1AE14}" presName="centerShape" presStyleLbl="node0" presStyleIdx="0" presStyleCnt="1" custScaleX="273704" custScaleY="284606"/>
      <dgm:spPr/>
      <dgm:t>
        <a:bodyPr/>
        <a:lstStyle/>
        <a:p>
          <a:endParaRPr lang="en-US"/>
        </a:p>
      </dgm:t>
    </dgm:pt>
    <dgm:pt modelId="{731C5D66-36CF-4F4B-BF4B-6612231C2739}" type="pres">
      <dgm:prSet presAssocID="{EE9F25E7-E6BD-4AAC-8681-FBC523FA1200}" presName="node" presStyleLbl="node1" presStyleIdx="0" presStyleCnt="9" custScaleX="139650" custScaleY="140296" custRadScaleRad="100103" custRadScaleInc="6674">
        <dgm:presLayoutVars>
          <dgm:bulletEnabled val="1"/>
        </dgm:presLayoutVars>
      </dgm:prSet>
      <dgm:spPr/>
      <dgm:t>
        <a:bodyPr/>
        <a:lstStyle/>
        <a:p>
          <a:endParaRPr lang="en-US"/>
        </a:p>
      </dgm:t>
    </dgm:pt>
    <dgm:pt modelId="{B074FB5D-39B2-47B4-A86F-78624B934EFF}" type="pres">
      <dgm:prSet presAssocID="{EE9F25E7-E6BD-4AAC-8681-FBC523FA1200}" presName="dummy" presStyleCnt="0"/>
      <dgm:spPr/>
    </dgm:pt>
    <dgm:pt modelId="{4A5B95FD-825E-4483-98C3-AC605E1E5BDB}" type="pres">
      <dgm:prSet presAssocID="{49BBA6F7-7DB4-4779-A21E-AA545ADB6346}" presName="sibTrans" presStyleLbl="sibTrans2D1" presStyleIdx="0" presStyleCnt="9"/>
      <dgm:spPr/>
      <dgm:t>
        <a:bodyPr/>
        <a:lstStyle/>
        <a:p>
          <a:endParaRPr lang="en-US"/>
        </a:p>
      </dgm:t>
    </dgm:pt>
    <dgm:pt modelId="{872743BA-9ECB-4195-8D6E-2F04AE6808F1}" type="pres">
      <dgm:prSet presAssocID="{EDED9935-7242-40F2-92F7-497453EE4E68}" presName="node" presStyleLbl="node1" presStyleIdx="1" presStyleCnt="9" custScaleX="139650" custScaleY="140296" custRadScaleRad="101227" custRadScaleInc="6157">
        <dgm:presLayoutVars>
          <dgm:bulletEnabled val="1"/>
        </dgm:presLayoutVars>
      </dgm:prSet>
      <dgm:spPr/>
      <dgm:t>
        <a:bodyPr/>
        <a:lstStyle/>
        <a:p>
          <a:endParaRPr lang="en-US"/>
        </a:p>
      </dgm:t>
    </dgm:pt>
    <dgm:pt modelId="{18CE1D1C-E182-4AE1-AC8F-0A2B0D97FFD5}" type="pres">
      <dgm:prSet presAssocID="{EDED9935-7242-40F2-92F7-497453EE4E68}" presName="dummy" presStyleCnt="0"/>
      <dgm:spPr/>
    </dgm:pt>
    <dgm:pt modelId="{C5227F71-E364-4B84-8DF8-7A56810B8342}" type="pres">
      <dgm:prSet presAssocID="{E7AA495A-0FD6-4B6E-9DB4-0655FAAC1612}" presName="sibTrans" presStyleLbl="sibTrans2D1" presStyleIdx="1" presStyleCnt="9"/>
      <dgm:spPr/>
      <dgm:t>
        <a:bodyPr/>
        <a:lstStyle/>
        <a:p>
          <a:endParaRPr lang="en-US"/>
        </a:p>
      </dgm:t>
    </dgm:pt>
    <dgm:pt modelId="{31773B72-9A85-4E9A-9DEB-4AC10F1DD78D}" type="pres">
      <dgm:prSet presAssocID="{B168569C-4550-4E86-A440-30B2AED2BFC5}" presName="node" presStyleLbl="node1" presStyleIdx="2" presStyleCnt="9" custScaleX="139650" custScaleY="140296" custRadScaleRad="101865" custRadScaleInc="1387">
        <dgm:presLayoutVars>
          <dgm:bulletEnabled val="1"/>
        </dgm:presLayoutVars>
      </dgm:prSet>
      <dgm:spPr/>
      <dgm:t>
        <a:bodyPr/>
        <a:lstStyle/>
        <a:p>
          <a:endParaRPr lang="en-US"/>
        </a:p>
      </dgm:t>
    </dgm:pt>
    <dgm:pt modelId="{36EAA80D-1215-45E9-97B0-D0A906A5392D}" type="pres">
      <dgm:prSet presAssocID="{B168569C-4550-4E86-A440-30B2AED2BFC5}" presName="dummy" presStyleCnt="0"/>
      <dgm:spPr/>
    </dgm:pt>
    <dgm:pt modelId="{ADB8D88E-57B2-4879-AE31-239B89212D91}" type="pres">
      <dgm:prSet presAssocID="{70C270DD-40B9-4D71-97CD-4A0109BEDF1D}" presName="sibTrans" presStyleLbl="sibTrans2D1" presStyleIdx="2" presStyleCnt="9"/>
      <dgm:spPr/>
      <dgm:t>
        <a:bodyPr/>
        <a:lstStyle/>
        <a:p>
          <a:endParaRPr lang="en-US"/>
        </a:p>
      </dgm:t>
    </dgm:pt>
    <dgm:pt modelId="{AF7E183E-7BF4-4A88-954D-45860B3D542A}" type="pres">
      <dgm:prSet presAssocID="{0445ED8D-72F9-46E3-8A69-73FB8326995B}" presName="node" presStyleLbl="node1" presStyleIdx="3" presStyleCnt="9" custScaleX="139650" custScaleY="140296" custRadScaleRad="101644" custRadScaleInc="-4002">
        <dgm:presLayoutVars>
          <dgm:bulletEnabled val="1"/>
        </dgm:presLayoutVars>
      </dgm:prSet>
      <dgm:spPr/>
      <dgm:t>
        <a:bodyPr/>
        <a:lstStyle/>
        <a:p>
          <a:endParaRPr lang="en-US"/>
        </a:p>
      </dgm:t>
    </dgm:pt>
    <dgm:pt modelId="{52E14415-844F-40A3-9E38-53FC40A55F59}" type="pres">
      <dgm:prSet presAssocID="{0445ED8D-72F9-46E3-8A69-73FB8326995B}" presName="dummy" presStyleCnt="0"/>
      <dgm:spPr/>
    </dgm:pt>
    <dgm:pt modelId="{A616B078-096C-4EAD-B255-90C9F1C949D2}" type="pres">
      <dgm:prSet presAssocID="{B7550B97-E6F6-462A-8792-1CAFC4E3EBD0}" presName="sibTrans" presStyleLbl="sibTrans2D1" presStyleIdx="3" presStyleCnt="9"/>
      <dgm:spPr/>
      <dgm:t>
        <a:bodyPr/>
        <a:lstStyle/>
        <a:p>
          <a:endParaRPr lang="en-US"/>
        </a:p>
      </dgm:t>
    </dgm:pt>
    <dgm:pt modelId="{32E0CB93-A756-474E-A210-06D9EF624D25}" type="pres">
      <dgm:prSet presAssocID="{2799DA0D-B8BB-4BAC-BD74-FCE81C30AA3D}" presName="node" presStyleLbl="node1" presStyleIdx="4" presStyleCnt="9" custScaleX="139650" custScaleY="140296" custRadScaleRad="100663" custRadScaleInc="-7595">
        <dgm:presLayoutVars>
          <dgm:bulletEnabled val="1"/>
        </dgm:presLayoutVars>
      </dgm:prSet>
      <dgm:spPr/>
      <dgm:t>
        <a:bodyPr/>
        <a:lstStyle/>
        <a:p>
          <a:endParaRPr lang="en-US"/>
        </a:p>
      </dgm:t>
    </dgm:pt>
    <dgm:pt modelId="{A65CF3DD-8EA7-4356-8D75-478809CF6CE2}" type="pres">
      <dgm:prSet presAssocID="{2799DA0D-B8BB-4BAC-BD74-FCE81C30AA3D}" presName="dummy" presStyleCnt="0"/>
      <dgm:spPr/>
    </dgm:pt>
    <dgm:pt modelId="{AB2D9A9C-46C5-449C-9688-8DE92B2984E0}" type="pres">
      <dgm:prSet presAssocID="{55FF4F04-5CBF-4C25-A3CA-1B1178188544}" presName="sibTrans" presStyleLbl="sibTrans2D1" presStyleIdx="4" presStyleCnt="9"/>
      <dgm:spPr/>
      <dgm:t>
        <a:bodyPr/>
        <a:lstStyle/>
        <a:p>
          <a:endParaRPr lang="en-US"/>
        </a:p>
      </dgm:t>
    </dgm:pt>
    <dgm:pt modelId="{0430A3EE-E470-48E4-AEB2-92ABCA0589D1}" type="pres">
      <dgm:prSet presAssocID="{4B0F5D90-F2D9-4C2E-BE46-CF05A509EF5E}" presName="node" presStyleLbl="node1" presStyleIdx="5" presStyleCnt="9" custScaleX="139650" custScaleY="140296">
        <dgm:presLayoutVars>
          <dgm:bulletEnabled val="1"/>
        </dgm:presLayoutVars>
      </dgm:prSet>
      <dgm:spPr/>
      <dgm:t>
        <a:bodyPr/>
        <a:lstStyle/>
        <a:p>
          <a:endParaRPr lang="en-US"/>
        </a:p>
      </dgm:t>
    </dgm:pt>
    <dgm:pt modelId="{CBCB4840-C101-4055-B353-1852DCE25691}" type="pres">
      <dgm:prSet presAssocID="{4B0F5D90-F2D9-4C2E-BE46-CF05A509EF5E}" presName="dummy" presStyleCnt="0"/>
      <dgm:spPr/>
    </dgm:pt>
    <dgm:pt modelId="{D435255B-094C-4893-A610-D7B8D5437C7C}" type="pres">
      <dgm:prSet presAssocID="{D13CAAA9-64C8-47DB-A854-6154C72FD1B6}" presName="sibTrans" presStyleLbl="sibTrans2D1" presStyleIdx="5" presStyleCnt="9"/>
      <dgm:spPr/>
      <dgm:t>
        <a:bodyPr/>
        <a:lstStyle/>
        <a:p>
          <a:endParaRPr lang="en-US"/>
        </a:p>
      </dgm:t>
    </dgm:pt>
    <dgm:pt modelId="{541941BE-7B63-4B69-A4D0-9DD214CC624E}" type="pres">
      <dgm:prSet presAssocID="{0AE316F3-8E7E-42D5-BA96-05E404DA85C2}" presName="node" presStyleLbl="node1" presStyleIdx="6" presStyleCnt="9" custScaleX="139650" custScaleY="140296">
        <dgm:presLayoutVars>
          <dgm:bulletEnabled val="1"/>
        </dgm:presLayoutVars>
      </dgm:prSet>
      <dgm:spPr/>
      <dgm:t>
        <a:bodyPr/>
        <a:lstStyle/>
        <a:p>
          <a:endParaRPr lang="en-US"/>
        </a:p>
      </dgm:t>
    </dgm:pt>
    <dgm:pt modelId="{6F258224-FD01-4D1B-81B5-01B9F1C66632}" type="pres">
      <dgm:prSet presAssocID="{0AE316F3-8E7E-42D5-BA96-05E404DA85C2}" presName="dummy" presStyleCnt="0"/>
      <dgm:spPr/>
    </dgm:pt>
    <dgm:pt modelId="{5D39CCC7-22AC-4597-8C2C-1065FAF9A8AF}" type="pres">
      <dgm:prSet presAssocID="{1F0B8F9E-5275-4330-8A2F-3E3C2B5B7A6B}" presName="sibTrans" presStyleLbl="sibTrans2D1" presStyleIdx="6" presStyleCnt="9"/>
      <dgm:spPr/>
      <dgm:t>
        <a:bodyPr/>
        <a:lstStyle/>
        <a:p>
          <a:endParaRPr lang="en-US"/>
        </a:p>
      </dgm:t>
    </dgm:pt>
    <dgm:pt modelId="{E49D2ACD-F14C-4DB0-9CC0-D73CD1CF1C8B}" type="pres">
      <dgm:prSet presAssocID="{460BD2E0-F82A-4C47-A7F3-9B63200A4EEB}" presName="node" presStyleLbl="node1" presStyleIdx="7" presStyleCnt="9" custScaleX="139650" custScaleY="140296" custRadScaleRad="98485" custRadScaleInc="1570">
        <dgm:presLayoutVars>
          <dgm:bulletEnabled val="1"/>
        </dgm:presLayoutVars>
      </dgm:prSet>
      <dgm:spPr/>
      <dgm:t>
        <a:bodyPr/>
        <a:lstStyle/>
        <a:p>
          <a:endParaRPr lang="en-US"/>
        </a:p>
      </dgm:t>
    </dgm:pt>
    <dgm:pt modelId="{EC874136-004E-45BD-9E8C-C9758A028CC7}" type="pres">
      <dgm:prSet presAssocID="{460BD2E0-F82A-4C47-A7F3-9B63200A4EEB}" presName="dummy" presStyleCnt="0"/>
      <dgm:spPr/>
    </dgm:pt>
    <dgm:pt modelId="{C881A942-9258-4769-949E-010874DFF0BA}" type="pres">
      <dgm:prSet presAssocID="{05B7F9A3-804C-43A0-B65E-A98F2C3481A6}" presName="sibTrans" presStyleLbl="sibTrans2D1" presStyleIdx="7" presStyleCnt="9"/>
      <dgm:spPr/>
      <dgm:t>
        <a:bodyPr/>
        <a:lstStyle/>
        <a:p>
          <a:endParaRPr lang="en-US"/>
        </a:p>
      </dgm:t>
    </dgm:pt>
    <dgm:pt modelId="{6EA88AD5-847B-48A7-8B78-5513041EB989}" type="pres">
      <dgm:prSet presAssocID="{B203B529-1DF7-4FB5-B731-C4392BDAE916}" presName="node" presStyleLbl="node1" presStyleIdx="8" presStyleCnt="9" custScaleX="139650" custScaleY="140296" custRadScaleRad="99079" custRadScaleInc="5420">
        <dgm:presLayoutVars>
          <dgm:bulletEnabled val="1"/>
        </dgm:presLayoutVars>
      </dgm:prSet>
      <dgm:spPr/>
      <dgm:t>
        <a:bodyPr/>
        <a:lstStyle/>
        <a:p>
          <a:endParaRPr lang="en-US"/>
        </a:p>
      </dgm:t>
    </dgm:pt>
    <dgm:pt modelId="{5C27E002-3A28-4B56-86B3-CB94F9627F02}" type="pres">
      <dgm:prSet presAssocID="{B203B529-1DF7-4FB5-B731-C4392BDAE916}" presName="dummy" presStyleCnt="0"/>
      <dgm:spPr/>
    </dgm:pt>
    <dgm:pt modelId="{315BBB19-A238-4688-83CB-0D38A91BA0A4}" type="pres">
      <dgm:prSet presAssocID="{C6A1FECD-7310-4774-8EA5-4A256062B9A0}" presName="sibTrans" presStyleLbl="sibTrans2D1" presStyleIdx="8" presStyleCnt="9"/>
      <dgm:spPr/>
      <dgm:t>
        <a:bodyPr/>
        <a:lstStyle/>
        <a:p>
          <a:endParaRPr lang="en-US"/>
        </a:p>
      </dgm:t>
    </dgm:pt>
  </dgm:ptLst>
  <dgm:cxnLst>
    <dgm:cxn modelId="{6955DB00-8426-4FA8-8BF5-EA5F7FB75405}" srcId="{FE3D65B5-96B0-4663-90BF-A37514E1AE14}" destId="{EE9F25E7-E6BD-4AAC-8681-FBC523FA1200}" srcOrd="0" destOrd="0" parTransId="{591F4DBF-0873-4C4E-84CC-26941DBDD173}" sibTransId="{49BBA6F7-7DB4-4779-A21E-AA545ADB6346}"/>
    <dgm:cxn modelId="{1E65EF6A-D191-4DE3-9B97-FD8AA02AD374}" type="presOf" srcId="{4B0F5D90-F2D9-4C2E-BE46-CF05A509EF5E}" destId="{0430A3EE-E470-48E4-AEB2-92ABCA0589D1}" srcOrd="0" destOrd="0" presId="urn:microsoft.com/office/officeart/2005/8/layout/radial6"/>
    <dgm:cxn modelId="{104A01E5-A01D-433B-BB36-007B52CF6A63}" srcId="{FE3D65B5-96B0-4663-90BF-A37514E1AE14}" destId="{460BD2E0-F82A-4C47-A7F3-9B63200A4EEB}" srcOrd="7" destOrd="0" parTransId="{EB58194E-12C9-486A-8CF9-C03769FFA2A6}" sibTransId="{05B7F9A3-804C-43A0-B65E-A98F2C3481A6}"/>
    <dgm:cxn modelId="{F383DF44-7D29-456B-80E9-C5CFF05036A8}" type="presOf" srcId="{1F0B8F9E-5275-4330-8A2F-3E3C2B5B7A6B}" destId="{5D39CCC7-22AC-4597-8C2C-1065FAF9A8AF}" srcOrd="0" destOrd="0" presId="urn:microsoft.com/office/officeart/2005/8/layout/radial6"/>
    <dgm:cxn modelId="{A3C46405-DABA-4A4D-A33B-06C43CA572B9}" srcId="{FE3D65B5-96B0-4663-90BF-A37514E1AE14}" destId="{0445ED8D-72F9-46E3-8A69-73FB8326995B}" srcOrd="3" destOrd="0" parTransId="{E9122F55-5B2C-4A20-A7BF-F0534F5A4841}" sibTransId="{B7550B97-E6F6-462A-8792-1CAFC4E3EBD0}"/>
    <dgm:cxn modelId="{F9F67FF0-A7AF-4A01-9E1B-B3DC165D247B}" srcId="{FE3D65B5-96B0-4663-90BF-A37514E1AE14}" destId="{2799DA0D-B8BB-4BAC-BD74-FCE81C30AA3D}" srcOrd="4" destOrd="0" parTransId="{0CE82248-2A72-4004-9A9C-4DCA3F72A777}" sibTransId="{55FF4F04-5CBF-4C25-A3CA-1B1178188544}"/>
    <dgm:cxn modelId="{5BA979ED-8C60-4D76-B584-8861E221F3E4}" type="presOf" srcId="{70C270DD-40B9-4D71-97CD-4A0109BEDF1D}" destId="{ADB8D88E-57B2-4879-AE31-239B89212D91}" srcOrd="0" destOrd="0" presId="urn:microsoft.com/office/officeart/2005/8/layout/radial6"/>
    <dgm:cxn modelId="{D3F2A9E2-0E21-469E-8020-1176BE6E2CF7}" type="presOf" srcId="{C6A1FECD-7310-4774-8EA5-4A256062B9A0}" destId="{315BBB19-A238-4688-83CB-0D38A91BA0A4}" srcOrd="0" destOrd="0" presId="urn:microsoft.com/office/officeart/2005/8/layout/radial6"/>
    <dgm:cxn modelId="{9337EC7F-71BD-4342-91D4-FC275F7B02DE}" type="presOf" srcId="{E7AA495A-0FD6-4B6E-9DB4-0655FAAC1612}" destId="{C5227F71-E364-4B84-8DF8-7A56810B8342}" srcOrd="0" destOrd="0" presId="urn:microsoft.com/office/officeart/2005/8/layout/radial6"/>
    <dgm:cxn modelId="{98257146-1FC3-4D06-A0B5-BF192A38B48C}" type="presOf" srcId="{0AE316F3-8E7E-42D5-BA96-05E404DA85C2}" destId="{541941BE-7B63-4B69-A4D0-9DD214CC624E}" srcOrd="0" destOrd="0" presId="urn:microsoft.com/office/officeart/2005/8/layout/radial6"/>
    <dgm:cxn modelId="{02725297-33D1-401A-8DA7-ABA9603DD0AE}" srcId="{FE3D65B5-96B0-4663-90BF-A37514E1AE14}" destId="{EDED9935-7242-40F2-92F7-497453EE4E68}" srcOrd="1" destOrd="0" parTransId="{5FD22A55-938D-403C-B971-4D6328C0CD3F}" sibTransId="{E7AA495A-0FD6-4B6E-9DB4-0655FAAC1612}"/>
    <dgm:cxn modelId="{053096ED-0499-4870-B356-A62325232383}" srcId="{FE3D65B5-96B0-4663-90BF-A37514E1AE14}" destId="{B203B529-1DF7-4FB5-B731-C4392BDAE916}" srcOrd="8" destOrd="0" parTransId="{5D46DDBB-57BE-478C-A987-BFE58FD133B0}" sibTransId="{C6A1FECD-7310-4774-8EA5-4A256062B9A0}"/>
    <dgm:cxn modelId="{97CB7996-23C6-4142-BC2B-820C7FE2106A}" type="presOf" srcId="{05B7F9A3-804C-43A0-B65E-A98F2C3481A6}" destId="{C881A942-9258-4769-949E-010874DFF0BA}" srcOrd="0" destOrd="0" presId="urn:microsoft.com/office/officeart/2005/8/layout/radial6"/>
    <dgm:cxn modelId="{3F819056-9C9B-4C07-ABD1-22D113A4A353}" type="presOf" srcId="{EE9F25E7-E6BD-4AAC-8681-FBC523FA1200}" destId="{731C5D66-36CF-4F4B-BF4B-6612231C2739}" srcOrd="0" destOrd="0" presId="urn:microsoft.com/office/officeart/2005/8/layout/radial6"/>
    <dgm:cxn modelId="{791DDB2E-36B6-452E-9565-FFEA9B2A2E5A}" type="presOf" srcId="{2799DA0D-B8BB-4BAC-BD74-FCE81C30AA3D}" destId="{32E0CB93-A756-474E-A210-06D9EF624D25}" srcOrd="0" destOrd="0" presId="urn:microsoft.com/office/officeart/2005/8/layout/radial6"/>
    <dgm:cxn modelId="{38E7D9B1-35EB-4FC8-85F1-AC090E103021}" type="presOf" srcId="{49BBA6F7-7DB4-4779-A21E-AA545ADB6346}" destId="{4A5B95FD-825E-4483-98C3-AC605E1E5BDB}" srcOrd="0" destOrd="0" presId="urn:microsoft.com/office/officeart/2005/8/layout/radial6"/>
    <dgm:cxn modelId="{846ABAFF-0918-42FE-B55D-AEF5B6755293}" type="presOf" srcId="{B7550B97-E6F6-462A-8792-1CAFC4E3EBD0}" destId="{A616B078-096C-4EAD-B255-90C9F1C949D2}" srcOrd="0" destOrd="0" presId="urn:microsoft.com/office/officeart/2005/8/layout/radial6"/>
    <dgm:cxn modelId="{A7D2A6C4-46C7-4134-AB1F-BE541F74008D}" srcId="{FE3D65B5-96B0-4663-90BF-A37514E1AE14}" destId="{B168569C-4550-4E86-A440-30B2AED2BFC5}" srcOrd="2" destOrd="0" parTransId="{16D9B106-9684-4A12-AA7B-5F67A8F5FFCA}" sibTransId="{70C270DD-40B9-4D71-97CD-4A0109BEDF1D}"/>
    <dgm:cxn modelId="{E4F32ABC-A287-4489-A60E-E90BED6D5EFB}" srcId="{FE3D65B5-96B0-4663-90BF-A37514E1AE14}" destId="{4B0F5D90-F2D9-4C2E-BE46-CF05A509EF5E}" srcOrd="5" destOrd="0" parTransId="{87EDE57B-3FE2-44AE-AFDD-D2E17634F302}" sibTransId="{D13CAAA9-64C8-47DB-A854-6154C72FD1B6}"/>
    <dgm:cxn modelId="{B46CE254-0ACF-42A8-B33B-5BEAAFF3438F}" type="presOf" srcId="{D13CAAA9-64C8-47DB-A854-6154C72FD1B6}" destId="{D435255B-094C-4893-A610-D7B8D5437C7C}" srcOrd="0" destOrd="0" presId="urn:microsoft.com/office/officeart/2005/8/layout/radial6"/>
    <dgm:cxn modelId="{8C7784A8-9AD0-413B-9740-9B9FF4E62C7A}" type="presOf" srcId="{9139F121-AEAA-4947-8364-360BA182F7A9}" destId="{B5535688-7EE8-4CCA-B5B3-F39AA3C30CA9}" srcOrd="0" destOrd="0" presId="urn:microsoft.com/office/officeart/2005/8/layout/radial6"/>
    <dgm:cxn modelId="{45D81A6C-54CE-443A-986E-E32489DDEFD7}" srcId="{FE3D65B5-96B0-4663-90BF-A37514E1AE14}" destId="{0AE316F3-8E7E-42D5-BA96-05E404DA85C2}" srcOrd="6" destOrd="0" parTransId="{9F925865-FAD5-4CD4-82E4-368EE5E6CA0A}" sibTransId="{1F0B8F9E-5275-4330-8A2F-3E3C2B5B7A6B}"/>
    <dgm:cxn modelId="{8888EE7F-7413-44FC-A478-4470EBDDC56A}" type="presOf" srcId="{55FF4F04-5CBF-4C25-A3CA-1B1178188544}" destId="{AB2D9A9C-46C5-449C-9688-8DE92B2984E0}" srcOrd="0" destOrd="0" presId="urn:microsoft.com/office/officeart/2005/8/layout/radial6"/>
    <dgm:cxn modelId="{62437F8D-FE3E-4F60-BF6B-70E9A6EF7F51}" type="presOf" srcId="{FE3D65B5-96B0-4663-90BF-A37514E1AE14}" destId="{A9B11FFC-EEF2-4572-83AA-6F7E92425195}" srcOrd="0" destOrd="0" presId="urn:microsoft.com/office/officeart/2005/8/layout/radial6"/>
    <dgm:cxn modelId="{B771B96E-A1A0-41E3-A56A-924B59D056E4}" type="presOf" srcId="{B203B529-1DF7-4FB5-B731-C4392BDAE916}" destId="{6EA88AD5-847B-48A7-8B78-5513041EB989}" srcOrd="0" destOrd="0" presId="urn:microsoft.com/office/officeart/2005/8/layout/radial6"/>
    <dgm:cxn modelId="{8C86D114-93EE-4FF4-8181-169B8633DB23}" type="presOf" srcId="{460BD2E0-F82A-4C47-A7F3-9B63200A4EEB}" destId="{E49D2ACD-F14C-4DB0-9CC0-D73CD1CF1C8B}" srcOrd="0" destOrd="0" presId="urn:microsoft.com/office/officeart/2005/8/layout/radial6"/>
    <dgm:cxn modelId="{7BCBE9C4-9F8F-4106-A883-F384D9B88423}" type="presOf" srcId="{EDED9935-7242-40F2-92F7-497453EE4E68}" destId="{872743BA-9ECB-4195-8D6E-2F04AE6808F1}" srcOrd="0" destOrd="0" presId="urn:microsoft.com/office/officeart/2005/8/layout/radial6"/>
    <dgm:cxn modelId="{2CB524B5-90F8-4FE9-A2C6-33CF972F8E6C}" type="presOf" srcId="{0445ED8D-72F9-46E3-8A69-73FB8326995B}" destId="{AF7E183E-7BF4-4A88-954D-45860B3D542A}" srcOrd="0" destOrd="0" presId="urn:microsoft.com/office/officeart/2005/8/layout/radial6"/>
    <dgm:cxn modelId="{F5CFB710-4345-4108-AEB3-6FB640BEE074}" type="presOf" srcId="{B168569C-4550-4E86-A440-30B2AED2BFC5}" destId="{31773B72-9A85-4E9A-9DEB-4AC10F1DD78D}" srcOrd="0" destOrd="0" presId="urn:microsoft.com/office/officeart/2005/8/layout/radial6"/>
    <dgm:cxn modelId="{83100E81-6B30-456A-8A49-79A256CFC3D8}" srcId="{9139F121-AEAA-4947-8364-360BA182F7A9}" destId="{FE3D65B5-96B0-4663-90BF-A37514E1AE14}" srcOrd="0" destOrd="0" parTransId="{FF1196C8-BBD8-4A9D-B18A-57DCE923A4DD}" sibTransId="{6287E6AB-83E0-44A6-BA66-D7141B8BAF7D}"/>
    <dgm:cxn modelId="{DD3C6FF9-3FD9-4A68-BB6E-8ECA5F233F2A}" type="presParOf" srcId="{B5535688-7EE8-4CCA-B5B3-F39AA3C30CA9}" destId="{A9B11FFC-EEF2-4572-83AA-6F7E92425195}" srcOrd="0" destOrd="0" presId="urn:microsoft.com/office/officeart/2005/8/layout/radial6"/>
    <dgm:cxn modelId="{3D6644C2-A760-46CE-B1A4-2521258D2488}" type="presParOf" srcId="{B5535688-7EE8-4CCA-B5B3-F39AA3C30CA9}" destId="{731C5D66-36CF-4F4B-BF4B-6612231C2739}" srcOrd="1" destOrd="0" presId="urn:microsoft.com/office/officeart/2005/8/layout/radial6"/>
    <dgm:cxn modelId="{13A29461-F5E4-4D5A-B120-A0219899AEE6}" type="presParOf" srcId="{B5535688-7EE8-4CCA-B5B3-F39AA3C30CA9}" destId="{B074FB5D-39B2-47B4-A86F-78624B934EFF}" srcOrd="2" destOrd="0" presId="urn:microsoft.com/office/officeart/2005/8/layout/radial6"/>
    <dgm:cxn modelId="{4CFC34C2-38AF-4490-97F8-F5929D5FF25A}" type="presParOf" srcId="{B5535688-7EE8-4CCA-B5B3-F39AA3C30CA9}" destId="{4A5B95FD-825E-4483-98C3-AC605E1E5BDB}" srcOrd="3" destOrd="0" presId="urn:microsoft.com/office/officeart/2005/8/layout/radial6"/>
    <dgm:cxn modelId="{06840D61-2169-4585-9514-03FCB70BBB72}" type="presParOf" srcId="{B5535688-7EE8-4CCA-B5B3-F39AA3C30CA9}" destId="{872743BA-9ECB-4195-8D6E-2F04AE6808F1}" srcOrd="4" destOrd="0" presId="urn:microsoft.com/office/officeart/2005/8/layout/radial6"/>
    <dgm:cxn modelId="{B5CFC772-F4B1-4B6B-B276-D9BC00390269}" type="presParOf" srcId="{B5535688-7EE8-4CCA-B5B3-F39AA3C30CA9}" destId="{18CE1D1C-E182-4AE1-AC8F-0A2B0D97FFD5}" srcOrd="5" destOrd="0" presId="urn:microsoft.com/office/officeart/2005/8/layout/radial6"/>
    <dgm:cxn modelId="{3D29E840-7531-4FC4-BF71-E3A9912C657F}" type="presParOf" srcId="{B5535688-7EE8-4CCA-B5B3-F39AA3C30CA9}" destId="{C5227F71-E364-4B84-8DF8-7A56810B8342}" srcOrd="6" destOrd="0" presId="urn:microsoft.com/office/officeart/2005/8/layout/radial6"/>
    <dgm:cxn modelId="{DF26FF3C-5EAB-4048-910D-1679ED929CC2}" type="presParOf" srcId="{B5535688-7EE8-4CCA-B5B3-F39AA3C30CA9}" destId="{31773B72-9A85-4E9A-9DEB-4AC10F1DD78D}" srcOrd="7" destOrd="0" presId="urn:microsoft.com/office/officeart/2005/8/layout/radial6"/>
    <dgm:cxn modelId="{A813BC52-5F3D-442C-B849-081C34B9B046}" type="presParOf" srcId="{B5535688-7EE8-4CCA-B5B3-F39AA3C30CA9}" destId="{36EAA80D-1215-45E9-97B0-D0A906A5392D}" srcOrd="8" destOrd="0" presId="urn:microsoft.com/office/officeart/2005/8/layout/radial6"/>
    <dgm:cxn modelId="{0BF0B3C8-3DF3-443A-989F-D389EA99E99D}" type="presParOf" srcId="{B5535688-7EE8-4CCA-B5B3-F39AA3C30CA9}" destId="{ADB8D88E-57B2-4879-AE31-239B89212D91}" srcOrd="9" destOrd="0" presId="urn:microsoft.com/office/officeart/2005/8/layout/radial6"/>
    <dgm:cxn modelId="{6B16E87D-9DBC-4FA6-B893-99A263FEF437}" type="presParOf" srcId="{B5535688-7EE8-4CCA-B5B3-F39AA3C30CA9}" destId="{AF7E183E-7BF4-4A88-954D-45860B3D542A}" srcOrd="10" destOrd="0" presId="urn:microsoft.com/office/officeart/2005/8/layout/radial6"/>
    <dgm:cxn modelId="{65B2F67D-C06B-4646-AB81-94FC44571946}" type="presParOf" srcId="{B5535688-7EE8-4CCA-B5B3-F39AA3C30CA9}" destId="{52E14415-844F-40A3-9E38-53FC40A55F59}" srcOrd="11" destOrd="0" presId="urn:microsoft.com/office/officeart/2005/8/layout/radial6"/>
    <dgm:cxn modelId="{9C8069A9-0A2D-4F84-B22E-D2A5DFA1B264}" type="presParOf" srcId="{B5535688-7EE8-4CCA-B5B3-F39AA3C30CA9}" destId="{A616B078-096C-4EAD-B255-90C9F1C949D2}" srcOrd="12" destOrd="0" presId="urn:microsoft.com/office/officeart/2005/8/layout/radial6"/>
    <dgm:cxn modelId="{2BC7C701-8E90-461C-8744-91C67B2B0337}" type="presParOf" srcId="{B5535688-7EE8-4CCA-B5B3-F39AA3C30CA9}" destId="{32E0CB93-A756-474E-A210-06D9EF624D25}" srcOrd="13" destOrd="0" presId="urn:microsoft.com/office/officeart/2005/8/layout/radial6"/>
    <dgm:cxn modelId="{99F9ECBF-D195-4927-8349-FE35452D6014}" type="presParOf" srcId="{B5535688-7EE8-4CCA-B5B3-F39AA3C30CA9}" destId="{A65CF3DD-8EA7-4356-8D75-478809CF6CE2}" srcOrd="14" destOrd="0" presId="urn:microsoft.com/office/officeart/2005/8/layout/radial6"/>
    <dgm:cxn modelId="{FA966E6E-650D-4434-ADF1-F504A71545F8}" type="presParOf" srcId="{B5535688-7EE8-4CCA-B5B3-F39AA3C30CA9}" destId="{AB2D9A9C-46C5-449C-9688-8DE92B2984E0}" srcOrd="15" destOrd="0" presId="urn:microsoft.com/office/officeart/2005/8/layout/radial6"/>
    <dgm:cxn modelId="{0EB3B74C-F3CC-4813-AB55-1CEC9C9ECA23}" type="presParOf" srcId="{B5535688-7EE8-4CCA-B5B3-F39AA3C30CA9}" destId="{0430A3EE-E470-48E4-AEB2-92ABCA0589D1}" srcOrd="16" destOrd="0" presId="urn:microsoft.com/office/officeart/2005/8/layout/radial6"/>
    <dgm:cxn modelId="{9BE3CCE6-BD12-41D8-8DF8-D9EACF733BC4}" type="presParOf" srcId="{B5535688-7EE8-4CCA-B5B3-F39AA3C30CA9}" destId="{CBCB4840-C101-4055-B353-1852DCE25691}" srcOrd="17" destOrd="0" presId="urn:microsoft.com/office/officeart/2005/8/layout/radial6"/>
    <dgm:cxn modelId="{8D404ABA-533B-4F29-A84F-B7D6FCB22519}" type="presParOf" srcId="{B5535688-7EE8-4CCA-B5B3-F39AA3C30CA9}" destId="{D435255B-094C-4893-A610-D7B8D5437C7C}" srcOrd="18" destOrd="0" presId="urn:microsoft.com/office/officeart/2005/8/layout/radial6"/>
    <dgm:cxn modelId="{43607AB1-153F-43D3-A259-51BD2B2E74BF}" type="presParOf" srcId="{B5535688-7EE8-4CCA-B5B3-F39AA3C30CA9}" destId="{541941BE-7B63-4B69-A4D0-9DD214CC624E}" srcOrd="19" destOrd="0" presId="urn:microsoft.com/office/officeart/2005/8/layout/radial6"/>
    <dgm:cxn modelId="{406AD8CD-0EAE-44B7-9EBB-882EDE5BED8A}" type="presParOf" srcId="{B5535688-7EE8-4CCA-B5B3-F39AA3C30CA9}" destId="{6F258224-FD01-4D1B-81B5-01B9F1C66632}" srcOrd="20" destOrd="0" presId="urn:microsoft.com/office/officeart/2005/8/layout/radial6"/>
    <dgm:cxn modelId="{AF2218F7-FD60-4683-BC1E-B14BC9C54CF1}" type="presParOf" srcId="{B5535688-7EE8-4CCA-B5B3-F39AA3C30CA9}" destId="{5D39CCC7-22AC-4597-8C2C-1065FAF9A8AF}" srcOrd="21" destOrd="0" presId="urn:microsoft.com/office/officeart/2005/8/layout/radial6"/>
    <dgm:cxn modelId="{F098D475-F5F1-4CDA-A37D-EECA068D5615}" type="presParOf" srcId="{B5535688-7EE8-4CCA-B5B3-F39AA3C30CA9}" destId="{E49D2ACD-F14C-4DB0-9CC0-D73CD1CF1C8B}" srcOrd="22" destOrd="0" presId="urn:microsoft.com/office/officeart/2005/8/layout/radial6"/>
    <dgm:cxn modelId="{4F671DF2-D204-4F6F-95FD-3281B48577BF}" type="presParOf" srcId="{B5535688-7EE8-4CCA-B5B3-F39AA3C30CA9}" destId="{EC874136-004E-45BD-9E8C-C9758A028CC7}" srcOrd="23" destOrd="0" presId="urn:microsoft.com/office/officeart/2005/8/layout/radial6"/>
    <dgm:cxn modelId="{D7316FD4-DF90-42C1-A0FC-0A91906F42BA}" type="presParOf" srcId="{B5535688-7EE8-4CCA-B5B3-F39AA3C30CA9}" destId="{C881A942-9258-4769-949E-010874DFF0BA}" srcOrd="24" destOrd="0" presId="urn:microsoft.com/office/officeart/2005/8/layout/radial6"/>
    <dgm:cxn modelId="{0D5D02F8-4E7D-4487-B73D-22C0051C115E}" type="presParOf" srcId="{B5535688-7EE8-4CCA-B5B3-F39AA3C30CA9}" destId="{6EA88AD5-847B-48A7-8B78-5513041EB989}" srcOrd="25" destOrd="0" presId="urn:microsoft.com/office/officeart/2005/8/layout/radial6"/>
    <dgm:cxn modelId="{5F5C3783-BC57-4153-9F87-999F93DFA9B1}" type="presParOf" srcId="{B5535688-7EE8-4CCA-B5B3-F39AA3C30CA9}" destId="{5C27E002-3A28-4B56-86B3-CB94F9627F02}" srcOrd="26" destOrd="0" presId="urn:microsoft.com/office/officeart/2005/8/layout/radial6"/>
    <dgm:cxn modelId="{2AC18302-5323-4D4B-968D-22978B068F3C}" type="presParOf" srcId="{B5535688-7EE8-4CCA-B5B3-F39AA3C30CA9}" destId="{315BBB19-A238-4688-83CB-0D38A91BA0A4}"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E31F6B-C5DA-402F-8BEC-4EDEAA40F2DF}" type="doc">
      <dgm:prSet loTypeId="urn:microsoft.com/office/officeart/2005/8/layout/cycle2" loCatId="cycle" qsTypeId="urn:microsoft.com/office/officeart/2005/8/quickstyle/3d1" qsCatId="3D" csTypeId="urn:microsoft.com/office/officeart/2005/8/colors/colorful4" csCatId="colorful" phldr="1"/>
      <dgm:spPr/>
      <dgm:t>
        <a:bodyPr/>
        <a:lstStyle/>
        <a:p>
          <a:endParaRPr lang="en-US"/>
        </a:p>
      </dgm:t>
    </dgm:pt>
    <dgm:pt modelId="{07459375-41C9-45D8-9D09-9384F660C81B}">
      <dgm:prSet phldrT="[Text]"/>
      <dgm:spPr/>
      <dgm:t>
        <a:bodyPr/>
        <a:lstStyle/>
        <a:p>
          <a:r>
            <a:rPr lang="fa-IR" dirty="0">
              <a:cs typeface="B Koodak" panose="00000700000000000000" pitchFamily="2" charset="-78"/>
            </a:rPr>
            <a:t>دوستی و علاقه</a:t>
          </a:r>
          <a:endParaRPr lang="en-US" dirty="0">
            <a:cs typeface="B Koodak" panose="00000700000000000000" pitchFamily="2" charset="-78"/>
          </a:endParaRPr>
        </a:p>
      </dgm:t>
    </dgm:pt>
    <dgm:pt modelId="{FDB2C723-BFBB-4253-8D42-B5EB3EC3F7CC}" type="parTrans" cxnId="{D798115A-4B1C-4CE1-8E9F-6C791389C4D1}">
      <dgm:prSet/>
      <dgm:spPr/>
      <dgm:t>
        <a:bodyPr/>
        <a:lstStyle/>
        <a:p>
          <a:endParaRPr lang="en-US">
            <a:cs typeface="B Koodak" panose="00000700000000000000" pitchFamily="2" charset="-78"/>
          </a:endParaRPr>
        </a:p>
      </dgm:t>
    </dgm:pt>
    <dgm:pt modelId="{EC27D48E-3FBE-4461-9C65-6527D71854BA}" type="sibTrans" cxnId="{D798115A-4B1C-4CE1-8E9F-6C791389C4D1}">
      <dgm:prSet/>
      <dgm:spPr/>
      <dgm:t>
        <a:bodyPr/>
        <a:lstStyle/>
        <a:p>
          <a:endParaRPr lang="en-US">
            <a:cs typeface="B Koodak" panose="00000700000000000000" pitchFamily="2" charset="-78"/>
          </a:endParaRPr>
        </a:p>
      </dgm:t>
    </dgm:pt>
    <dgm:pt modelId="{09BE3BDB-51C2-4ACC-B5FB-19B9E03C8FFE}">
      <dgm:prSet phldrT="[Text]"/>
      <dgm:spPr/>
      <dgm:t>
        <a:bodyPr/>
        <a:lstStyle/>
        <a:p>
          <a:r>
            <a:rPr lang="fa-IR" dirty="0">
              <a:cs typeface="B Koodak" panose="00000700000000000000" pitchFamily="2" charset="-78"/>
            </a:rPr>
            <a:t>بازارگرمی: ایجاد حس نیاز</a:t>
          </a:r>
          <a:endParaRPr lang="en-US" dirty="0">
            <a:cs typeface="B Koodak" panose="00000700000000000000" pitchFamily="2" charset="-78"/>
          </a:endParaRPr>
        </a:p>
      </dgm:t>
    </dgm:pt>
    <dgm:pt modelId="{4C856481-5D29-4157-AEB3-CD7CB3C3B03E}" type="parTrans" cxnId="{228B1F6D-5BB9-4B44-A1C6-F6051C696F91}">
      <dgm:prSet/>
      <dgm:spPr/>
      <dgm:t>
        <a:bodyPr/>
        <a:lstStyle/>
        <a:p>
          <a:endParaRPr lang="en-US">
            <a:cs typeface="B Koodak" panose="00000700000000000000" pitchFamily="2" charset="-78"/>
          </a:endParaRPr>
        </a:p>
      </dgm:t>
    </dgm:pt>
    <dgm:pt modelId="{265EB800-36BE-496F-97EE-98924CF0BA2F}" type="sibTrans" cxnId="{228B1F6D-5BB9-4B44-A1C6-F6051C696F91}">
      <dgm:prSet/>
      <dgm:spPr/>
      <dgm:t>
        <a:bodyPr/>
        <a:lstStyle/>
        <a:p>
          <a:endParaRPr lang="en-US">
            <a:cs typeface="B Koodak" panose="00000700000000000000" pitchFamily="2" charset="-78"/>
          </a:endParaRPr>
        </a:p>
      </dgm:t>
    </dgm:pt>
    <dgm:pt modelId="{1117C603-54D3-4EED-89D3-EC93F3AFD306}">
      <dgm:prSet phldrT="[Text]"/>
      <dgm:spPr/>
      <dgm:t>
        <a:bodyPr/>
        <a:lstStyle/>
        <a:p>
          <a:r>
            <a:rPr lang="fa-IR" dirty="0">
              <a:cs typeface="B Koodak" panose="00000700000000000000" pitchFamily="2" charset="-78"/>
            </a:rPr>
            <a:t>تعهد: نمک‌گیر کردن</a:t>
          </a:r>
          <a:endParaRPr lang="en-US" dirty="0">
            <a:cs typeface="B Koodak" panose="00000700000000000000" pitchFamily="2" charset="-78"/>
          </a:endParaRPr>
        </a:p>
      </dgm:t>
    </dgm:pt>
    <dgm:pt modelId="{4C7336E8-AF3C-4E4B-AADC-B4D46EC9935F}" type="parTrans" cxnId="{78B89293-1F67-4F51-A984-D97222C6E4CE}">
      <dgm:prSet/>
      <dgm:spPr/>
      <dgm:t>
        <a:bodyPr/>
        <a:lstStyle/>
        <a:p>
          <a:endParaRPr lang="en-US">
            <a:cs typeface="B Koodak" panose="00000700000000000000" pitchFamily="2" charset="-78"/>
          </a:endParaRPr>
        </a:p>
      </dgm:t>
    </dgm:pt>
    <dgm:pt modelId="{DBCF12CE-6534-4B18-994C-EA01975C46BB}" type="sibTrans" cxnId="{78B89293-1F67-4F51-A984-D97222C6E4CE}">
      <dgm:prSet/>
      <dgm:spPr/>
      <dgm:t>
        <a:bodyPr/>
        <a:lstStyle/>
        <a:p>
          <a:endParaRPr lang="en-US">
            <a:cs typeface="B Koodak" panose="00000700000000000000" pitchFamily="2" charset="-78"/>
          </a:endParaRPr>
        </a:p>
      </dgm:t>
    </dgm:pt>
    <dgm:pt modelId="{DABAD7C7-9626-4C3F-9D12-537EFA071EB1}" type="pres">
      <dgm:prSet presAssocID="{41E31F6B-C5DA-402F-8BEC-4EDEAA40F2DF}" presName="cycle" presStyleCnt="0">
        <dgm:presLayoutVars>
          <dgm:dir/>
          <dgm:resizeHandles val="exact"/>
        </dgm:presLayoutVars>
      </dgm:prSet>
      <dgm:spPr/>
      <dgm:t>
        <a:bodyPr/>
        <a:lstStyle/>
        <a:p>
          <a:endParaRPr lang="en-US"/>
        </a:p>
      </dgm:t>
    </dgm:pt>
    <dgm:pt modelId="{70927410-418C-4EE2-9682-769F2CB1D4D5}" type="pres">
      <dgm:prSet presAssocID="{07459375-41C9-45D8-9D09-9384F660C81B}" presName="node" presStyleLbl="node1" presStyleIdx="0" presStyleCnt="3">
        <dgm:presLayoutVars>
          <dgm:bulletEnabled val="1"/>
        </dgm:presLayoutVars>
      </dgm:prSet>
      <dgm:spPr/>
      <dgm:t>
        <a:bodyPr/>
        <a:lstStyle/>
        <a:p>
          <a:endParaRPr lang="en-US"/>
        </a:p>
      </dgm:t>
    </dgm:pt>
    <dgm:pt modelId="{1FAC23F1-7DED-4B16-860A-8AF18D67B0A7}" type="pres">
      <dgm:prSet presAssocID="{EC27D48E-3FBE-4461-9C65-6527D71854BA}" presName="sibTrans" presStyleLbl="sibTrans2D1" presStyleIdx="0" presStyleCnt="3"/>
      <dgm:spPr/>
      <dgm:t>
        <a:bodyPr/>
        <a:lstStyle/>
        <a:p>
          <a:endParaRPr lang="en-US"/>
        </a:p>
      </dgm:t>
    </dgm:pt>
    <dgm:pt modelId="{D5A3636D-7853-4B81-AD8D-D6A7F11A7978}" type="pres">
      <dgm:prSet presAssocID="{EC27D48E-3FBE-4461-9C65-6527D71854BA}" presName="connectorText" presStyleLbl="sibTrans2D1" presStyleIdx="0" presStyleCnt="3"/>
      <dgm:spPr/>
      <dgm:t>
        <a:bodyPr/>
        <a:lstStyle/>
        <a:p>
          <a:endParaRPr lang="en-US"/>
        </a:p>
      </dgm:t>
    </dgm:pt>
    <dgm:pt modelId="{3A4A2B4C-A294-4372-8253-E13E5951E034}" type="pres">
      <dgm:prSet presAssocID="{09BE3BDB-51C2-4ACC-B5FB-19B9E03C8FFE}" presName="node" presStyleLbl="node1" presStyleIdx="1" presStyleCnt="3">
        <dgm:presLayoutVars>
          <dgm:bulletEnabled val="1"/>
        </dgm:presLayoutVars>
      </dgm:prSet>
      <dgm:spPr/>
      <dgm:t>
        <a:bodyPr/>
        <a:lstStyle/>
        <a:p>
          <a:endParaRPr lang="en-US"/>
        </a:p>
      </dgm:t>
    </dgm:pt>
    <dgm:pt modelId="{6C264B56-01CB-461D-8D34-A8D55CFE7323}" type="pres">
      <dgm:prSet presAssocID="{265EB800-36BE-496F-97EE-98924CF0BA2F}" presName="sibTrans" presStyleLbl="sibTrans2D1" presStyleIdx="1" presStyleCnt="3"/>
      <dgm:spPr/>
      <dgm:t>
        <a:bodyPr/>
        <a:lstStyle/>
        <a:p>
          <a:endParaRPr lang="en-US"/>
        </a:p>
      </dgm:t>
    </dgm:pt>
    <dgm:pt modelId="{C2AC259C-8E54-468E-A704-E5F09B60BA97}" type="pres">
      <dgm:prSet presAssocID="{265EB800-36BE-496F-97EE-98924CF0BA2F}" presName="connectorText" presStyleLbl="sibTrans2D1" presStyleIdx="1" presStyleCnt="3"/>
      <dgm:spPr/>
      <dgm:t>
        <a:bodyPr/>
        <a:lstStyle/>
        <a:p>
          <a:endParaRPr lang="en-US"/>
        </a:p>
      </dgm:t>
    </dgm:pt>
    <dgm:pt modelId="{0D2A4434-828E-46DA-A9C4-68A088C6945A}" type="pres">
      <dgm:prSet presAssocID="{1117C603-54D3-4EED-89D3-EC93F3AFD306}" presName="node" presStyleLbl="node1" presStyleIdx="2" presStyleCnt="3">
        <dgm:presLayoutVars>
          <dgm:bulletEnabled val="1"/>
        </dgm:presLayoutVars>
      </dgm:prSet>
      <dgm:spPr/>
      <dgm:t>
        <a:bodyPr/>
        <a:lstStyle/>
        <a:p>
          <a:endParaRPr lang="en-US"/>
        </a:p>
      </dgm:t>
    </dgm:pt>
    <dgm:pt modelId="{0F5E7DD5-8963-4AA4-B83F-496C09942832}" type="pres">
      <dgm:prSet presAssocID="{DBCF12CE-6534-4B18-994C-EA01975C46BB}" presName="sibTrans" presStyleLbl="sibTrans2D1" presStyleIdx="2" presStyleCnt="3"/>
      <dgm:spPr/>
      <dgm:t>
        <a:bodyPr/>
        <a:lstStyle/>
        <a:p>
          <a:endParaRPr lang="en-US"/>
        </a:p>
      </dgm:t>
    </dgm:pt>
    <dgm:pt modelId="{1B1B5BD1-066D-4F02-A401-B55472F2E35C}" type="pres">
      <dgm:prSet presAssocID="{DBCF12CE-6534-4B18-994C-EA01975C46BB}" presName="connectorText" presStyleLbl="sibTrans2D1" presStyleIdx="2" presStyleCnt="3"/>
      <dgm:spPr/>
      <dgm:t>
        <a:bodyPr/>
        <a:lstStyle/>
        <a:p>
          <a:endParaRPr lang="en-US"/>
        </a:p>
      </dgm:t>
    </dgm:pt>
  </dgm:ptLst>
  <dgm:cxnLst>
    <dgm:cxn modelId="{CAFD043A-E13E-4467-AB07-6F768BFB3D60}" type="presOf" srcId="{09BE3BDB-51C2-4ACC-B5FB-19B9E03C8FFE}" destId="{3A4A2B4C-A294-4372-8253-E13E5951E034}" srcOrd="0" destOrd="0" presId="urn:microsoft.com/office/officeart/2005/8/layout/cycle2"/>
    <dgm:cxn modelId="{CB5C9E49-FD26-4AB1-9955-175F2FCAF33D}" type="presOf" srcId="{EC27D48E-3FBE-4461-9C65-6527D71854BA}" destId="{D5A3636D-7853-4B81-AD8D-D6A7F11A7978}" srcOrd="1" destOrd="0" presId="urn:microsoft.com/office/officeart/2005/8/layout/cycle2"/>
    <dgm:cxn modelId="{69937C80-E8B8-450E-A61E-0DFD1BBEE56F}" type="presOf" srcId="{DBCF12CE-6534-4B18-994C-EA01975C46BB}" destId="{1B1B5BD1-066D-4F02-A401-B55472F2E35C}" srcOrd="1" destOrd="0" presId="urn:microsoft.com/office/officeart/2005/8/layout/cycle2"/>
    <dgm:cxn modelId="{78B89293-1F67-4F51-A984-D97222C6E4CE}" srcId="{41E31F6B-C5DA-402F-8BEC-4EDEAA40F2DF}" destId="{1117C603-54D3-4EED-89D3-EC93F3AFD306}" srcOrd="2" destOrd="0" parTransId="{4C7336E8-AF3C-4E4B-AADC-B4D46EC9935F}" sibTransId="{DBCF12CE-6534-4B18-994C-EA01975C46BB}"/>
    <dgm:cxn modelId="{D798115A-4B1C-4CE1-8E9F-6C791389C4D1}" srcId="{41E31F6B-C5DA-402F-8BEC-4EDEAA40F2DF}" destId="{07459375-41C9-45D8-9D09-9384F660C81B}" srcOrd="0" destOrd="0" parTransId="{FDB2C723-BFBB-4253-8D42-B5EB3EC3F7CC}" sibTransId="{EC27D48E-3FBE-4461-9C65-6527D71854BA}"/>
    <dgm:cxn modelId="{D58BA524-6C56-4513-9AD1-1F0BE651FF0D}" type="presOf" srcId="{1117C603-54D3-4EED-89D3-EC93F3AFD306}" destId="{0D2A4434-828E-46DA-A9C4-68A088C6945A}" srcOrd="0" destOrd="0" presId="urn:microsoft.com/office/officeart/2005/8/layout/cycle2"/>
    <dgm:cxn modelId="{5828764C-87ED-4B40-A303-EF674B284EF9}" type="presOf" srcId="{265EB800-36BE-496F-97EE-98924CF0BA2F}" destId="{6C264B56-01CB-461D-8D34-A8D55CFE7323}" srcOrd="0" destOrd="0" presId="urn:microsoft.com/office/officeart/2005/8/layout/cycle2"/>
    <dgm:cxn modelId="{39FED417-6CEF-49DC-ADB8-900AAF2DFA2D}" type="presOf" srcId="{265EB800-36BE-496F-97EE-98924CF0BA2F}" destId="{C2AC259C-8E54-468E-A704-E5F09B60BA97}" srcOrd="1" destOrd="0" presId="urn:microsoft.com/office/officeart/2005/8/layout/cycle2"/>
    <dgm:cxn modelId="{228B1F6D-5BB9-4B44-A1C6-F6051C696F91}" srcId="{41E31F6B-C5DA-402F-8BEC-4EDEAA40F2DF}" destId="{09BE3BDB-51C2-4ACC-B5FB-19B9E03C8FFE}" srcOrd="1" destOrd="0" parTransId="{4C856481-5D29-4157-AEB3-CD7CB3C3B03E}" sibTransId="{265EB800-36BE-496F-97EE-98924CF0BA2F}"/>
    <dgm:cxn modelId="{23F26614-D397-410B-AAE6-C32C15396A3F}" type="presOf" srcId="{41E31F6B-C5DA-402F-8BEC-4EDEAA40F2DF}" destId="{DABAD7C7-9626-4C3F-9D12-537EFA071EB1}" srcOrd="0" destOrd="0" presId="urn:microsoft.com/office/officeart/2005/8/layout/cycle2"/>
    <dgm:cxn modelId="{EE743CD9-A8BD-4A80-89D4-3E878C49241C}" type="presOf" srcId="{07459375-41C9-45D8-9D09-9384F660C81B}" destId="{70927410-418C-4EE2-9682-769F2CB1D4D5}" srcOrd="0" destOrd="0" presId="urn:microsoft.com/office/officeart/2005/8/layout/cycle2"/>
    <dgm:cxn modelId="{AAF1C633-7BF8-4A46-87FB-E56F03126F34}" type="presOf" srcId="{EC27D48E-3FBE-4461-9C65-6527D71854BA}" destId="{1FAC23F1-7DED-4B16-860A-8AF18D67B0A7}" srcOrd="0" destOrd="0" presId="urn:microsoft.com/office/officeart/2005/8/layout/cycle2"/>
    <dgm:cxn modelId="{FF42E858-0636-4B87-8636-101E3859677A}" type="presOf" srcId="{DBCF12CE-6534-4B18-994C-EA01975C46BB}" destId="{0F5E7DD5-8963-4AA4-B83F-496C09942832}" srcOrd="0" destOrd="0" presId="urn:microsoft.com/office/officeart/2005/8/layout/cycle2"/>
    <dgm:cxn modelId="{A0872D2A-977C-45C0-B6B0-19490BBA4F98}" type="presParOf" srcId="{DABAD7C7-9626-4C3F-9D12-537EFA071EB1}" destId="{70927410-418C-4EE2-9682-769F2CB1D4D5}" srcOrd="0" destOrd="0" presId="urn:microsoft.com/office/officeart/2005/8/layout/cycle2"/>
    <dgm:cxn modelId="{FD38BDB9-73DC-4242-AAB3-3CE0F4EA861C}" type="presParOf" srcId="{DABAD7C7-9626-4C3F-9D12-537EFA071EB1}" destId="{1FAC23F1-7DED-4B16-860A-8AF18D67B0A7}" srcOrd="1" destOrd="0" presId="urn:microsoft.com/office/officeart/2005/8/layout/cycle2"/>
    <dgm:cxn modelId="{44A84E91-A939-412D-B8A2-7749A6BBD003}" type="presParOf" srcId="{1FAC23F1-7DED-4B16-860A-8AF18D67B0A7}" destId="{D5A3636D-7853-4B81-AD8D-D6A7F11A7978}" srcOrd="0" destOrd="0" presId="urn:microsoft.com/office/officeart/2005/8/layout/cycle2"/>
    <dgm:cxn modelId="{2E011177-1C58-4C4D-8D14-3BEDDBFAC34F}" type="presParOf" srcId="{DABAD7C7-9626-4C3F-9D12-537EFA071EB1}" destId="{3A4A2B4C-A294-4372-8253-E13E5951E034}" srcOrd="2" destOrd="0" presId="urn:microsoft.com/office/officeart/2005/8/layout/cycle2"/>
    <dgm:cxn modelId="{B8E6A6F3-3D9A-4057-83A1-6E2D0F6507A1}" type="presParOf" srcId="{DABAD7C7-9626-4C3F-9D12-537EFA071EB1}" destId="{6C264B56-01CB-461D-8D34-A8D55CFE7323}" srcOrd="3" destOrd="0" presId="urn:microsoft.com/office/officeart/2005/8/layout/cycle2"/>
    <dgm:cxn modelId="{CB8C904F-5F40-43A4-B889-DFCF02502718}" type="presParOf" srcId="{6C264B56-01CB-461D-8D34-A8D55CFE7323}" destId="{C2AC259C-8E54-468E-A704-E5F09B60BA97}" srcOrd="0" destOrd="0" presId="urn:microsoft.com/office/officeart/2005/8/layout/cycle2"/>
    <dgm:cxn modelId="{DF198DDF-E079-4BF4-A13D-10299C6CA39C}" type="presParOf" srcId="{DABAD7C7-9626-4C3F-9D12-537EFA071EB1}" destId="{0D2A4434-828E-46DA-A9C4-68A088C6945A}" srcOrd="4" destOrd="0" presId="urn:microsoft.com/office/officeart/2005/8/layout/cycle2"/>
    <dgm:cxn modelId="{214C8BB1-49B3-4FF6-B58B-85DA3FC74912}" type="presParOf" srcId="{DABAD7C7-9626-4C3F-9D12-537EFA071EB1}" destId="{0F5E7DD5-8963-4AA4-B83F-496C09942832}" srcOrd="5" destOrd="0" presId="urn:microsoft.com/office/officeart/2005/8/layout/cycle2"/>
    <dgm:cxn modelId="{FE6B71F2-EB70-4B3E-8179-1FCCB5B0DF82}" type="presParOf" srcId="{0F5E7DD5-8963-4AA4-B83F-496C09942832}" destId="{1B1B5BD1-066D-4F02-A401-B55472F2E35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952BDFE-A64F-4D42-AE99-31BC8E4ECF7D}" type="doc">
      <dgm:prSet loTypeId="urn:microsoft.com/office/officeart/2005/8/layout/radial1" loCatId="cycle" qsTypeId="urn:microsoft.com/office/officeart/2005/8/quickstyle/3d1" qsCatId="3D" csTypeId="urn:microsoft.com/office/officeart/2005/8/colors/colorful1" csCatId="colorful" phldr="1"/>
      <dgm:spPr/>
      <dgm:t>
        <a:bodyPr/>
        <a:lstStyle/>
        <a:p>
          <a:endParaRPr lang="en-US"/>
        </a:p>
      </dgm:t>
    </dgm:pt>
    <dgm:pt modelId="{69E56BDA-0CA6-4700-A02E-6B7001D588B0}">
      <dgm:prSet phldrT="[Text]" custT="1"/>
      <dgm:spPr/>
      <dgm:t>
        <a:bodyPr/>
        <a:lstStyle/>
        <a:p>
          <a:r>
            <a:rPr lang="fa-IR" sz="4400" dirty="0">
              <a:cs typeface="B Koodak" panose="00000700000000000000" pitchFamily="2" charset="-78"/>
            </a:rPr>
            <a:t>رهبری</a:t>
          </a:r>
          <a:endParaRPr lang="en-US" sz="4400" dirty="0">
            <a:cs typeface="B Koodak" panose="00000700000000000000" pitchFamily="2" charset="-78"/>
          </a:endParaRPr>
        </a:p>
      </dgm:t>
    </dgm:pt>
    <dgm:pt modelId="{72667B30-9B7C-4473-9948-821174963410}" type="parTrans" cxnId="{45356595-A2BF-4287-BC4D-5F7379C2313E}">
      <dgm:prSet/>
      <dgm:spPr/>
      <dgm:t>
        <a:bodyPr/>
        <a:lstStyle/>
        <a:p>
          <a:endParaRPr lang="en-US" sz="2000">
            <a:cs typeface="B Koodak" panose="00000700000000000000" pitchFamily="2" charset="-78"/>
          </a:endParaRPr>
        </a:p>
      </dgm:t>
    </dgm:pt>
    <dgm:pt modelId="{2DB33BBC-4D9C-4A30-A999-74D861670834}" type="sibTrans" cxnId="{45356595-A2BF-4287-BC4D-5F7379C2313E}">
      <dgm:prSet/>
      <dgm:spPr/>
      <dgm:t>
        <a:bodyPr/>
        <a:lstStyle/>
        <a:p>
          <a:endParaRPr lang="en-US" sz="2000">
            <a:cs typeface="B Koodak" panose="00000700000000000000" pitchFamily="2" charset="-78"/>
          </a:endParaRPr>
        </a:p>
      </dgm:t>
    </dgm:pt>
    <dgm:pt modelId="{A4F7F750-7551-496B-AB15-501E5FC63295}">
      <dgm:prSet phldrT="[Text]" custT="1"/>
      <dgm:spPr/>
      <dgm:t>
        <a:bodyPr/>
        <a:lstStyle/>
        <a:p>
          <a:r>
            <a:rPr lang="fa-IR" sz="2400" dirty="0">
              <a:cs typeface="B Koodak" panose="00000700000000000000" pitchFamily="2" charset="-78"/>
            </a:rPr>
            <a:t>نفوذ</a:t>
          </a:r>
        </a:p>
        <a:p>
          <a:r>
            <a:rPr lang="en-US" sz="2400" dirty="0">
              <a:cs typeface="B Koodak" panose="00000700000000000000" pitchFamily="2" charset="-78"/>
            </a:rPr>
            <a:t>influence</a:t>
          </a:r>
        </a:p>
      </dgm:t>
    </dgm:pt>
    <dgm:pt modelId="{76A96CCC-4AF6-4C5C-AEE1-1BDE00F61075}" type="parTrans" cxnId="{BD92106C-4184-41E4-8ADD-EE5C58582846}">
      <dgm:prSet custT="1"/>
      <dgm:spPr/>
      <dgm:t>
        <a:bodyPr/>
        <a:lstStyle/>
        <a:p>
          <a:endParaRPr lang="en-US" sz="600">
            <a:cs typeface="B Koodak" panose="00000700000000000000" pitchFamily="2" charset="-78"/>
          </a:endParaRPr>
        </a:p>
      </dgm:t>
    </dgm:pt>
    <dgm:pt modelId="{64E43E90-FC36-4150-95AB-FD3E7F7C78D8}" type="sibTrans" cxnId="{BD92106C-4184-41E4-8ADD-EE5C58582846}">
      <dgm:prSet/>
      <dgm:spPr/>
      <dgm:t>
        <a:bodyPr/>
        <a:lstStyle/>
        <a:p>
          <a:endParaRPr lang="en-US" sz="2000">
            <a:cs typeface="B Koodak" panose="00000700000000000000" pitchFamily="2" charset="-78"/>
          </a:endParaRPr>
        </a:p>
      </dgm:t>
    </dgm:pt>
    <dgm:pt modelId="{E8CE7A8A-43F9-49FD-8DC3-374ADE0C7745}">
      <dgm:prSet phldrT="[Text]" custT="1"/>
      <dgm:spPr>
        <a:solidFill>
          <a:srgbClr val="7030A0"/>
        </a:solidFill>
      </dgm:spPr>
      <dgm:t>
        <a:bodyPr/>
        <a:lstStyle/>
        <a:p>
          <a:r>
            <a:rPr lang="fa-IR" sz="2400" dirty="0">
              <a:cs typeface="B Koodak" panose="00000700000000000000" pitchFamily="2" charset="-78"/>
            </a:rPr>
            <a:t>متقاعد نمودن</a:t>
          </a:r>
        </a:p>
        <a:p>
          <a:r>
            <a:rPr lang="en-US" sz="2400" dirty="0">
              <a:cs typeface="B Koodak" panose="00000700000000000000" pitchFamily="2" charset="-78"/>
            </a:rPr>
            <a:t>persecution</a:t>
          </a:r>
        </a:p>
      </dgm:t>
    </dgm:pt>
    <dgm:pt modelId="{6ACDB523-7057-4657-AC32-3BA0B629FEDE}" type="parTrans" cxnId="{656E8A34-1091-4DBD-BC77-66BB75EE3C0B}">
      <dgm:prSet custT="1"/>
      <dgm:spPr/>
      <dgm:t>
        <a:bodyPr/>
        <a:lstStyle/>
        <a:p>
          <a:endParaRPr lang="en-US" sz="600">
            <a:cs typeface="B Koodak" panose="00000700000000000000" pitchFamily="2" charset="-78"/>
          </a:endParaRPr>
        </a:p>
      </dgm:t>
    </dgm:pt>
    <dgm:pt modelId="{DC2C2C45-7081-4BCE-8334-7249E16C5769}" type="sibTrans" cxnId="{656E8A34-1091-4DBD-BC77-66BB75EE3C0B}">
      <dgm:prSet/>
      <dgm:spPr/>
      <dgm:t>
        <a:bodyPr/>
        <a:lstStyle/>
        <a:p>
          <a:endParaRPr lang="en-US" sz="2000">
            <a:cs typeface="B Koodak" panose="00000700000000000000" pitchFamily="2" charset="-78"/>
          </a:endParaRPr>
        </a:p>
      </dgm:t>
    </dgm:pt>
    <dgm:pt modelId="{8EAF92CE-1F45-4785-9D73-F78B25059891}">
      <dgm:prSet phldrT="[Text]" custT="1"/>
      <dgm:spPr/>
      <dgm:t>
        <a:bodyPr/>
        <a:lstStyle/>
        <a:p>
          <a:r>
            <a:rPr lang="fa-IR" sz="2400" dirty="0">
              <a:cs typeface="B Koodak" panose="00000700000000000000" pitchFamily="2" charset="-78"/>
            </a:rPr>
            <a:t>تسلیم</a:t>
          </a:r>
          <a:endParaRPr lang="en-US" sz="2400" dirty="0">
            <a:cs typeface="B Koodak" panose="00000700000000000000" pitchFamily="2" charset="-78"/>
          </a:endParaRPr>
        </a:p>
        <a:p>
          <a:r>
            <a:rPr lang="en-US" sz="2400" dirty="0">
              <a:cs typeface="B Koodak" panose="00000700000000000000" pitchFamily="2" charset="-78"/>
            </a:rPr>
            <a:t>compliance</a:t>
          </a:r>
        </a:p>
      </dgm:t>
    </dgm:pt>
    <dgm:pt modelId="{6C86D34F-1954-4A91-BED6-D3A88CF1EFAE}" type="parTrans" cxnId="{F58C8418-245A-4C84-9779-99B74D968713}">
      <dgm:prSet custT="1"/>
      <dgm:spPr/>
      <dgm:t>
        <a:bodyPr/>
        <a:lstStyle/>
        <a:p>
          <a:endParaRPr lang="en-US" sz="600">
            <a:cs typeface="B Koodak" panose="00000700000000000000" pitchFamily="2" charset="-78"/>
          </a:endParaRPr>
        </a:p>
      </dgm:t>
    </dgm:pt>
    <dgm:pt modelId="{285658AF-5F4D-488D-97E2-E2F19F894DFA}" type="sibTrans" cxnId="{F58C8418-245A-4C84-9779-99B74D968713}">
      <dgm:prSet/>
      <dgm:spPr/>
      <dgm:t>
        <a:bodyPr/>
        <a:lstStyle/>
        <a:p>
          <a:endParaRPr lang="en-US" sz="2000">
            <a:cs typeface="B Koodak" panose="00000700000000000000" pitchFamily="2" charset="-78"/>
          </a:endParaRPr>
        </a:p>
      </dgm:t>
    </dgm:pt>
    <dgm:pt modelId="{B5D5B61F-F28F-4674-B5A8-AFC07F4C9F77}" type="pres">
      <dgm:prSet presAssocID="{0952BDFE-A64F-4D42-AE99-31BC8E4ECF7D}" presName="cycle" presStyleCnt="0">
        <dgm:presLayoutVars>
          <dgm:chMax val="1"/>
          <dgm:dir/>
          <dgm:animLvl val="ctr"/>
          <dgm:resizeHandles val="exact"/>
        </dgm:presLayoutVars>
      </dgm:prSet>
      <dgm:spPr/>
      <dgm:t>
        <a:bodyPr/>
        <a:lstStyle/>
        <a:p>
          <a:endParaRPr lang="en-US"/>
        </a:p>
      </dgm:t>
    </dgm:pt>
    <dgm:pt modelId="{76D2B577-3988-411D-98EB-9918A5AD9404}" type="pres">
      <dgm:prSet presAssocID="{69E56BDA-0CA6-4700-A02E-6B7001D588B0}" presName="centerShape" presStyleLbl="node0" presStyleIdx="0" presStyleCnt="1"/>
      <dgm:spPr/>
      <dgm:t>
        <a:bodyPr/>
        <a:lstStyle/>
        <a:p>
          <a:endParaRPr lang="en-US"/>
        </a:p>
      </dgm:t>
    </dgm:pt>
    <dgm:pt modelId="{30E47710-A537-4EE9-802D-80B2AF2C40BC}" type="pres">
      <dgm:prSet presAssocID="{76A96CCC-4AF6-4C5C-AEE1-1BDE00F61075}" presName="Name9" presStyleLbl="parChTrans1D2" presStyleIdx="0" presStyleCnt="3"/>
      <dgm:spPr/>
      <dgm:t>
        <a:bodyPr/>
        <a:lstStyle/>
        <a:p>
          <a:endParaRPr lang="en-US"/>
        </a:p>
      </dgm:t>
    </dgm:pt>
    <dgm:pt modelId="{5B776FC6-95DD-418B-A5A6-20C5439BB369}" type="pres">
      <dgm:prSet presAssocID="{76A96CCC-4AF6-4C5C-AEE1-1BDE00F61075}" presName="connTx" presStyleLbl="parChTrans1D2" presStyleIdx="0" presStyleCnt="3"/>
      <dgm:spPr/>
      <dgm:t>
        <a:bodyPr/>
        <a:lstStyle/>
        <a:p>
          <a:endParaRPr lang="en-US"/>
        </a:p>
      </dgm:t>
    </dgm:pt>
    <dgm:pt modelId="{5A4BA753-7AFF-4587-AF0F-AEC38A857024}" type="pres">
      <dgm:prSet presAssocID="{A4F7F750-7551-496B-AB15-501E5FC63295}" presName="node" presStyleLbl="node1" presStyleIdx="0" presStyleCnt="3">
        <dgm:presLayoutVars>
          <dgm:bulletEnabled val="1"/>
        </dgm:presLayoutVars>
      </dgm:prSet>
      <dgm:spPr/>
      <dgm:t>
        <a:bodyPr/>
        <a:lstStyle/>
        <a:p>
          <a:endParaRPr lang="en-US"/>
        </a:p>
      </dgm:t>
    </dgm:pt>
    <dgm:pt modelId="{E755B025-6639-47E7-BE30-9C2EF19F175C}" type="pres">
      <dgm:prSet presAssocID="{6ACDB523-7057-4657-AC32-3BA0B629FEDE}" presName="Name9" presStyleLbl="parChTrans1D2" presStyleIdx="1" presStyleCnt="3"/>
      <dgm:spPr/>
      <dgm:t>
        <a:bodyPr/>
        <a:lstStyle/>
        <a:p>
          <a:endParaRPr lang="en-US"/>
        </a:p>
      </dgm:t>
    </dgm:pt>
    <dgm:pt modelId="{20300CF3-7C30-4E87-AE73-1DA83D480260}" type="pres">
      <dgm:prSet presAssocID="{6ACDB523-7057-4657-AC32-3BA0B629FEDE}" presName="connTx" presStyleLbl="parChTrans1D2" presStyleIdx="1" presStyleCnt="3"/>
      <dgm:spPr/>
      <dgm:t>
        <a:bodyPr/>
        <a:lstStyle/>
        <a:p>
          <a:endParaRPr lang="en-US"/>
        </a:p>
      </dgm:t>
    </dgm:pt>
    <dgm:pt modelId="{07FB44FC-E694-4924-8DA7-D2A2E190D9FA}" type="pres">
      <dgm:prSet presAssocID="{E8CE7A8A-43F9-49FD-8DC3-374ADE0C7745}" presName="node" presStyleLbl="node1" presStyleIdx="1" presStyleCnt="3">
        <dgm:presLayoutVars>
          <dgm:bulletEnabled val="1"/>
        </dgm:presLayoutVars>
      </dgm:prSet>
      <dgm:spPr/>
      <dgm:t>
        <a:bodyPr/>
        <a:lstStyle/>
        <a:p>
          <a:endParaRPr lang="en-US"/>
        </a:p>
      </dgm:t>
    </dgm:pt>
    <dgm:pt modelId="{6BA631EB-BC5B-4204-A110-10FD34BC801D}" type="pres">
      <dgm:prSet presAssocID="{6C86D34F-1954-4A91-BED6-D3A88CF1EFAE}" presName="Name9" presStyleLbl="parChTrans1D2" presStyleIdx="2" presStyleCnt="3"/>
      <dgm:spPr/>
      <dgm:t>
        <a:bodyPr/>
        <a:lstStyle/>
        <a:p>
          <a:endParaRPr lang="en-US"/>
        </a:p>
      </dgm:t>
    </dgm:pt>
    <dgm:pt modelId="{817962D1-6F43-439C-85B1-D530F48CD586}" type="pres">
      <dgm:prSet presAssocID="{6C86D34F-1954-4A91-BED6-D3A88CF1EFAE}" presName="connTx" presStyleLbl="parChTrans1D2" presStyleIdx="2" presStyleCnt="3"/>
      <dgm:spPr/>
      <dgm:t>
        <a:bodyPr/>
        <a:lstStyle/>
        <a:p>
          <a:endParaRPr lang="en-US"/>
        </a:p>
      </dgm:t>
    </dgm:pt>
    <dgm:pt modelId="{0A93FC46-A2E9-45AD-804C-ADF8FABF8E74}" type="pres">
      <dgm:prSet presAssocID="{8EAF92CE-1F45-4785-9D73-F78B25059891}" presName="node" presStyleLbl="node1" presStyleIdx="2" presStyleCnt="3">
        <dgm:presLayoutVars>
          <dgm:bulletEnabled val="1"/>
        </dgm:presLayoutVars>
      </dgm:prSet>
      <dgm:spPr/>
      <dgm:t>
        <a:bodyPr/>
        <a:lstStyle/>
        <a:p>
          <a:endParaRPr lang="en-US"/>
        </a:p>
      </dgm:t>
    </dgm:pt>
  </dgm:ptLst>
  <dgm:cxnLst>
    <dgm:cxn modelId="{8CCCC442-0181-4EFE-B788-DE10359601F7}" type="presOf" srcId="{A4F7F750-7551-496B-AB15-501E5FC63295}" destId="{5A4BA753-7AFF-4587-AF0F-AEC38A857024}" srcOrd="0" destOrd="0" presId="urn:microsoft.com/office/officeart/2005/8/layout/radial1"/>
    <dgm:cxn modelId="{F58C8418-245A-4C84-9779-99B74D968713}" srcId="{69E56BDA-0CA6-4700-A02E-6B7001D588B0}" destId="{8EAF92CE-1F45-4785-9D73-F78B25059891}" srcOrd="2" destOrd="0" parTransId="{6C86D34F-1954-4A91-BED6-D3A88CF1EFAE}" sibTransId="{285658AF-5F4D-488D-97E2-E2F19F894DFA}"/>
    <dgm:cxn modelId="{87A0135B-EC02-4362-A0CF-E0451A280668}" type="presOf" srcId="{76A96CCC-4AF6-4C5C-AEE1-1BDE00F61075}" destId="{5B776FC6-95DD-418B-A5A6-20C5439BB369}" srcOrd="1" destOrd="0" presId="urn:microsoft.com/office/officeart/2005/8/layout/radial1"/>
    <dgm:cxn modelId="{60DDF7CC-D909-4C97-BA45-0340F38934B2}" type="presOf" srcId="{6ACDB523-7057-4657-AC32-3BA0B629FEDE}" destId="{E755B025-6639-47E7-BE30-9C2EF19F175C}" srcOrd="0" destOrd="0" presId="urn:microsoft.com/office/officeart/2005/8/layout/radial1"/>
    <dgm:cxn modelId="{215EC7B0-99B8-4764-87B5-3A4BA2E10872}" type="presOf" srcId="{E8CE7A8A-43F9-49FD-8DC3-374ADE0C7745}" destId="{07FB44FC-E694-4924-8DA7-D2A2E190D9FA}" srcOrd="0" destOrd="0" presId="urn:microsoft.com/office/officeart/2005/8/layout/radial1"/>
    <dgm:cxn modelId="{656E8A34-1091-4DBD-BC77-66BB75EE3C0B}" srcId="{69E56BDA-0CA6-4700-A02E-6B7001D588B0}" destId="{E8CE7A8A-43F9-49FD-8DC3-374ADE0C7745}" srcOrd="1" destOrd="0" parTransId="{6ACDB523-7057-4657-AC32-3BA0B629FEDE}" sibTransId="{DC2C2C45-7081-4BCE-8334-7249E16C5769}"/>
    <dgm:cxn modelId="{804D0290-C018-441C-98CB-9566993137FB}" type="presOf" srcId="{6C86D34F-1954-4A91-BED6-D3A88CF1EFAE}" destId="{817962D1-6F43-439C-85B1-D530F48CD586}" srcOrd="1" destOrd="0" presId="urn:microsoft.com/office/officeart/2005/8/layout/radial1"/>
    <dgm:cxn modelId="{6517BDF9-AC22-4AC2-B003-F43CB58345BE}" type="presOf" srcId="{0952BDFE-A64F-4D42-AE99-31BC8E4ECF7D}" destId="{B5D5B61F-F28F-4674-B5A8-AFC07F4C9F77}" srcOrd="0" destOrd="0" presId="urn:microsoft.com/office/officeart/2005/8/layout/radial1"/>
    <dgm:cxn modelId="{45356595-A2BF-4287-BC4D-5F7379C2313E}" srcId="{0952BDFE-A64F-4D42-AE99-31BC8E4ECF7D}" destId="{69E56BDA-0CA6-4700-A02E-6B7001D588B0}" srcOrd="0" destOrd="0" parTransId="{72667B30-9B7C-4473-9948-821174963410}" sibTransId="{2DB33BBC-4D9C-4A30-A999-74D861670834}"/>
    <dgm:cxn modelId="{1A25F904-9956-4FDF-BF90-6BCC3E781DEE}" type="presOf" srcId="{6ACDB523-7057-4657-AC32-3BA0B629FEDE}" destId="{20300CF3-7C30-4E87-AE73-1DA83D480260}" srcOrd="1" destOrd="0" presId="urn:microsoft.com/office/officeart/2005/8/layout/radial1"/>
    <dgm:cxn modelId="{F6636A3C-B467-4BA9-9E24-E3F066962FEC}" type="presOf" srcId="{6C86D34F-1954-4A91-BED6-D3A88CF1EFAE}" destId="{6BA631EB-BC5B-4204-A110-10FD34BC801D}" srcOrd="0" destOrd="0" presId="urn:microsoft.com/office/officeart/2005/8/layout/radial1"/>
    <dgm:cxn modelId="{BD92106C-4184-41E4-8ADD-EE5C58582846}" srcId="{69E56BDA-0CA6-4700-A02E-6B7001D588B0}" destId="{A4F7F750-7551-496B-AB15-501E5FC63295}" srcOrd="0" destOrd="0" parTransId="{76A96CCC-4AF6-4C5C-AEE1-1BDE00F61075}" sibTransId="{64E43E90-FC36-4150-95AB-FD3E7F7C78D8}"/>
    <dgm:cxn modelId="{4FAE581C-36FD-48C3-A9DD-85551DC94BCE}" type="presOf" srcId="{76A96CCC-4AF6-4C5C-AEE1-1BDE00F61075}" destId="{30E47710-A537-4EE9-802D-80B2AF2C40BC}" srcOrd="0" destOrd="0" presId="urn:microsoft.com/office/officeart/2005/8/layout/radial1"/>
    <dgm:cxn modelId="{41F09444-FDF9-4587-A251-0C579011A2CA}" type="presOf" srcId="{8EAF92CE-1F45-4785-9D73-F78B25059891}" destId="{0A93FC46-A2E9-45AD-804C-ADF8FABF8E74}" srcOrd="0" destOrd="0" presId="urn:microsoft.com/office/officeart/2005/8/layout/radial1"/>
    <dgm:cxn modelId="{AF294C10-C7C0-432C-A712-0A10987BB622}" type="presOf" srcId="{69E56BDA-0CA6-4700-A02E-6B7001D588B0}" destId="{76D2B577-3988-411D-98EB-9918A5AD9404}" srcOrd="0" destOrd="0" presId="urn:microsoft.com/office/officeart/2005/8/layout/radial1"/>
    <dgm:cxn modelId="{8E855696-915D-4362-8704-BDED32A5BCE7}" type="presParOf" srcId="{B5D5B61F-F28F-4674-B5A8-AFC07F4C9F77}" destId="{76D2B577-3988-411D-98EB-9918A5AD9404}" srcOrd="0" destOrd="0" presId="urn:microsoft.com/office/officeart/2005/8/layout/radial1"/>
    <dgm:cxn modelId="{9874A3C6-918E-4F58-A2AB-6A45E293391B}" type="presParOf" srcId="{B5D5B61F-F28F-4674-B5A8-AFC07F4C9F77}" destId="{30E47710-A537-4EE9-802D-80B2AF2C40BC}" srcOrd="1" destOrd="0" presId="urn:microsoft.com/office/officeart/2005/8/layout/radial1"/>
    <dgm:cxn modelId="{55FCBCD1-8A1C-436B-BB29-E3816AC074AC}" type="presParOf" srcId="{30E47710-A537-4EE9-802D-80B2AF2C40BC}" destId="{5B776FC6-95DD-418B-A5A6-20C5439BB369}" srcOrd="0" destOrd="0" presId="urn:microsoft.com/office/officeart/2005/8/layout/radial1"/>
    <dgm:cxn modelId="{455BF90D-3F3A-4FC8-8A10-F6D52EE18FCB}" type="presParOf" srcId="{B5D5B61F-F28F-4674-B5A8-AFC07F4C9F77}" destId="{5A4BA753-7AFF-4587-AF0F-AEC38A857024}" srcOrd="2" destOrd="0" presId="urn:microsoft.com/office/officeart/2005/8/layout/radial1"/>
    <dgm:cxn modelId="{182FA11B-6D21-4D74-9312-633F1D8D4204}" type="presParOf" srcId="{B5D5B61F-F28F-4674-B5A8-AFC07F4C9F77}" destId="{E755B025-6639-47E7-BE30-9C2EF19F175C}" srcOrd="3" destOrd="0" presId="urn:microsoft.com/office/officeart/2005/8/layout/radial1"/>
    <dgm:cxn modelId="{C606B548-0FC7-433A-B518-E75E3F5560AA}" type="presParOf" srcId="{E755B025-6639-47E7-BE30-9C2EF19F175C}" destId="{20300CF3-7C30-4E87-AE73-1DA83D480260}" srcOrd="0" destOrd="0" presId="urn:microsoft.com/office/officeart/2005/8/layout/radial1"/>
    <dgm:cxn modelId="{03E0260C-C8AF-4061-957D-541A8048A902}" type="presParOf" srcId="{B5D5B61F-F28F-4674-B5A8-AFC07F4C9F77}" destId="{07FB44FC-E694-4924-8DA7-D2A2E190D9FA}" srcOrd="4" destOrd="0" presId="urn:microsoft.com/office/officeart/2005/8/layout/radial1"/>
    <dgm:cxn modelId="{4BBE46AD-8C75-410A-A749-A017A1579E4A}" type="presParOf" srcId="{B5D5B61F-F28F-4674-B5A8-AFC07F4C9F77}" destId="{6BA631EB-BC5B-4204-A110-10FD34BC801D}" srcOrd="5" destOrd="0" presId="urn:microsoft.com/office/officeart/2005/8/layout/radial1"/>
    <dgm:cxn modelId="{B415C01D-F819-40D2-9034-53EE1AD35A5A}" type="presParOf" srcId="{6BA631EB-BC5B-4204-A110-10FD34BC801D}" destId="{817962D1-6F43-439C-85B1-D530F48CD586}" srcOrd="0" destOrd="0" presId="urn:microsoft.com/office/officeart/2005/8/layout/radial1"/>
    <dgm:cxn modelId="{1C676B84-BAFA-4209-8FF1-D91C18CD9120}" type="presParOf" srcId="{B5D5B61F-F28F-4674-B5A8-AFC07F4C9F77}" destId="{0A93FC46-A2E9-45AD-804C-ADF8FABF8E74}"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F43E27-1C35-440C-AF10-2F25266FC66C}" type="doc">
      <dgm:prSet loTypeId="urn:microsoft.com/office/officeart/2005/8/layout/arrow6" loCatId="process" qsTypeId="urn:microsoft.com/office/officeart/2005/8/quickstyle/3d2" qsCatId="3D" csTypeId="urn:microsoft.com/office/officeart/2005/8/colors/colorful5" csCatId="colorful" phldr="1"/>
      <dgm:spPr/>
      <dgm:t>
        <a:bodyPr/>
        <a:lstStyle/>
        <a:p>
          <a:endParaRPr lang="en-US"/>
        </a:p>
      </dgm:t>
    </dgm:pt>
    <dgm:pt modelId="{C2459F40-A8A5-451D-AE1B-ED8C84ACDC2F}">
      <dgm:prSet phldrT="[Text]"/>
      <dgm:spPr/>
      <dgm:t>
        <a:bodyPr/>
        <a:lstStyle/>
        <a:p>
          <a:pPr rtl="1"/>
          <a:r>
            <a:rPr lang="fa-IR" dirty="0">
              <a:cs typeface="B Mitra" panose="00000400000000000000" pitchFamily="2" charset="-78"/>
            </a:rPr>
            <a:t>درون‌گرا</a:t>
          </a:r>
          <a:endParaRPr lang="en-US" dirty="0">
            <a:cs typeface="B Mitra" panose="00000400000000000000" pitchFamily="2" charset="-78"/>
          </a:endParaRPr>
        </a:p>
      </dgm:t>
    </dgm:pt>
    <dgm:pt modelId="{78ECB9AF-D80E-489E-8AA6-3625412710C5}" type="parTrans" cxnId="{830A5616-0891-43C5-B507-E09BE4792BD8}">
      <dgm:prSet/>
      <dgm:spPr/>
      <dgm:t>
        <a:bodyPr/>
        <a:lstStyle/>
        <a:p>
          <a:pPr rtl="1"/>
          <a:endParaRPr lang="en-US">
            <a:cs typeface="B Mitra" panose="00000400000000000000" pitchFamily="2" charset="-78"/>
          </a:endParaRPr>
        </a:p>
      </dgm:t>
    </dgm:pt>
    <dgm:pt modelId="{CB0D659C-A9B7-4330-ACBE-EE2579BB3E1C}" type="sibTrans" cxnId="{830A5616-0891-43C5-B507-E09BE4792BD8}">
      <dgm:prSet/>
      <dgm:spPr/>
      <dgm:t>
        <a:bodyPr/>
        <a:lstStyle/>
        <a:p>
          <a:pPr rtl="1"/>
          <a:endParaRPr lang="en-US">
            <a:cs typeface="B Mitra" panose="00000400000000000000" pitchFamily="2" charset="-78"/>
          </a:endParaRPr>
        </a:p>
      </dgm:t>
    </dgm:pt>
    <dgm:pt modelId="{67DCB399-B59F-4D76-AC5D-D40D9EEE9016}">
      <dgm:prSet phldrT="[Text]"/>
      <dgm:spPr/>
      <dgm:t>
        <a:bodyPr/>
        <a:lstStyle/>
        <a:p>
          <a:pPr rtl="1"/>
          <a:r>
            <a:rPr lang="fa-IR" dirty="0">
              <a:cs typeface="B Mitra" panose="00000400000000000000" pitchFamily="2" charset="-78"/>
            </a:rPr>
            <a:t>برون‌گرا</a:t>
          </a:r>
          <a:endParaRPr lang="en-US" dirty="0">
            <a:cs typeface="B Mitra" panose="00000400000000000000" pitchFamily="2" charset="-78"/>
          </a:endParaRPr>
        </a:p>
      </dgm:t>
    </dgm:pt>
    <dgm:pt modelId="{15F9B061-0229-46D9-9743-799A8B2A3EA5}" type="parTrans" cxnId="{BCACDD80-F3EF-415D-8600-970644347075}">
      <dgm:prSet/>
      <dgm:spPr/>
      <dgm:t>
        <a:bodyPr/>
        <a:lstStyle/>
        <a:p>
          <a:pPr rtl="1"/>
          <a:endParaRPr lang="en-US">
            <a:cs typeface="B Mitra" panose="00000400000000000000" pitchFamily="2" charset="-78"/>
          </a:endParaRPr>
        </a:p>
      </dgm:t>
    </dgm:pt>
    <dgm:pt modelId="{2734A5E6-C022-4D58-9FDC-F441C7DFE629}" type="sibTrans" cxnId="{BCACDD80-F3EF-415D-8600-970644347075}">
      <dgm:prSet/>
      <dgm:spPr/>
      <dgm:t>
        <a:bodyPr/>
        <a:lstStyle/>
        <a:p>
          <a:pPr rtl="1"/>
          <a:endParaRPr lang="en-US">
            <a:cs typeface="B Mitra" panose="00000400000000000000" pitchFamily="2" charset="-78"/>
          </a:endParaRPr>
        </a:p>
      </dgm:t>
    </dgm:pt>
    <dgm:pt modelId="{97270C76-86D7-41F2-8CF2-A9573F332B7C}" type="pres">
      <dgm:prSet presAssocID="{06F43E27-1C35-440C-AF10-2F25266FC66C}" presName="compositeShape" presStyleCnt="0">
        <dgm:presLayoutVars>
          <dgm:chMax val="2"/>
          <dgm:dir/>
          <dgm:resizeHandles val="exact"/>
        </dgm:presLayoutVars>
      </dgm:prSet>
      <dgm:spPr/>
      <dgm:t>
        <a:bodyPr/>
        <a:lstStyle/>
        <a:p>
          <a:endParaRPr lang="en-US"/>
        </a:p>
      </dgm:t>
    </dgm:pt>
    <dgm:pt modelId="{3F5A47AA-0782-4183-9D3D-A4EE0E6248B0}" type="pres">
      <dgm:prSet presAssocID="{06F43E27-1C35-440C-AF10-2F25266FC66C}" presName="ribbon" presStyleLbl="node1" presStyleIdx="0" presStyleCnt="1"/>
      <dgm:spPr/>
    </dgm:pt>
    <dgm:pt modelId="{EE8CAD11-F2AB-4694-858F-11F93201AC2B}" type="pres">
      <dgm:prSet presAssocID="{06F43E27-1C35-440C-AF10-2F25266FC66C}" presName="leftArrowText" presStyleLbl="node1" presStyleIdx="0" presStyleCnt="1">
        <dgm:presLayoutVars>
          <dgm:chMax val="0"/>
          <dgm:bulletEnabled val="1"/>
        </dgm:presLayoutVars>
      </dgm:prSet>
      <dgm:spPr/>
      <dgm:t>
        <a:bodyPr/>
        <a:lstStyle/>
        <a:p>
          <a:endParaRPr lang="en-US"/>
        </a:p>
      </dgm:t>
    </dgm:pt>
    <dgm:pt modelId="{EE396F53-9560-4003-9C5F-81BEADCBD60F}" type="pres">
      <dgm:prSet presAssocID="{06F43E27-1C35-440C-AF10-2F25266FC66C}" presName="rightArrowText" presStyleLbl="node1" presStyleIdx="0" presStyleCnt="1">
        <dgm:presLayoutVars>
          <dgm:chMax val="0"/>
          <dgm:bulletEnabled val="1"/>
        </dgm:presLayoutVars>
      </dgm:prSet>
      <dgm:spPr/>
      <dgm:t>
        <a:bodyPr/>
        <a:lstStyle/>
        <a:p>
          <a:endParaRPr lang="en-US"/>
        </a:p>
      </dgm:t>
    </dgm:pt>
  </dgm:ptLst>
  <dgm:cxnLst>
    <dgm:cxn modelId="{C9ABB43E-53BF-4750-A173-9A73BC6E59CC}" type="presOf" srcId="{C2459F40-A8A5-451D-AE1B-ED8C84ACDC2F}" destId="{EE8CAD11-F2AB-4694-858F-11F93201AC2B}" srcOrd="0" destOrd="0" presId="urn:microsoft.com/office/officeart/2005/8/layout/arrow6"/>
    <dgm:cxn modelId="{24715614-9B90-4400-A905-C36CCD4F1EC4}" type="presOf" srcId="{06F43E27-1C35-440C-AF10-2F25266FC66C}" destId="{97270C76-86D7-41F2-8CF2-A9573F332B7C}" srcOrd="0" destOrd="0" presId="urn:microsoft.com/office/officeart/2005/8/layout/arrow6"/>
    <dgm:cxn modelId="{BCACDD80-F3EF-415D-8600-970644347075}" srcId="{06F43E27-1C35-440C-AF10-2F25266FC66C}" destId="{67DCB399-B59F-4D76-AC5D-D40D9EEE9016}" srcOrd="1" destOrd="0" parTransId="{15F9B061-0229-46D9-9743-799A8B2A3EA5}" sibTransId="{2734A5E6-C022-4D58-9FDC-F441C7DFE629}"/>
    <dgm:cxn modelId="{830A5616-0891-43C5-B507-E09BE4792BD8}" srcId="{06F43E27-1C35-440C-AF10-2F25266FC66C}" destId="{C2459F40-A8A5-451D-AE1B-ED8C84ACDC2F}" srcOrd="0" destOrd="0" parTransId="{78ECB9AF-D80E-489E-8AA6-3625412710C5}" sibTransId="{CB0D659C-A9B7-4330-ACBE-EE2579BB3E1C}"/>
    <dgm:cxn modelId="{06AF9DF7-25B4-451C-A172-DF3E1A2512CF}" type="presOf" srcId="{67DCB399-B59F-4D76-AC5D-D40D9EEE9016}" destId="{EE396F53-9560-4003-9C5F-81BEADCBD60F}" srcOrd="0" destOrd="0" presId="urn:microsoft.com/office/officeart/2005/8/layout/arrow6"/>
    <dgm:cxn modelId="{6B2E34A8-70D7-4965-AA56-B4329B20FC69}" type="presParOf" srcId="{97270C76-86D7-41F2-8CF2-A9573F332B7C}" destId="{3F5A47AA-0782-4183-9D3D-A4EE0E6248B0}" srcOrd="0" destOrd="0" presId="urn:microsoft.com/office/officeart/2005/8/layout/arrow6"/>
    <dgm:cxn modelId="{24A2520B-76A6-4CE6-A721-8CDF462C9E9D}" type="presParOf" srcId="{97270C76-86D7-41F2-8CF2-A9573F332B7C}" destId="{EE8CAD11-F2AB-4694-858F-11F93201AC2B}" srcOrd="1" destOrd="0" presId="urn:microsoft.com/office/officeart/2005/8/layout/arrow6"/>
    <dgm:cxn modelId="{4E1EEB4B-7BFA-4FC4-9DB6-8DFC21D21B9C}" type="presParOf" srcId="{97270C76-86D7-41F2-8CF2-A9573F332B7C}" destId="{EE396F53-9560-4003-9C5F-81BEADCBD60F}"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F43E27-1C35-440C-AF10-2F25266FC66C}" type="doc">
      <dgm:prSet loTypeId="urn:microsoft.com/office/officeart/2005/8/layout/arrow6" loCatId="process" qsTypeId="urn:microsoft.com/office/officeart/2005/8/quickstyle/3d2" qsCatId="3D" csTypeId="urn:microsoft.com/office/officeart/2005/8/colors/colorful5" csCatId="colorful" phldr="1"/>
      <dgm:spPr/>
      <dgm:t>
        <a:bodyPr/>
        <a:lstStyle/>
        <a:p>
          <a:endParaRPr lang="en-US"/>
        </a:p>
      </dgm:t>
    </dgm:pt>
    <dgm:pt modelId="{C2459F40-A8A5-451D-AE1B-ED8C84ACDC2F}">
      <dgm:prSet phldrT="[Text]"/>
      <dgm:spPr/>
      <dgm:t>
        <a:bodyPr/>
        <a:lstStyle/>
        <a:p>
          <a:pPr rtl="1"/>
          <a:r>
            <a:rPr lang="fa-IR" dirty="0">
              <a:cs typeface="B Mitra" panose="00000400000000000000" pitchFamily="2" charset="-78"/>
            </a:rPr>
            <a:t>حسی</a:t>
          </a:r>
          <a:endParaRPr lang="en-US" dirty="0">
            <a:cs typeface="B Mitra" panose="00000400000000000000" pitchFamily="2" charset="-78"/>
          </a:endParaRPr>
        </a:p>
      </dgm:t>
    </dgm:pt>
    <dgm:pt modelId="{78ECB9AF-D80E-489E-8AA6-3625412710C5}" type="parTrans" cxnId="{830A5616-0891-43C5-B507-E09BE4792BD8}">
      <dgm:prSet/>
      <dgm:spPr/>
      <dgm:t>
        <a:bodyPr/>
        <a:lstStyle/>
        <a:p>
          <a:pPr rtl="1"/>
          <a:endParaRPr lang="en-US">
            <a:cs typeface="B Mitra" panose="00000400000000000000" pitchFamily="2" charset="-78"/>
          </a:endParaRPr>
        </a:p>
      </dgm:t>
    </dgm:pt>
    <dgm:pt modelId="{CB0D659C-A9B7-4330-ACBE-EE2579BB3E1C}" type="sibTrans" cxnId="{830A5616-0891-43C5-B507-E09BE4792BD8}">
      <dgm:prSet/>
      <dgm:spPr/>
      <dgm:t>
        <a:bodyPr/>
        <a:lstStyle/>
        <a:p>
          <a:pPr rtl="1"/>
          <a:endParaRPr lang="en-US">
            <a:cs typeface="B Mitra" panose="00000400000000000000" pitchFamily="2" charset="-78"/>
          </a:endParaRPr>
        </a:p>
      </dgm:t>
    </dgm:pt>
    <dgm:pt modelId="{67DCB399-B59F-4D76-AC5D-D40D9EEE9016}">
      <dgm:prSet phldrT="[Text]"/>
      <dgm:spPr/>
      <dgm:t>
        <a:bodyPr/>
        <a:lstStyle/>
        <a:p>
          <a:pPr rtl="1"/>
          <a:r>
            <a:rPr lang="fa-IR" dirty="0">
              <a:cs typeface="B Mitra" panose="00000400000000000000" pitchFamily="2" charset="-78"/>
            </a:rPr>
            <a:t>شهودی</a:t>
          </a:r>
          <a:endParaRPr lang="en-US" dirty="0">
            <a:cs typeface="B Mitra" panose="00000400000000000000" pitchFamily="2" charset="-78"/>
          </a:endParaRPr>
        </a:p>
      </dgm:t>
    </dgm:pt>
    <dgm:pt modelId="{15F9B061-0229-46D9-9743-799A8B2A3EA5}" type="parTrans" cxnId="{BCACDD80-F3EF-415D-8600-970644347075}">
      <dgm:prSet/>
      <dgm:spPr/>
      <dgm:t>
        <a:bodyPr/>
        <a:lstStyle/>
        <a:p>
          <a:pPr rtl="1"/>
          <a:endParaRPr lang="en-US">
            <a:cs typeface="B Mitra" panose="00000400000000000000" pitchFamily="2" charset="-78"/>
          </a:endParaRPr>
        </a:p>
      </dgm:t>
    </dgm:pt>
    <dgm:pt modelId="{2734A5E6-C022-4D58-9FDC-F441C7DFE629}" type="sibTrans" cxnId="{BCACDD80-F3EF-415D-8600-970644347075}">
      <dgm:prSet/>
      <dgm:spPr/>
      <dgm:t>
        <a:bodyPr/>
        <a:lstStyle/>
        <a:p>
          <a:pPr rtl="1"/>
          <a:endParaRPr lang="en-US">
            <a:cs typeface="B Mitra" panose="00000400000000000000" pitchFamily="2" charset="-78"/>
          </a:endParaRPr>
        </a:p>
      </dgm:t>
    </dgm:pt>
    <dgm:pt modelId="{97270C76-86D7-41F2-8CF2-A9573F332B7C}" type="pres">
      <dgm:prSet presAssocID="{06F43E27-1C35-440C-AF10-2F25266FC66C}" presName="compositeShape" presStyleCnt="0">
        <dgm:presLayoutVars>
          <dgm:chMax val="2"/>
          <dgm:dir/>
          <dgm:resizeHandles val="exact"/>
        </dgm:presLayoutVars>
      </dgm:prSet>
      <dgm:spPr/>
      <dgm:t>
        <a:bodyPr/>
        <a:lstStyle/>
        <a:p>
          <a:endParaRPr lang="en-US"/>
        </a:p>
      </dgm:t>
    </dgm:pt>
    <dgm:pt modelId="{3F5A47AA-0782-4183-9D3D-A4EE0E6248B0}" type="pres">
      <dgm:prSet presAssocID="{06F43E27-1C35-440C-AF10-2F25266FC66C}" presName="ribbon" presStyleLbl="node1" presStyleIdx="0" presStyleCnt="1"/>
      <dgm:spPr/>
    </dgm:pt>
    <dgm:pt modelId="{EE8CAD11-F2AB-4694-858F-11F93201AC2B}" type="pres">
      <dgm:prSet presAssocID="{06F43E27-1C35-440C-AF10-2F25266FC66C}" presName="leftArrowText" presStyleLbl="node1" presStyleIdx="0" presStyleCnt="1">
        <dgm:presLayoutVars>
          <dgm:chMax val="0"/>
          <dgm:bulletEnabled val="1"/>
        </dgm:presLayoutVars>
      </dgm:prSet>
      <dgm:spPr/>
      <dgm:t>
        <a:bodyPr/>
        <a:lstStyle/>
        <a:p>
          <a:endParaRPr lang="en-US"/>
        </a:p>
      </dgm:t>
    </dgm:pt>
    <dgm:pt modelId="{EE396F53-9560-4003-9C5F-81BEADCBD60F}" type="pres">
      <dgm:prSet presAssocID="{06F43E27-1C35-440C-AF10-2F25266FC66C}" presName="rightArrowText" presStyleLbl="node1" presStyleIdx="0" presStyleCnt="1">
        <dgm:presLayoutVars>
          <dgm:chMax val="0"/>
          <dgm:bulletEnabled val="1"/>
        </dgm:presLayoutVars>
      </dgm:prSet>
      <dgm:spPr/>
      <dgm:t>
        <a:bodyPr/>
        <a:lstStyle/>
        <a:p>
          <a:endParaRPr lang="en-US"/>
        </a:p>
      </dgm:t>
    </dgm:pt>
  </dgm:ptLst>
  <dgm:cxnLst>
    <dgm:cxn modelId="{C9ABB43E-53BF-4750-A173-9A73BC6E59CC}" type="presOf" srcId="{C2459F40-A8A5-451D-AE1B-ED8C84ACDC2F}" destId="{EE8CAD11-F2AB-4694-858F-11F93201AC2B}" srcOrd="0" destOrd="0" presId="urn:microsoft.com/office/officeart/2005/8/layout/arrow6"/>
    <dgm:cxn modelId="{24715614-9B90-4400-A905-C36CCD4F1EC4}" type="presOf" srcId="{06F43E27-1C35-440C-AF10-2F25266FC66C}" destId="{97270C76-86D7-41F2-8CF2-A9573F332B7C}" srcOrd="0" destOrd="0" presId="urn:microsoft.com/office/officeart/2005/8/layout/arrow6"/>
    <dgm:cxn modelId="{BCACDD80-F3EF-415D-8600-970644347075}" srcId="{06F43E27-1C35-440C-AF10-2F25266FC66C}" destId="{67DCB399-B59F-4D76-AC5D-D40D9EEE9016}" srcOrd="1" destOrd="0" parTransId="{15F9B061-0229-46D9-9743-799A8B2A3EA5}" sibTransId="{2734A5E6-C022-4D58-9FDC-F441C7DFE629}"/>
    <dgm:cxn modelId="{830A5616-0891-43C5-B507-E09BE4792BD8}" srcId="{06F43E27-1C35-440C-AF10-2F25266FC66C}" destId="{C2459F40-A8A5-451D-AE1B-ED8C84ACDC2F}" srcOrd="0" destOrd="0" parTransId="{78ECB9AF-D80E-489E-8AA6-3625412710C5}" sibTransId="{CB0D659C-A9B7-4330-ACBE-EE2579BB3E1C}"/>
    <dgm:cxn modelId="{06AF9DF7-25B4-451C-A172-DF3E1A2512CF}" type="presOf" srcId="{67DCB399-B59F-4D76-AC5D-D40D9EEE9016}" destId="{EE396F53-9560-4003-9C5F-81BEADCBD60F}" srcOrd="0" destOrd="0" presId="urn:microsoft.com/office/officeart/2005/8/layout/arrow6"/>
    <dgm:cxn modelId="{6B2E34A8-70D7-4965-AA56-B4329B20FC69}" type="presParOf" srcId="{97270C76-86D7-41F2-8CF2-A9573F332B7C}" destId="{3F5A47AA-0782-4183-9D3D-A4EE0E6248B0}" srcOrd="0" destOrd="0" presId="urn:microsoft.com/office/officeart/2005/8/layout/arrow6"/>
    <dgm:cxn modelId="{24A2520B-76A6-4CE6-A721-8CDF462C9E9D}" type="presParOf" srcId="{97270C76-86D7-41F2-8CF2-A9573F332B7C}" destId="{EE8CAD11-F2AB-4694-858F-11F93201AC2B}" srcOrd="1" destOrd="0" presId="urn:microsoft.com/office/officeart/2005/8/layout/arrow6"/>
    <dgm:cxn modelId="{4E1EEB4B-7BFA-4FC4-9DB6-8DFC21D21B9C}" type="presParOf" srcId="{97270C76-86D7-41F2-8CF2-A9573F332B7C}" destId="{EE396F53-9560-4003-9C5F-81BEADCBD60F}"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F43E27-1C35-440C-AF10-2F25266FC66C}" type="doc">
      <dgm:prSet loTypeId="urn:microsoft.com/office/officeart/2005/8/layout/arrow6" loCatId="process" qsTypeId="urn:microsoft.com/office/officeart/2005/8/quickstyle/3d2" qsCatId="3D" csTypeId="urn:microsoft.com/office/officeart/2005/8/colors/colorful5" csCatId="colorful" phldr="1"/>
      <dgm:spPr/>
      <dgm:t>
        <a:bodyPr/>
        <a:lstStyle/>
        <a:p>
          <a:endParaRPr lang="en-US"/>
        </a:p>
      </dgm:t>
    </dgm:pt>
    <dgm:pt modelId="{C2459F40-A8A5-451D-AE1B-ED8C84ACDC2F}">
      <dgm:prSet phldrT="[Text]"/>
      <dgm:spPr/>
      <dgm:t>
        <a:bodyPr/>
        <a:lstStyle/>
        <a:p>
          <a:pPr rtl="1"/>
          <a:r>
            <a:rPr lang="fa-IR" dirty="0">
              <a:cs typeface="B Mitra" panose="00000400000000000000" pitchFamily="2" charset="-78"/>
            </a:rPr>
            <a:t>قضاوتی</a:t>
          </a:r>
          <a:endParaRPr lang="en-US" dirty="0">
            <a:cs typeface="B Mitra" panose="00000400000000000000" pitchFamily="2" charset="-78"/>
          </a:endParaRPr>
        </a:p>
      </dgm:t>
    </dgm:pt>
    <dgm:pt modelId="{78ECB9AF-D80E-489E-8AA6-3625412710C5}" type="parTrans" cxnId="{830A5616-0891-43C5-B507-E09BE4792BD8}">
      <dgm:prSet/>
      <dgm:spPr/>
      <dgm:t>
        <a:bodyPr/>
        <a:lstStyle/>
        <a:p>
          <a:pPr rtl="1"/>
          <a:endParaRPr lang="en-US">
            <a:cs typeface="B Mitra" panose="00000400000000000000" pitchFamily="2" charset="-78"/>
          </a:endParaRPr>
        </a:p>
      </dgm:t>
    </dgm:pt>
    <dgm:pt modelId="{CB0D659C-A9B7-4330-ACBE-EE2579BB3E1C}" type="sibTrans" cxnId="{830A5616-0891-43C5-B507-E09BE4792BD8}">
      <dgm:prSet/>
      <dgm:spPr/>
      <dgm:t>
        <a:bodyPr/>
        <a:lstStyle/>
        <a:p>
          <a:pPr rtl="1"/>
          <a:endParaRPr lang="en-US">
            <a:cs typeface="B Mitra" panose="00000400000000000000" pitchFamily="2" charset="-78"/>
          </a:endParaRPr>
        </a:p>
      </dgm:t>
    </dgm:pt>
    <dgm:pt modelId="{67DCB399-B59F-4D76-AC5D-D40D9EEE9016}">
      <dgm:prSet phldrT="[Text]"/>
      <dgm:spPr/>
      <dgm:t>
        <a:bodyPr/>
        <a:lstStyle/>
        <a:p>
          <a:pPr rtl="1"/>
          <a:r>
            <a:rPr lang="fa-IR" dirty="0">
              <a:cs typeface="B Mitra" panose="00000400000000000000" pitchFamily="2" charset="-78"/>
            </a:rPr>
            <a:t>ادراکی</a:t>
          </a:r>
          <a:endParaRPr lang="en-US" dirty="0">
            <a:cs typeface="B Mitra" panose="00000400000000000000" pitchFamily="2" charset="-78"/>
          </a:endParaRPr>
        </a:p>
      </dgm:t>
    </dgm:pt>
    <dgm:pt modelId="{15F9B061-0229-46D9-9743-799A8B2A3EA5}" type="parTrans" cxnId="{BCACDD80-F3EF-415D-8600-970644347075}">
      <dgm:prSet/>
      <dgm:spPr/>
      <dgm:t>
        <a:bodyPr/>
        <a:lstStyle/>
        <a:p>
          <a:pPr rtl="1"/>
          <a:endParaRPr lang="en-US">
            <a:cs typeface="B Mitra" panose="00000400000000000000" pitchFamily="2" charset="-78"/>
          </a:endParaRPr>
        </a:p>
      </dgm:t>
    </dgm:pt>
    <dgm:pt modelId="{2734A5E6-C022-4D58-9FDC-F441C7DFE629}" type="sibTrans" cxnId="{BCACDD80-F3EF-415D-8600-970644347075}">
      <dgm:prSet/>
      <dgm:spPr/>
      <dgm:t>
        <a:bodyPr/>
        <a:lstStyle/>
        <a:p>
          <a:pPr rtl="1"/>
          <a:endParaRPr lang="en-US">
            <a:cs typeface="B Mitra" panose="00000400000000000000" pitchFamily="2" charset="-78"/>
          </a:endParaRPr>
        </a:p>
      </dgm:t>
    </dgm:pt>
    <dgm:pt modelId="{97270C76-86D7-41F2-8CF2-A9573F332B7C}" type="pres">
      <dgm:prSet presAssocID="{06F43E27-1C35-440C-AF10-2F25266FC66C}" presName="compositeShape" presStyleCnt="0">
        <dgm:presLayoutVars>
          <dgm:chMax val="2"/>
          <dgm:dir/>
          <dgm:resizeHandles val="exact"/>
        </dgm:presLayoutVars>
      </dgm:prSet>
      <dgm:spPr/>
      <dgm:t>
        <a:bodyPr/>
        <a:lstStyle/>
        <a:p>
          <a:endParaRPr lang="en-US"/>
        </a:p>
      </dgm:t>
    </dgm:pt>
    <dgm:pt modelId="{3F5A47AA-0782-4183-9D3D-A4EE0E6248B0}" type="pres">
      <dgm:prSet presAssocID="{06F43E27-1C35-440C-AF10-2F25266FC66C}" presName="ribbon" presStyleLbl="node1" presStyleIdx="0" presStyleCnt="1"/>
      <dgm:spPr/>
    </dgm:pt>
    <dgm:pt modelId="{EE8CAD11-F2AB-4694-858F-11F93201AC2B}" type="pres">
      <dgm:prSet presAssocID="{06F43E27-1C35-440C-AF10-2F25266FC66C}" presName="leftArrowText" presStyleLbl="node1" presStyleIdx="0" presStyleCnt="1">
        <dgm:presLayoutVars>
          <dgm:chMax val="0"/>
          <dgm:bulletEnabled val="1"/>
        </dgm:presLayoutVars>
      </dgm:prSet>
      <dgm:spPr/>
      <dgm:t>
        <a:bodyPr/>
        <a:lstStyle/>
        <a:p>
          <a:endParaRPr lang="en-US"/>
        </a:p>
      </dgm:t>
    </dgm:pt>
    <dgm:pt modelId="{EE396F53-9560-4003-9C5F-81BEADCBD60F}" type="pres">
      <dgm:prSet presAssocID="{06F43E27-1C35-440C-AF10-2F25266FC66C}" presName="rightArrowText" presStyleLbl="node1" presStyleIdx="0" presStyleCnt="1">
        <dgm:presLayoutVars>
          <dgm:chMax val="0"/>
          <dgm:bulletEnabled val="1"/>
        </dgm:presLayoutVars>
      </dgm:prSet>
      <dgm:spPr/>
      <dgm:t>
        <a:bodyPr/>
        <a:lstStyle/>
        <a:p>
          <a:endParaRPr lang="en-US"/>
        </a:p>
      </dgm:t>
    </dgm:pt>
  </dgm:ptLst>
  <dgm:cxnLst>
    <dgm:cxn modelId="{C9ABB43E-53BF-4750-A173-9A73BC6E59CC}" type="presOf" srcId="{C2459F40-A8A5-451D-AE1B-ED8C84ACDC2F}" destId="{EE8CAD11-F2AB-4694-858F-11F93201AC2B}" srcOrd="0" destOrd="0" presId="urn:microsoft.com/office/officeart/2005/8/layout/arrow6"/>
    <dgm:cxn modelId="{24715614-9B90-4400-A905-C36CCD4F1EC4}" type="presOf" srcId="{06F43E27-1C35-440C-AF10-2F25266FC66C}" destId="{97270C76-86D7-41F2-8CF2-A9573F332B7C}" srcOrd="0" destOrd="0" presId="urn:microsoft.com/office/officeart/2005/8/layout/arrow6"/>
    <dgm:cxn modelId="{BCACDD80-F3EF-415D-8600-970644347075}" srcId="{06F43E27-1C35-440C-AF10-2F25266FC66C}" destId="{67DCB399-B59F-4D76-AC5D-D40D9EEE9016}" srcOrd="1" destOrd="0" parTransId="{15F9B061-0229-46D9-9743-799A8B2A3EA5}" sibTransId="{2734A5E6-C022-4D58-9FDC-F441C7DFE629}"/>
    <dgm:cxn modelId="{830A5616-0891-43C5-B507-E09BE4792BD8}" srcId="{06F43E27-1C35-440C-AF10-2F25266FC66C}" destId="{C2459F40-A8A5-451D-AE1B-ED8C84ACDC2F}" srcOrd="0" destOrd="0" parTransId="{78ECB9AF-D80E-489E-8AA6-3625412710C5}" sibTransId="{CB0D659C-A9B7-4330-ACBE-EE2579BB3E1C}"/>
    <dgm:cxn modelId="{06AF9DF7-25B4-451C-A172-DF3E1A2512CF}" type="presOf" srcId="{67DCB399-B59F-4D76-AC5D-D40D9EEE9016}" destId="{EE396F53-9560-4003-9C5F-81BEADCBD60F}" srcOrd="0" destOrd="0" presId="urn:microsoft.com/office/officeart/2005/8/layout/arrow6"/>
    <dgm:cxn modelId="{6B2E34A8-70D7-4965-AA56-B4329B20FC69}" type="presParOf" srcId="{97270C76-86D7-41F2-8CF2-A9573F332B7C}" destId="{3F5A47AA-0782-4183-9D3D-A4EE0E6248B0}" srcOrd="0" destOrd="0" presId="urn:microsoft.com/office/officeart/2005/8/layout/arrow6"/>
    <dgm:cxn modelId="{24A2520B-76A6-4CE6-A721-8CDF462C9E9D}" type="presParOf" srcId="{97270C76-86D7-41F2-8CF2-A9573F332B7C}" destId="{EE8CAD11-F2AB-4694-858F-11F93201AC2B}" srcOrd="1" destOrd="0" presId="urn:microsoft.com/office/officeart/2005/8/layout/arrow6"/>
    <dgm:cxn modelId="{4E1EEB4B-7BFA-4FC4-9DB6-8DFC21D21B9C}" type="presParOf" srcId="{97270C76-86D7-41F2-8CF2-A9573F332B7C}" destId="{EE396F53-9560-4003-9C5F-81BEADCBD60F}" srcOrd="2" destOrd="0" presId="urn:microsoft.com/office/officeart/2005/8/layout/arrow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F43E27-1C35-440C-AF10-2F25266FC66C}" type="doc">
      <dgm:prSet loTypeId="urn:microsoft.com/office/officeart/2005/8/layout/arrow6" loCatId="process" qsTypeId="urn:microsoft.com/office/officeart/2005/8/quickstyle/3d2" qsCatId="3D" csTypeId="urn:microsoft.com/office/officeart/2005/8/colors/colorful5" csCatId="colorful" phldr="1"/>
      <dgm:spPr/>
      <dgm:t>
        <a:bodyPr/>
        <a:lstStyle/>
        <a:p>
          <a:endParaRPr lang="en-US"/>
        </a:p>
      </dgm:t>
    </dgm:pt>
    <dgm:pt modelId="{C2459F40-A8A5-451D-AE1B-ED8C84ACDC2F}">
      <dgm:prSet phldrT="[Text]"/>
      <dgm:spPr/>
      <dgm:t>
        <a:bodyPr/>
        <a:lstStyle/>
        <a:p>
          <a:pPr rtl="1"/>
          <a:r>
            <a:rPr lang="fa-IR" dirty="0">
              <a:cs typeface="B Mitra" panose="00000400000000000000" pitchFamily="2" charset="-78"/>
            </a:rPr>
            <a:t>تفکری</a:t>
          </a:r>
          <a:endParaRPr lang="en-US" dirty="0">
            <a:cs typeface="B Mitra" panose="00000400000000000000" pitchFamily="2" charset="-78"/>
          </a:endParaRPr>
        </a:p>
      </dgm:t>
    </dgm:pt>
    <dgm:pt modelId="{78ECB9AF-D80E-489E-8AA6-3625412710C5}" type="parTrans" cxnId="{830A5616-0891-43C5-B507-E09BE4792BD8}">
      <dgm:prSet/>
      <dgm:spPr/>
      <dgm:t>
        <a:bodyPr/>
        <a:lstStyle/>
        <a:p>
          <a:pPr rtl="1"/>
          <a:endParaRPr lang="en-US">
            <a:cs typeface="B Mitra" panose="00000400000000000000" pitchFamily="2" charset="-78"/>
          </a:endParaRPr>
        </a:p>
      </dgm:t>
    </dgm:pt>
    <dgm:pt modelId="{CB0D659C-A9B7-4330-ACBE-EE2579BB3E1C}" type="sibTrans" cxnId="{830A5616-0891-43C5-B507-E09BE4792BD8}">
      <dgm:prSet/>
      <dgm:spPr/>
      <dgm:t>
        <a:bodyPr/>
        <a:lstStyle/>
        <a:p>
          <a:pPr rtl="1"/>
          <a:endParaRPr lang="en-US">
            <a:cs typeface="B Mitra" panose="00000400000000000000" pitchFamily="2" charset="-78"/>
          </a:endParaRPr>
        </a:p>
      </dgm:t>
    </dgm:pt>
    <dgm:pt modelId="{67DCB399-B59F-4D76-AC5D-D40D9EEE9016}">
      <dgm:prSet phldrT="[Text]"/>
      <dgm:spPr/>
      <dgm:t>
        <a:bodyPr/>
        <a:lstStyle/>
        <a:p>
          <a:pPr rtl="1"/>
          <a:r>
            <a:rPr lang="fa-IR" dirty="0">
              <a:cs typeface="B Mitra" panose="00000400000000000000" pitchFamily="2" charset="-78"/>
            </a:rPr>
            <a:t>احساسی</a:t>
          </a:r>
          <a:endParaRPr lang="en-US" dirty="0">
            <a:cs typeface="B Mitra" panose="00000400000000000000" pitchFamily="2" charset="-78"/>
          </a:endParaRPr>
        </a:p>
      </dgm:t>
    </dgm:pt>
    <dgm:pt modelId="{15F9B061-0229-46D9-9743-799A8B2A3EA5}" type="parTrans" cxnId="{BCACDD80-F3EF-415D-8600-970644347075}">
      <dgm:prSet/>
      <dgm:spPr/>
      <dgm:t>
        <a:bodyPr/>
        <a:lstStyle/>
        <a:p>
          <a:pPr rtl="1"/>
          <a:endParaRPr lang="en-US">
            <a:cs typeface="B Mitra" panose="00000400000000000000" pitchFamily="2" charset="-78"/>
          </a:endParaRPr>
        </a:p>
      </dgm:t>
    </dgm:pt>
    <dgm:pt modelId="{2734A5E6-C022-4D58-9FDC-F441C7DFE629}" type="sibTrans" cxnId="{BCACDD80-F3EF-415D-8600-970644347075}">
      <dgm:prSet/>
      <dgm:spPr/>
      <dgm:t>
        <a:bodyPr/>
        <a:lstStyle/>
        <a:p>
          <a:pPr rtl="1"/>
          <a:endParaRPr lang="en-US">
            <a:cs typeface="B Mitra" panose="00000400000000000000" pitchFamily="2" charset="-78"/>
          </a:endParaRPr>
        </a:p>
      </dgm:t>
    </dgm:pt>
    <dgm:pt modelId="{97270C76-86D7-41F2-8CF2-A9573F332B7C}" type="pres">
      <dgm:prSet presAssocID="{06F43E27-1C35-440C-AF10-2F25266FC66C}" presName="compositeShape" presStyleCnt="0">
        <dgm:presLayoutVars>
          <dgm:chMax val="2"/>
          <dgm:dir/>
          <dgm:resizeHandles val="exact"/>
        </dgm:presLayoutVars>
      </dgm:prSet>
      <dgm:spPr/>
      <dgm:t>
        <a:bodyPr/>
        <a:lstStyle/>
        <a:p>
          <a:endParaRPr lang="en-US"/>
        </a:p>
      </dgm:t>
    </dgm:pt>
    <dgm:pt modelId="{3F5A47AA-0782-4183-9D3D-A4EE0E6248B0}" type="pres">
      <dgm:prSet presAssocID="{06F43E27-1C35-440C-AF10-2F25266FC66C}" presName="ribbon" presStyleLbl="node1" presStyleIdx="0" presStyleCnt="1"/>
      <dgm:spPr/>
    </dgm:pt>
    <dgm:pt modelId="{EE8CAD11-F2AB-4694-858F-11F93201AC2B}" type="pres">
      <dgm:prSet presAssocID="{06F43E27-1C35-440C-AF10-2F25266FC66C}" presName="leftArrowText" presStyleLbl="node1" presStyleIdx="0" presStyleCnt="1">
        <dgm:presLayoutVars>
          <dgm:chMax val="0"/>
          <dgm:bulletEnabled val="1"/>
        </dgm:presLayoutVars>
      </dgm:prSet>
      <dgm:spPr/>
      <dgm:t>
        <a:bodyPr/>
        <a:lstStyle/>
        <a:p>
          <a:endParaRPr lang="en-US"/>
        </a:p>
      </dgm:t>
    </dgm:pt>
    <dgm:pt modelId="{EE396F53-9560-4003-9C5F-81BEADCBD60F}" type="pres">
      <dgm:prSet presAssocID="{06F43E27-1C35-440C-AF10-2F25266FC66C}" presName="rightArrowText" presStyleLbl="node1" presStyleIdx="0" presStyleCnt="1">
        <dgm:presLayoutVars>
          <dgm:chMax val="0"/>
          <dgm:bulletEnabled val="1"/>
        </dgm:presLayoutVars>
      </dgm:prSet>
      <dgm:spPr/>
      <dgm:t>
        <a:bodyPr/>
        <a:lstStyle/>
        <a:p>
          <a:endParaRPr lang="en-US"/>
        </a:p>
      </dgm:t>
    </dgm:pt>
  </dgm:ptLst>
  <dgm:cxnLst>
    <dgm:cxn modelId="{C9ABB43E-53BF-4750-A173-9A73BC6E59CC}" type="presOf" srcId="{C2459F40-A8A5-451D-AE1B-ED8C84ACDC2F}" destId="{EE8CAD11-F2AB-4694-858F-11F93201AC2B}" srcOrd="0" destOrd="0" presId="urn:microsoft.com/office/officeart/2005/8/layout/arrow6"/>
    <dgm:cxn modelId="{24715614-9B90-4400-A905-C36CCD4F1EC4}" type="presOf" srcId="{06F43E27-1C35-440C-AF10-2F25266FC66C}" destId="{97270C76-86D7-41F2-8CF2-A9573F332B7C}" srcOrd="0" destOrd="0" presId="urn:microsoft.com/office/officeart/2005/8/layout/arrow6"/>
    <dgm:cxn modelId="{BCACDD80-F3EF-415D-8600-970644347075}" srcId="{06F43E27-1C35-440C-AF10-2F25266FC66C}" destId="{67DCB399-B59F-4D76-AC5D-D40D9EEE9016}" srcOrd="1" destOrd="0" parTransId="{15F9B061-0229-46D9-9743-799A8B2A3EA5}" sibTransId="{2734A5E6-C022-4D58-9FDC-F441C7DFE629}"/>
    <dgm:cxn modelId="{830A5616-0891-43C5-B507-E09BE4792BD8}" srcId="{06F43E27-1C35-440C-AF10-2F25266FC66C}" destId="{C2459F40-A8A5-451D-AE1B-ED8C84ACDC2F}" srcOrd="0" destOrd="0" parTransId="{78ECB9AF-D80E-489E-8AA6-3625412710C5}" sibTransId="{CB0D659C-A9B7-4330-ACBE-EE2579BB3E1C}"/>
    <dgm:cxn modelId="{06AF9DF7-25B4-451C-A172-DF3E1A2512CF}" type="presOf" srcId="{67DCB399-B59F-4D76-AC5D-D40D9EEE9016}" destId="{EE396F53-9560-4003-9C5F-81BEADCBD60F}" srcOrd="0" destOrd="0" presId="urn:microsoft.com/office/officeart/2005/8/layout/arrow6"/>
    <dgm:cxn modelId="{6B2E34A8-70D7-4965-AA56-B4329B20FC69}" type="presParOf" srcId="{97270C76-86D7-41F2-8CF2-A9573F332B7C}" destId="{3F5A47AA-0782-4183-9D3D-A4EE0E6248B0}" srcOrd="0" destOrd="0" presId="urn:microsoft.com/office/officeart/2005/8/layout/arrow6"/>
    <dgm:cxn modelId="{24A2520B-76A6-4CE6-A721-8CDF462C9E9D}" type="presParOf" srcId="{97270C76-86D7-41F2-8CF2-A9573F332B7C}" destId="{EE8CAD11-F2AB-4694-858F-11F93201AC2B}" srcOrd="1" destOrd="0" presId="urn:microsoft.com/office/officeart/2005/8/layout/arrow6"/>
    <dgm:cxn modelId="{4E1EEB4B-7BFA-4FC4-9DB6-8DFC21D21B9C}" type="presParOf" srcId="{97270C76-86D7-41F2-8CF2-A9573F332B7C}" destId="{EE396F53-9560-4003-9C5F-81BEADCBD60F}" srcOrd="2" destOrd="0" presId="urn:microsoft.com/office/officeart/2005/8/layout/arrow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1B2C6C-3425-4A75-8CC3-A82C811E108C}" type="doc">
      <dgm:prSet loTypeId="urn:microsoft.com/office/officeart/2005/8/layout/matrix2" loCatId="matrix" qsTypeId="urn:microsoft.com/office/officeart/2005/8/quickstyle/3d2" qsCatId="3D" csTypeId="urn:microsoft.com/office/officeart/2005/8/colors/colorful1" csCatId="colorful" phldr="1"/>
      <dgm:spPr/>
      <dgm:t>
        <a:bodyPr/>
        <a:lstStyle/>
        <a:p>
          <a:endParaRPr lang="en-US"/>
        </a:p>
      </dgm:t>
    </dgm:pt>
    <dgm:pt modelId="{BF9420C1-DFEC-4FAA-916B-0AFF34B2B01F}">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عملگرا</a:t>
          </a:r>
        </a:p>
        <a:p>
          <a:r>
            <a:rPr lang="en-US" dirty="0">
              <a:effectLst>
                <a:outerShdw blurRad="38100" dist="38100" dir="2700000" algn="tl">
                  <a:srgbClr val="000000">
                    <a:alpha val="43137"/>
                  </a:srgbClr>
                </a:outerShdw>
              </a:effectLst>
              <a:cs typeface="B Mitra" panose="00000400000000000000" pitchFamily="2" charset="-78"/>
            </a:rPr>
            <a:t>ST</a:t>
          </a:r>
        </a:p>
      </dgm:t>
    </dgm:pt>
    <dgm:pt modelId="{3A8BB66E-32BD-4FBD-922E-7011045E83FC}" type="parTrans" cxnId="{1657D82B-2417-43BE-A460-10B11FE2E610}">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7E0C6A64-40EE-4FB7-BEAA-985282925525}" type="sibTrans" cxnId="{1657D82B-2417-43BE-A460-10B11FE2E610}">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A01CB58A-7964-44C2-8E12-5784EA0A5AF0}">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عقلائی</a:t>
          </a:r>
        </a:p>
        <a:p>
          <a:r>
            <a:rPr lang="en-US" dirty="0">
              <a:effectLst>
                <a:outerShdw blurRad="38100" dist="38100" dir="2700000" algn="tl">
                  <a:srgbClr val="000000">
                    <a:alpha val="43137"/>
                  </a:srgbClr>
                </a:outerShdw>
              </a:effectLst>
              <a:cs typeface="B Mitra" panose="00000400000000000000" pitchFamily="2" charset="-78"/>
            </a:rPr>
            <a:t>NT</a:t>
          </a:r>
        </a:p>
      </dgm:t>
    </dgm:pt>
    <dgm:pt modelId="{4EA96DEE-4DFA-4375-A4CB-49A4A606746B}" type="parTrans" cxnId="{6B107542-EA1E-4CB4-A3F4-1330CC628190}">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C1630B82-E5C9-49D8-9466-0040BFAF7576}" type="sibTrans" cxnId="{6B107542-EA1E-4CB4-A3F4-1330CC628190}">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3D67A2AF-107B-4843-8C51-E2921DEAA021}">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دوستی</a:t>
          </a:r>
        </a:p>
        <a:p>
          <a:r>
            <a:rPr lang="en-US" dirty="0">
              <a:effectLst>
                <a:outerShdw blurRad="38100" dist="38100" dir="2700000" algn="tl">
                  <a:srgbClr val="000000">
                    <a:alpha val="43137"/>
                  </a:srgbClr>
                </a:outerShdw>
              </a:effectLst>
              <a:cs typeface="B Mitra" panose="00000400000000000000" pitchFamily="2" charset="-78"/>
            </a:rPr>
            <a:t>SF</a:t>
          </a:r>
        </a:p>
      </dgm:t>
    </dgm:pt>
    <dgm:pt modelId="{EA3DE118-1E56-4B6E-82E5-374AD0F09481}" type="parTrans" cxnId="{6A5C1BC0-AB2A-46AF-A8D9-24DB8FD71D5D}">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8A3BEB82-8E73-46E7-9C12-7312493DBAAE}" type="sibTrans" cxnId="{6A5C1BC0-AB2A-46AF-A8D9-24DB8FD71D5D}">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0EA73B17-DC5E-4FAB-8E8A-3C0334875F2B}">
      <dgm:prSet phldrT="[Text]"/>
      <dgm:spPr/>
      <dgm:t>
        <a:bodyPr/>
        <a:lstStyle/>
        <a:p>
          <a:r>
            <a:rPr lang="fa-IR" dirty="0">
              <a:effectLst>
                <a:outerShdw blurRad="38100" dist="38100" dir="2700000" algn="tl">
                  <a:srgbClr val="000000">
                    <a:alpha val="43137"/>
                  </a:srgbClr>
                </a:outerShdw>
              </a:effectLst>
              <a:cs typeface="B Mitra" panose="00000400000000000000" pitchFamily="2" charset="-78"/>
            </a:rPr>
            <a:t>نوآور</a:t>
          </a:r>
        </a:p>
        <a:p>
          <a:r>
            <a:rPr lang="en-US" dirty="0">
              <a:effectLst>
                <a:outerShdw blurRad="38100" dist="38100" dir="2700000" algn="tl">
                  <a:srgbClr val="000000">
                    <a:alpha val="43137"/>
                  </a:srgbClr>
                </a:outerShdw>
              </a:effectLst>
              <a:cs typeface="B Mitra" panose="00000400000000000000" pitchFamily="2" charset="-78"/>
            </a:rPr>
            <a:t>NF</a:t>
          </a:r>
        </a:p>
      </dgm:t>
    </dgm:pt>
    <dgm:pt modelId="{C4AD18F7-4282-425E-94B3-84201CF9E27E}" type="parTrans" cxnId="{74426527-CDEB-460C-B76C-759CFB3CEC43}">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05B3BDE5-58A3-47BF-B995-2E1884692E76}" type="sibTrans" cxnId="{74426527-CDEB-460C-B76C-759CFB3CEC43}">
      <dgm:prSet/>
      <dgm:spPr/>
      <dgm:t>
        <a:bodyPr/>
        <a:lstStyle/>
        <a:p>
          <a:endParaRPr lang="en-US">
            <a:effectLst>
              <a:outerShdw blurRad="38100" dist="38100" dir="2700000" algn="tl">
                <a:srgbClr val="000000">
                  <a:alpha val="43137"/>
                </a:srgbClr>
              </a:outerShdw>
            </a:effectLst>
            <a:cs typeface="B Mitra" panose="00000400000000000000" pitchFamily="2" charset="-78"/>
          </a:endParaRPr>
        </a:p>
      </dgm:t>
    </dgm:pt>
    <dgm:pt modelId="{2021C581-D6CC-431D-A99A-D416B6D6DEE8}" type="pres">
      <dgm:prSet presAssocID="{651B2C6C-3425-4A75-8CC3-A82C811E108C}" presName="matrix" presStyleCnt="0">
        <dgm:presLayoutVars>
          <dgm:chMax val="1"/>
          <dgm:dir/>
          <dgm:resizeHandles val="exact"/>
        </dgm:presLayoutVars>
      </dgm:prSet>
      <dgm:spPr/>
      <dgm:t>
        <a:bodyPr/>
        <a:lstStyle/>
        <a:p>
          <a:endParaRPr lang="en-US"/>
        </a:p>
      </dgm:t>
    </dgm:pt>
    <dgm:pt modelId="{F003DB4A-1F20-445D-B823-F70FBFAF5DA6}" type="pres">
      <dgm:prSet presAssocID="{651B2C6C-3425-4A75-8CC3-A82C811E108C}" presName="axisShape" presStyleLbl="bgShp" presStyleIdx="0" presStyleCnt="1"/>
      <dgm:spPr/>
    </dgm:pt>
    <dgm:pt modelId="{53745D31-1038-4F32-BF19-658557B8452D}" type="pres">
      <dgm:prSet presAssocID="{651B2C6C-3425-4A75-8CC3-A82C811E108C}" presName="rect1" presStyleLbl="node1" presStyleIdx="0" presStyleCnt="4">
        <dgm:presLayoutVars>
          <dgm:chMax val="0"/>
          <dgm:chPref val="0"/>
          <dgm:bulletEnabled val="1"/>
        </dgm:presLayoutVars>
      </dgm:prSet>
      <dgm:spPr/>
      <dgm:t>
        <a:bodyPr/>
        <a:lstStyle/>
        <a:p>
          <a:endParaRPr lang="en-US"/>
        </a:p>
      </dgm:t>
    </dgm:pt>
    <dgm:pt modelId="{B623E010-4672-48D2-9F15-2BA98A33C906}" type="pres">
      <dgm:prSet presAssocID="{651B2C6C-3425-4A75-8CC3-A82C811E108C}" presName="rect2" presStyleLbl="node1" presStyleIdx="1" presStyleCnt="4">
        <dgm:presLayoutVars>
          <dgm:chMax val="0"/>
          <dgm:chPref val="0"/>
          <dgm:bulletEnabled val="1"/>
        </dgm:presLayoutVars>
      </dgm:prSet>
      <dgm:spPr/>
      <dgm:t>
        <a:bodyPr/>
        <a:lstStyle/>
        <a:p>
          <a:endParaRPr lang="en-US"/>
        </a:p>
      </dgm:t>
    </dgm:pt>
    <dgm:pt modelId="{95EE1DAE-3EE9-44A8-9C4F-E082160743DE}" type="pres">
      <dgm:prSet presAssocID="{651B2C6C-3425-4A75-8CC3-A82C811E108C}" presName="rect3" presStyleLbl="node1" presStyleIdx="2" presStyleCnt="4">
        <dgm:presLayoutVars>
          <dgm:chMax val="0"/>
          <dgm:chPref val="0"/>
          <dgm:bulletEnabled val="1"/>
        </dgm:presLayoutVars>
      </dgm:prSet>
      <dgm:spPr/>
      <dgm:t>
        <a:bodyPr/>
        <a:lstStyle/>
        <a:p>
          <a:endParaRPr lang="en-US"/>
        </a:p>
      </dgm:t>
    </dgm:pt>
    <dgm:pt modelId="{F6A1A6BD-9D2B-4690-8C42-0585E187AC48}" type="pres">
      <dgm:prSet presAssocID="{651B2C6C-3425-4A75-8CC3-A82C811E108C}" presName="rect4" presStyleLbl="node1" presStyleIdx="3" presStyleCnt="4">
        <dgm:presLayoutVars>
          <dgm:chMax val="0"/>
          <dgm:chPref val="0"/>
          <dgm:bulletEnabled val="1"/>
        </dgm:presLayoutVars>
      </dgm:prSet>
      <dgm:spPr/>
      <dgm:t>
        <a:bodyPr/>
        <a:lstStyle/>
        <a:p>
          <a:endParaRPr lang="en-US"/>
        </a:p>
      </dgm:t>
    </dgm:pt>
  </dgm:ptLst>
  <dgm:cxnLst>
    <dgm:cxn modelId="{20305CA3-BC9E-4E11-ACEC-A2598DBBCA73}" type="presOf" srcId="{0EA73B17-DC5E-4FAB-8E8A-3C0334875F2B}" destId="{F6A1A6BD-9D2B-4690-8C42-0585E187AC48}" srcOrd="0" destOrd="0" presId="urn:microsoft.com/office/officeart/2005/8/layout/matrix2"/>
    <dgm:cxn modelId="{523F3BBF-F434-4F7B-A96E-81E6804AFAB9}" type="presOf" srcId="{651B2C6C-3425-4A75-8CC3-A82C811E108C}" destId="{2021C581-D6CC-431D-A99A-D416B6D6DEE8}" srcOrd="0" destOrd="0" presId="urn:microsoft.com/office/officeart/2005/8/layout/matrix2"/>
    <dgm:cxn modelId="{95EDC402-638D-494F-8610-A116A8188F02}" type="presOf" srcId="{3D67A2AF-107B-4843-8C51-E2921DEAA021}" destId="{95EE1DAE-3EE9-44A8-9C4F-E082160743DE}" srcOrd="0" destOrd="0" presId="urn:microsoft.com/office/officeart/2005/8/layout/matrix2"/>
    <dgm:cxn modelId="{6A5C1BC0-AB2A-46AF-A8D9-24DB8FD71D5D}" srcId="{651B2C6C-3425-4A75-8CC3-A82C811E108C}" destId="{3D67A2AF-107B-4843-8C51-E2921DEAA021}" srcOrd="2" destOrd="0" parTransId="{EA3DE118-1E56-4B6E-82E5-374AD0F09481}" sibTransId="{8A3BEB82-8E73-46E7-9C12-7312493DBAAE}"/>
    <dgm:cxn modelId="{1657D82B-2417-43BE-A460-10B11FE2E610}" srcId="{651B2C6C-3425-4A75-8CC3-A82C811E108C}" destId="{BF9420C1-DFEC-4FAA-916B-0AFF34B2B01F}" srcOrd="0" destOrd="0" parTransId="{3A8BB66E-32BD-4FBD-922E-7011045E83FC}" sibTransId="{7E0C6A64-40EE-4FB7-BEAA-985282925525}"/>
    <dgm:cxn modelId="{A58684E9-5B8F-4685-8FC1-4A6D8088A0A0}" type="presOf" srcId="{A01CB58A-7964-44C2-8E12-5784EA0A5AF0}" destId="{B623E010-4672-48D2-9F15-2BA98A33C906}" srcOrd="0" destOrd="0" presId="urn:microsoft.com/office/officeart/2005/8/layout/matrix2"/>
    <dgm:cxn modelId="{6B107542-EA1E-4CB4-A3F4-1330CC628190}" srcId="{651B2C6C-3425-4A75-8CC3-A82C811E108C}" destId="{A01CB58A-7964-44C2-8E12-5784EA0A5AF0}" srcOrd="1" destOrd="0" parTransId="{4EA96DEE-4DFA-4375-A4CB-49A4A606746B}" sibTransId="{C1630B82-E5C9-49D8-9466-0040BFAF7576}"/>
    <dgm:cxn modelId="{74426527-CDEB-460C-B76C-759CFB3CEC43}" srcId="{651B2C6C-3425-4A75-8CC3-A82C811E108C}" destId="{0EA73B17-DC5E-4FAB-8E8A-3C0334875F2B}" srcOrd="3" destOrd="0" parTransId="{C4AD18F7-4282-425E-94B3-84201CF9E27E}" sibTransId="{05B3BDE5-58A3-47BF-B995-2E1884692E76}"/>
    <dgm:cxn modelId="{36F55B21-AB47-4BE5-B366-4B4CCC5DA537}" type="presOf" srcId="{BF9420C1-DFEC-4FAA-916B-0AFF34B2B01F}" destId="{53745D31-1038-4F32-BF19-658557B8452D}" srcOrd="0" destOrd="0" presId="urn:microsoft.com/office/officeart/2005/8/layout/matrix2"/>
    <dgm:cxn modelId="{83579B18-E504-4C85-958A-941F87435EEC}" type="presParOf" srcId="{2021C581-D6CC-431D-A99A-D416B6D6DEE8}" destId="{F003DB4A-1F20-445D-B823-F70FBFAF5DA6}" srcOrd="0" destOrd="0" presId="urn:microsoft.com/office/officeart/2005/8/layout/matrix2"/>
    <dgm:cxn modelId="{7CA046F0-18E0-4822-833D-506DF3A9F057}" type="presParOf" srcId="{2021C581-D6CC-431D-A99A-D416B6D6DEE8}" destId="{53745D31-1038-4F32-BF19-658557B8452D}" srcOrd="1" destOrd="0" presId="urn:microsoft.com/office/officeart/2005/8/layout/matrix2"/>
    <dgm:cxn modelId="{27F7802F-4885-4AAD-A68F-A45732F835C8}" type="presParOf" srcId="{2021C581-D6CC-431D-A99A-D416B6D6DEE8}" destId="{B623E010-4672-48D2-9F15-2BA98A33C906}" srcOrd="2" destOrd="0" presId="urn:microsoft.com/office/officeart/2005/8/layout/matrix2"/>
    <dgm:cxn modelId="{EDF27B8D-E547-49E3-B7D5-303331DF65B2}" type="presParOf" srcId="{2021C581-D6CC-431D-A99A-D416B6D6DEE8}" destId="{95EE1DAE-3EE9-44A8-9C4F-E082160743DE}" srcOrd="3" destOrd="0" presId="urn:microsoft.com/office/officeart/2005/8/layout/matrix2"/>
    <dgm:cxn modelId="{CC4D2EBB-69E7-4AB1-9568-32E58AF36A5E}" type="presParOf" srcId="{2021C581-D6CC-431D-A99A-D416B6D6DEE8}" destId="{F6A1A6BD-9D2B-4690-8C42-0585E187AC4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D400C3-C93F-4986-8BE7-74B347044ED5}"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F5E65733-AF7C-4136-9C86-4AAC140DC9AA}">
      <dgm:prSet phldrT="[Text]"/>
      <dgm:spPr/>
      <dgm:t>
        <a:bodyPr/>
        <a:lstStyle/>
        <a:p>
          <a:r>
            <a:rPr lang="fa-IR" dirty="0">
              <a:cs typeface="B Koodak" panose="00000700000000000000" pitchFamily="2" charset="-78"/>
            </a:rPr>
            <a:t>برخورد مناسب</a:t>
          </a:r>
          <a:endParaRPr lang="en-US" dirty="0">
            <a:cs typeface="B Koodak" panose="00000700000000000000" pitchFamily="2" charset="-78"/>
          </a:endParaRPr>
        </a:p>
      </dgm:t>
    </dgm:pt>
    <dgm:pt modelId="{FF2661DC-4C82-4970-9304-4B20B9AE6EC4}" type="parTrans" cxnId="{67FAF35F-C05B-4B89-8EC5-31EE4D98F7C6}">
      <dgm:prSet/>
      <dgm:spPr/>
      <dgm:t>
        <a:bodyPr/>
        <a:lstStyle/>
        <a:p>
          <a:endParaRPr lang="en-US">
            <a:cs typeface="B Koodak" panose="00000700000000000000" pitchFamily="2" charset="-78"/>
          </a:endParaRPr>
        </a:p>
      </dgm:t>
    </dgm:pt>
    <dgm:pt modelId="{424B4D59-CC3F-4E4F-94AA-71E3B50DF6F3}" type="sibTrans" cxnId="{67FAF35F-C05B-4B89-8EC5-31EE4D98F7C6}">
      <dgm:prSet/>
      <dgm:spPr/>
      <dgm:t>
        <a:bodyPr/>
        <a:lstStyle/>
        <a:p>
          <a:endParaRPr lang="en-US">
            <a:cs typeface="B Koodak" panose="00000700000000000000" pitchFamily="2" charset="-78"/>
          </a:endParaRPr>
        </a:p>
      </dgm:t>
    </dgm:pt>
    <dgm:pt modelId="{023B44BE-A523-4CA4-B698-3B3C3C1769A7}">
      <dgm:prSet phldrT="[Text]"/>
      <dgm:spPr/>
      <dgm:t>
        <a:bodyPr/>
        <a:lstStyle/>
        <a:p>
          <a:r>
            <a:rPr lang="en-US" dirty="0">
              <a:cs typeface="B Koodak" panose="00000700000000000000" pitchFamily="2" charset="-78"/>
            </a:rPr>
            <a:t>Compassion (</a:t>
          </a:r>
          <a:r>
            <a:rPr lang="fa-IR" dirty="0">
              <a:cs typeface="B Koodak" panose="00000700000000000000" pitchFamily="2" charset="-78"/>
            </a:rPr>
            <a:t>لبخند و روی خوش</a:t>
          </a:r>
          <a:r>
            <a:rPr lang="en-US" dirty="0">
              <a:cs typeface="B Koodak" panose="00000700000000000000" pitchFamily="2" charset="-78"/>
            </a:rPr>
            <a:t>)</a:t>
          </a:r>
        </a:p>
      </dgm:t>
    </dgm:pt>
    <dgm:pt modelId="{A2894622-EDE0-4F06-9345-ED783EF2F82B}" type="parTrans" cxnId="{6130D68A-9060-4E99-BBBC-7A78524F9DD4}">
      <dgm:prSet/>
      <dgm:spPr/>
      <dgm:t>
        <a:bodyPr/>
        <a:lstStyle/>
        <a:p>
          <a:endParaRPr lang="en-US">
            <a:cs typeface="B Koodak" panose="00000700000000000000" pitchFamily="2" charset="-78"/>
          </a:endParaRPr>
        </a:p>
      </dgm:t>
    </dgm:pt>
    <dgm:pt modelId="{3AE6A18F-B08A-4D7D-9A2E-23849A25D292}" type="sibTrans" cxnId="{6130D68A-9060-4E99-BBBC-7A78524F9DD4}">
      <dgm:prSet/>
      <dgm:spPr/>
      <dgm:t>
        <a:bodyPr/>
        <a:lstStyle/>
        <a:p>
          <a:endParaRPr lang="en-US">
            <a:cs typeface="B Koodak" panose="00000700000000000000" pitchFamily="2" charset="-78"/>
          </a:endParaRPr>
        </a:p>
      </dgm:t>
    </dgm:pt>
    <dgm:pt modelId="{E7AABCA9-8423-43DE-AAA9-3A99153677A4}">
      <dgm:prSet phldrT="[Text]"/>
      <dgm:spPr/>
      <dgm:t>
        <a:bodyPr/>
        <a:lstStyle/>
        <a:p>
          <a:r>
            <a:rPr lang="en-US" dirty="0">
              <a:cs typeface="B Koodak" panose="00000700000000000000" pitchFamily="2" charset="-78"/>
            </a:rPr>
            <a:t>Curiosity (</a:t>
          </a:r>
          <a:r>
            <a:rPr lang="fa-IR" dirty="0">
              <a:cs typeface="B Koodak" panose="00000700000000000000" pitchFamily="2" charset="-78"/>
            </a:rPr>
            <a:t>گوش شنوا و احترام</a:t>
          </a:r>
          <a:r>
            <a:rPr lang="en-US" dirty="0">
              <a:cs typeface="B Koodak" panose="00000700000000000000" pitchFamily="2" charset="-78"/>
            </a:rPr>
            <a:t>)</a:t>
          </a:r>
        </a:p>
      </dgm:t>
    </dgm:pt>
    <dgm:pt modelId="{1727DA41-C4FF-41DE-931C-8CE870E1C61B}" type="parTrans" cxnId="{7CA89319-C348-4F05-8EC9-97F0FB917249}">
      <dgm:prSet/>
      <dgm:spPr/>
      <dgm:t>
        <a:bodyPr/>
        <a:lstStyle/>
        <a:p>
          <a:endParaRPr lang="en-US">
            <a:cs typeface="B Koodak" panose="00000700000000000000" pitchFamily="2" charset="-78"/>
          </a:endParaRPr>
        </a:p>
      </dgm:t>
    </dgm:pt>
    <dgm:pt modelId="{6252D5EF-584F-4357-BAED-DD4B8A852A14}" type="sibTrans" cxnId="{7CA89319-C348-4F05-8EC9-97F0FB917249}">
      <dgm:prSet/>
      <dgm:spPr/>
      <dgm:t>
        <a:bodyPr/>
        <a:lstStyle/>
        <a:p>
          <a:endParaRPr lang="en-US">
            <a:cs typeface="B Koodak" panose="00000700000000000000" pitchFamily="2" charset="-78"/>
          </a:endParaRPr>
        </a:p>
      </dgm:t>
    </dgm:pt>
    <dgm:pt modelId="{A6BF6CB6-906B-484F-A8B4-311FBB1F1F74}">
      <dgm:prSet phldrT="[Text]"/>
      <dgm:spPr/>
      <dgm:t>
        <a:bodyPr/>
        <a:lstStyle/>
        <a:p>
          <a:r>
            <a:rPr lang="fa-IR" dirty="0">
              <a:cs typeface="B Koodak" panose="00000700000000000000" pitchFamily="2" charset="-78"/>
            </a:rPr>
            <a:t>اعتمادسازی</a:t>
          </a:r>
          <a:endParaRPr lang="en-US" dirty="0">
            <a:cs typeface="B Koodak" panose="00000700000000000000" pitchFamily="2" charset="-78"/>
          </a:endParaRPr>
        </a:p>
      </dgm:t>
    </dgm:pt>
    <dgm:pt modelId="{872A83C4-FCEF-4A9A-A08A-8CB46D93F50E}" type="parTrans" cxnId="{9729447C-F77E-4611-A180-823CD525EF90}">
      <dgm:prSet/>
      <dgm:spPr/>
      <dgm:t>
        <a:bodyPr/>
        <a:lstStyle/>
        <a:p>
          <a:endParaRPr lang="en-US">
            <a:cs typeface="B Koodak" panose="00000700000000000000" pitchFamily="2" charset="-78"/>
          </a:endParaRPr>
        </a:p>
      </dgm:t>
    </dgm:pt>
    <dgm:pt modelId="{A8E95BFE-502F-4C68-BF21-DCF437A61D4F}" type="sibTrans" cxnId="{9729447C-F77E-4611-A180-823CD525EF90}">
      <dgm:prSet/>
      <dgm:spPr/>
      <dgm:t>
        <a:bodyPr/>
        <a:lstStyle/>
        <a:p>
          <a:endParaRPr lang="en-US">
            <a:cs typeface="B Koodak" panose="00000700000000000000" pitchFamily="2" charset="-78"/>
          </a:endParaRPr>
        </a:p>
      </dgm:t>
    </dgm:pt>
    <dgm:pt modelId="{38ACAD62-9AA3-4AFD-AC01-6FF995E680A7}">
      <dgm:prSet phldrT="[Text]"/>
      <dgm:spPr/>
      <dgm:t>
        <a:bodyPr/>
        <a:lstStyle/>
        <a:p>
          <a:r>
            <a:rPr lang="en-US" dirty="0">
              <a:cs typeface="B Koodak" panose="00000700000000000000" pitchFamily="2" charset="-78"/>
            </a:rPr>
            <a:t>Stress management</a:t>
          </a:r>
        </a:p>
      </dgm:t>
    </dgm:pt>
    <dgm:pt modelId="{0F77EFAA-596F-4422-8476-1590F3FEFA2D}" type="parTrans" cxnId="{1B361916-E91C-4A61-8890-76BA799C4D4C}">
      <dgm:prSet/>
      <dgm:spPr/>
      <dgm:t>
        <a:bodyPr/>
        <a:lstStyle/>
        <a:p>
          <a:endParaRPr lang="en-US">
            <a:cs typeface="B Koodak" panose="00000700000000000000" pitchFamily="2" charset="-78"/>
          </a:endParaRPr>
        </a:p>
      </dgm:t>
    </dgm:pt>
    <dgm:pt modelId="{1319B21F-5982-4C12-A2E3-C559257EC9DE}" type="sibTrans" cxnId="{1B361916-E91C-4A61-8890-76BA799C4D4C}">
      <dgm:prSet/>
      <dgm:spPr/>
      <dgm:t>
        <a:bodyPr/>
        <a:lstStyle/>
        <a:p>
          <a:endParaRPr lang="en-US">
            <a:cs typeface="B Koodak" panose="00000700000000000000" pitchFamily="2" charset="-78"/>
          </a:endParaRPr>
        </a:p>
      </dgm:t>
    </dgm:pt>
    <dgm:pt modelId="{A3C37297-0770-4C88-A0EA-8D1ABAA96C00}">
      <dgm:prSet phldrT="[Text]"/>
      <dgm:spPr/>
      <dgm:t>
        <a:bodyPr/>
        <a:lstStyle/>
        <a:p>
          <a:r>
            <a:rPr lang="en-US" dirty="0">
              <a:cs typeface="B Koodak" panose="00000700000000000000" pitchFamily="2" charset="-78"/>
            </a:rPr>
            <a:t>speaking</a:t>
          </a:r>
        </a:p>
      </dgm:t>
    </dgm:pt>
    <dgm:pt modelId="{B37F4D01-89A0-451E-A5B4-A058BD01EF80}" type="parTrans" cxnId="{040688DF-41AC-4F4D-8C05-4BDC2A6D7C94}">
      <dgm:prSet/>
      <dgm:spPr/>
      <dgm:t>
        <a:bodyPr/>
        <a:lstStyle/>
        <a:p>
          <a:endParaRPr lang="en-US">
            <a:cs typeface="B Koodak" panose="00000700000000000000" pitchFamily="2" charset="-78"/>
          </a:endParaRPr>
        </a:p>
      </dgm:t>
    </dgm:pt>
    <dgm:pt modelId="{8D78D11D-D3F6-4CCE-842F-8C314E035837}" type="sibTrans" cxnId="{040688DF-41AC-4F4D-8C05-4BDC2A6D7C94}">
      <dgm:prSet/>
      <dgm:spPr/>
      <dgm:t>
        <a:bodyPr/>
        <a:lstStyle/>
        <a:p>
          <a:endParaRPr lang="en-US">
            <a:cs typeface="B Koodak" panose="00000700000000000000" pitchFamily="2" charset="-78"/>
          </a:endParaRPr>
        </a:p>
      </dgm:t>
    </dgm:pt>
    <dgm:pt modelId="{AFE3967A-A2D1-49D0-80AC-C9CEE9B30781}">
      <dgm:prSet phldrT="[Text]"/>
      <dgm:spPr/>
      <dgm:t>
        <a:bodyPr/>
        <a:lstStyle/>
        <a:p>
          <a:r>
            <a:rPr lang="fa-IR" dirty="0">
              <a:cs typeface="B Koodak" panose="00000700000000000000" pitchFamily="2" charset="-78"/>
            </a:rPr>
            <a:t>خودافشایی</a:t>
          </a:r>
          <a:endParaRPr lang="en-US" dirty="0">
            <a:cs typeface="B Koodak" panose="00000700000000000000" pitchFamily="2" charset="-78"/>
          </a:endParaRPr>
        </a:p>
      </dgm:t>
    </dgm:pt>
    <dgm:pt modelId="{C2F3C1D7-AE09-490F-AC79-DEE8E8851B68}" type="parTrans" cxnId="{005539B5-6E46-4292-9A09-66D709810F2B}">
      <dgm:prSet/>
      <dgm:spPr/>
      <dgm:t>
        <a:bodyPr/>
        <a:lstStyle/>
        <a:p>
          <a:endParaRPr lang="en-US">
            <a:cs typeface="B Koodak" panose="00000700000000000000" pitchFamily="2" charset="-78"/>
          </a:endParaRPr>
        </a:p>
      </dgm:t>
    </dgm:pt>
    <dgm:pt modelId="{DAD7F28A-A271-4DE1-9D5E-CDFD8618261F}" type="sibTrans" cxnId="{005539B5-6E46-4292-9A09-66D709810F2B}">
      <dgm:prSet/>
      <dgm:spPr/>
      <dgm:t>
        <a:bodyPr/>
        <a:lstStyle/>
        <a:p>
          <a:endParaRPr lang="en-US">
            <a:cs typeface="B Koodak" panose="00000700000000000000" pitchFamily="2" charset="-78"/>
          </a:endParaRPr>
        </a:p>
      </dgm:t>
    </dgm:pt>
    <dgm:pt modelId="{E2A21C26-EBE2-425D-924E-53A07C24D935}">
      <dgm:prSet phldrT="[Text]"/>
      <dgm:spPr/>
      <dgm:t>
        <a:bodyPr/>
        <a:lstStyle/>
        <a:p>
          <a:r>
            <a:rPr lang="en-US" dirty="0">
              <a:cs typeface="B Koodak" panose="00000700000000000000" pitchFamily="2" charset="-78"/>
            </a:rPr>
            <a:t>Expressing their thoughts</a:t>
          </a:r>
        </a:p>
      </dgm:t>
    </dgm:pt>
    <dgm:pt modelId="{0E4BDB67-16B7-45B3-B42E-025BCF2F176A}" type="parTrans" cxnId="{49E38F63-DCAE-4D5C-9F96-A6FA9EBEF134}">
      <dgm:prSet/>
      <dgm:spPr/>
      <dgm:t>
        <a:bodyPr/>
        <a:lstStyle/>
        <a:p>
          <a:endParaRPr lang="en-US">
            <a:cs typeface="B Koodak" panose="00000700000000000000" pitchFamily="2" charset="-78"/>
          </a:endParaRPr>
        </a:p>
      </dgm:t>
    </dgm:pt>
    <dgm:pt modelId="{6FFC7AC2-75AA-4F63-A94A-F62B503A4B9A}" type="sibTrans" cxnId="{49E38F63-DCAE-4D5C-9F96-A6FA9EBEF134}">
      <dgm:prSet/>
      <dgm:spPr/>
      <dgm:t>
        <a:bodyPr/>
        <a:lstStyle/>
        <a:p>
          <a:endParaRPr lang="en-US">
            <a:cs typeface="B Koodak" panose="00000700000000000000" pitchFamily="2" charset="-78"/>
          </a:endParaRPr>
        </a:p>
      </dgm:t>
    </dgm:pt>
    <dgm:pt modelId="{368605EB-18B9-4499-9DA3-DE7C03490DE7}">
      <dgm:prSet phldrT="[Text]"/>
      <dgm:spPr/>
      <dgm:t>
        <a:bodyPr/>
        <a:lstStyle/>
        <a:p>
          <a:r>
            <a:rPr lang="en-US" dirty="0">
              <a:cs typeface="B Koodak" panose="00000700000000000000" pitchFamily="2" charset="-78"/>
            </a:rPr>
            <a:t>Expressing their feeling</a:t>
          </a:r>
        </a:p>
      </dgm:t>
    </dgm:pt>
    <dgm:pt modelId="{A50103BF-3F98-4240-A096-733A95F21711}" type="parTrans" cxnId="{5DF27A6B-8BB8-4C8E-8339-C57F95527570}">
      <dgm:prSet/>
      <dgm:spPr/>
      <dgm:t>
        <a:bodyPr/>
        <a:lstStyle/>
        <a:p>
          <a:endParaRPr lang="en-US">
            <a:cs typeface="B Koodak" panose="00000700000000000000" pitchFamily="2" charset="-78"/>
          </a:endParaRPr>
        </a:p>
      </dgm:t>
    </dgm:pt>
    <dgm:pt modelId="{62D7E4A1-0614-4C70-B185-3C42FFD6B350}" type="sibTrans" cxnId="{5DF27A6B-8BB8-4C8E-8339-C57F95527570}">
      <dgm:prSet/>
      <dgm:spPr/>
      <dgm:t>
        <a:bodyPr/>
        <a:lstStyle/>
        <a:p>
          <a:endParaRPr lang="en-US">
            <a:cs typeface="B Koodak" panose="00000700000000000000" pitchFamily="2" charset="-78"/>
          </a:endParaRPr>
        </a:p>
      </dgm:t>
    </dgm:pt>
    <dgm:pt modelId="{2AA43E50-BBB1-465E-95A0-ABFC6C81D6E5}" type="pres">
      <dgm:prSet presAssocID="{2BD400C3-C93F-4986-8BE7-74B347044ED5}" presName="linearFlow" presStyleCnt="0">
        <dgm:presLayoutVars>
          <dgm:dir/>
          <dgm:animLvl val="lvl"/>
          <dgm:resizeHandles val="exact"/>
        </dgm:presLayoutVars>
      </dgm:prSet>
      <dgm:spPr/>
      <dgm:t>
        <a:bodyPr/>
        <a:lstStyle/>
        <a:p>
          <a:endParaRPr lang="en-US"/>
        </a:p>
      </dgm:t>
    </dgm:pt>
    <dgm:pt modelId="{2C6FE11F-BCC5-4E07-8D06-2F11FF3DE6D4}" type="pres">
      <dgm:prSet presAssocID="{F5E65733-AF7C-4136-9C86-4AAC140DC9AA}" presName="composite" presStyleCnt="0"/>
      <dgm:spPr/>
    </dgm:pt>
    <dgm:pt modelId="{6C43F2A5-0E90-4BAB-B42F-F7B7DA09FC16}" type="pres">
      <dgm:prSet presAssocID="{F5E65733-AF7C-4136-9C86-4AAC140DC9AA}" presName="parentText" presStyleLbl="alignNode1" presStyleIdx="0" presStyleCnt="3">
        <dgm:presLayoutVars>
          <dgm:chMax val="1"/>
          <dgm:bulletEnabled val="1"/>
        </dgm:presLayoutVars>
      </dgm:prSet>
      <dgm:spPr/>
      <dgm:t>
        <a:bodyPr/>
        <a:lstStyle/>
        <a:p>
          <a:endParaRPr lang="en-US"/>
        </a:p>
      </dgm:t>
    </dgm:pt>
    <dgm:pt modelId="{A067DA40-4B50-4429-9948-E845413FB2A9}" type="pres">
      <dgm:prSet presAssocID="{F5E65733-AF7C-4136-9C86-4AAC140DC9AA}" presName="descendantText" presStyleLbl="alignAcc1" presStyleIdx="0" presStyleCnt="3">
        <dgm:presLayoutVars>
          <dgm:bulletEnabled val="1"/>
        </dgm:presLayoutVars>
      </dgm:prSet>
      <dgm:spPr/>
      <dgm:t>
        <a:bodyPr/>
        <a:lstStyle/>
        <a:p>
          <a:endParaRPr lang="en-US"/>
        </a:p>
      </dgm:t>
    </dgm:pt>
    <dgm:pt modelId="{800BC6B8-6649-45B6-872E-31D1D9BD1D25}" type="pres">
      <dgm:prSet presAssocID="{424B4D59-CC3F-4E4F-94AA-71E3B50DF6F3}" presName="sp" presStyleCnt="0"/>
      <dgm:spPr/>
    </dgm:pt>
    <dgm:pt modelId="{E1BD5DB3-3D12-4E79-9266-043A7786F226}" type="pres">
      <dgm:prSet presAssocID="{A6BF6CB6-906B-484F-A8B4-311FBB1F1F74}" presName="composite" presStyleCnt="0"/>
      <dgm:spPr/>
    </dgm:pt>
    <dgm:pt modelId="{65A3FECF-7514-414A-B341-D6D01A504C56}" type="pres">
      <dgm:prSet presAssocID="{A6BF6CB6-906B-484F-A8B4-311FBB1F1F74}" presName="parentText" presStyleLbl="alignNode1" presStyleIdx="1" presStyleCnt="3">
        <dgm:presLayoutVars>
          <dgm:chMax val="1"/>
          <dgm:bulletEnabled val="1"/>
        </dgm:presLayoutVars>
      </dgm:prSet>
      <dgm:spPr/>
      <dgm:t>
        <a:bodyPr/>
        <a:lstStyle/>
        <a:p>
          <a:endParaRPr lang="en-US"/>
        </a:p>
      </dgm:t>
    </dgm:pt>
    <dgm:pt modelId="{4E5277C5-FC88-4AB0-BF63-91E1D58FFB36}" type="pres">
      <dgm:prSet presAssocID="{A6BF6CB6-906B-484F-A8B4-311FBB1F1F74}" presName="descendantText" presStyleLbl="alignAcc1" presStyleIdx="1" presStyleCnt="3">
        <dgm:presLayoutVars>
          <dgm:bulletEnabled val="1"/>
        </dgm:presLayoutVars>
      </dgm:prSet>
      <dgm:spPr/>
      <dgm:t>
        <a:bodyPr/>
        <a:lstStyle/>
        <a:p>
          <a:endParaRPr lang="en-US"/>
        </a:p>
      </dgm:t>
    </dgm:pt>
    <dgm:pt modelId="{12D385D9-FF63-450D-94EA-C79DB2808760}" type="pres">
      <dgm:prSet presAssocID="{A8E95BFE-502F-4C68-BF21-DCF437A61D4F}" presName="sp" presStyleCnt="0"/>
      <dgm:spPr/>
    </dgm:pt>
    <dgm:pt modelId="{D3B755D8-DACD-4D2A-AC0D-98BB20CF1E15}" type="pres">
      <dgm:prSet presAssocID="{AFE3967A-A2D1-49D0-80AC-C9CEE9B30781}" presName="composite" presStyleCnt="0"/>
      <dgm:spPr/>
    </dgm:pt>
    <dgm:pt modelId="{C14B4F38-A3D4-467A-9B66-5D887480FBFF}" type="pres">
      <dgm:prSet presAssocID="{AFE3967A-A2D1-49D0-80AC-C9CEE9B30781}" presName="parentText" presStyleLbl="alignNode1" presStyleIdx="2" presStyleCnt="3">
        <dgm:presLayoutVars>
          <dgm:chMax val="1"/>
          <dgm:bulletEnabled val="1"/>
        </dgm:presLayoutVars>
      </dgm:prSet>
      <dgm:spPr/>
      <dgm:t>
        <a:bodyPr/>
        <a:lstStyle/>
        <a:p>
          <a:endParaRPr lang="en-US"/>
        </a:p>
      </dgm:t>
    </dgm:pt>
    <dgm:pt modelId="{E77F2A49-2631-4DB4-A8D3-62CA4A8CCB30}" type="pres">
      <dgm:prSet presAssocID="{AFE3967A-A2D1-49D0-80AC-C9CEE9B30781}" presName="descendantText" presStyleLbl="alignAcc1" presStyleIdx="2" presStyleCnt="3">
        <dgm:presLayoutVars>
          <dgm:bulletEnabled val="1"/>
        </dgm:presLayoutVars>
      </dgm:prSet>
      <dgm:spPr/>
      <dgm:t>
        <a:bodyPr/>
        <a:lstStyle/>
        <a:p>
          <a:endParaRPr lang="en-US"/>
        </a:p>
      </dgm:t>
    </dgm:pt>
  </dgm:ptLst>
  <dgm:cxnLst>
    <dgm:cxn modelId="{67FAF35F-C05B-4B89-8EC5-31EE4D98F7C6}" srcId="{2BD400C3-C93F-4986-8BE7-74B347044ED5}" destId="{F5E65733-AF7C-4136-9C86-4AAC140DC9AA}" srcOrd="0" destOrd="0" parTransId="{FF2661DC-4C82-4970-9304-4B20B9AE6EC4}" sibTransId="{424B4D59-CC3F-4E4F-94AA-71E3B50DF6F3}"/>
    <dgm:cxn modelId="{5DF27A6B-8BB8-4C8E-8339-C57F95527570}" srcId="{AFE3967A-A2D1-49D0-80AC-C9CEE9B30781}" destId="{368605EB-18B9-4499-9DA3-DE7C03490DE7}" srcOrd="1" destOrd="0" parTransId="{A50103BF-3F98-4240-A096-733A95F21711}" sibTransId="{62D7E4A1-0614-4C70-B185-3C42FFD6B350}"/>
    <dgm:cxn modelId="{F7F29F7D-A5B4-41AB-B6B5-420522B95F18}" type="presOf" srcId="{E7AABCA9-8423-43DE-AAA9-3A99153677A4}" destId="{A067DA40-4B50-4429-9948-E845413FB2A9}" srcOrd="0" destOrd="1" presId="urn:microsoft.com/office/officeart/2005/8/layout/chevron2"/>
    <dgm:cxn modelId="{C5A36A44-29DD-45AF-8EF4-310458E0432F}" type="presOf" srcId="{A6BF6CB6-906B-484F-A8B4-311FBB1F1F74}" destId="{65A3FECF-7514-414A-B341-D6D01A504C56}" srcOrd="0" destOrd="0" presId="urn:microsoft.com/office/officeart/2005/8/layout/chevron2"/>
    <dgm:cxn modelId="{49E38F63-DCAE-4D5C-9F96-A6FA9EBEF134}" srcId="{AFE3967A-A2D1-49D0-80AC-C9CEE9B30781}" destId="{E2A21C26-EBE2-425D-924E-53A07C24D935}" srcOrd="0" destOrd="0" parTransId="{0E4BDB67-16B7-45B3-B42E-025BCF2F176A}" sibTransId="{6FFC7AC2-75AA-4F63-A94A-F62B503A4B9A}"/>
    <dgm:cxn modelId="{9546D0B0-6A47-4459-B64F-93AA2A4CF144}" type="presOf" srcId="{023B44BE-A523-4CA4-B698-3B3C3C1769A7}" destId="{A067DA40-4B50-4429-9948-E845413FB2A9}" srcOrd="0" destOrd="0" presId="urn:microsoft.com/office/officeart/2005/8/layout/chevron2"/>
    <dgm:cxn modelId="{7CA89319-C348-4F05-8EC9-97F0FB917249}" srcId="{F5E65733-AF7C-4136-9C86-4AAC140DC9AA}" destId="{E7AABCA9-8423-43DE-AAA9-3A99153677A4}" srcOrd="1" destOrd="0" parTransId="{1727DA41-C4FF-41DE-931C-8CE870E1C61B}" sibTransId="{6252D5EF-584F-4357-BAED-DD4B8A852A14}"/>
    <dgm:cxn modelId="{1B361916-E91C-4A61-8890-76BA799C4D4C}" srcId="{A6BF6CB6-906B-484F-A8B4-311FBB1F1F74}" destId="{38ACAD62-9AA3-4AFD-AC01-6FF995E680A7}" srcOrd="0" destOrd="0" parTransId="{0F77EFAA-596F-4422-8476-1590F3FEFA2D}" sibTransId="{1319B21F-5982-4C12-A2E3-C559257EC9DE}"/>
    <dgm:cxn modelId="{A6098D2A-A474-4FE1-B8A5-FE552FFE3C9D}" type="presOf" srcId="{F5E65733-AF7C-4136-9C86-4AAC140DC9AA}" destId="{6C43F2A5-0E90-4BAB-B42F-F7B7DA09FC16}" srcOrd="0" destOrd="0" presId="urn:microsoft.com/office/officeart/2005/8/layout/chevron2"/>
    <dgm:cxn modelId="{9729447C-F77E-4611-A180-823CD525EF90}" srcId="{2BD400C3-C93F-4986-8BE7-74B347044ED5}" destId="{A6BF6CB6-906B-484F-A8B4-311FBB1F1F74}" srcOrd="1" destOrd="0" parTransId="{872A83C4-FCEF-4A9A-A08A-8CB46D93F50E}" sibTransId="{A8E95BFE-502F-4C68-BF21-DCF437A61D4F}"/>
    <dgm:cxn modelId="{CE9F1121-E3C4-4013-87C1-128163E6D2CE}" type="presOf" srcId="{38ACAD62-9AA3-4AFD-AC01-6FF995E680A7}" destId="{4E5277C5-FC88-4AB0-BF63-91E1D58FFB36}" srcOrd="0" destOrd="0" presId="urn:microsoft.com/office/officeart/2005/8/layout/chevron2"/>
    <dgm:cxn modelId="{005539B5-6E46-4292-9A09-66D709810F2B}" srcId="{2BD400C3-C93F-4986-8BE7-74B347044ED5}" destId="{AFE3967A-A2D1-49D0-80AC-C9CEE9B30781}" srcOrd="2" destOrd="0" parTransId="{C2F3C1D7-AE09-490F-AC79-DEE8E8851B68}" sibTransId="{DAD7F28A-A271-4DE1-9D5E-CDFD8618261F}"/>
    <dgm:cxn modelId="{919FBA92-31D1-4A8C-BB3E-65F559C36473}" type="presOf" srcId="{368605EB-18B9-4499-9DA3-DE7C03490DE7}" destId="{E77F2A49-2631-4DB4-A8D3-62CA4A8CCB30}" srcOrd="0" destOrd="1" presId="urn:microsoft.com/office/officeart/2005/8/layout/chevron2"/>
    <dgm:cxn modelId="{6130D68A-9060-4E99-BBBC-7A78524F9DD4}" srcId="{F5E65733-AF7C-4136-9C86-4AAC140DC9AA}" destId="{023B44BE-A523-4CA4-B698-3B3C3C1769A7}" srcOrd="0" destOrd="0" parTransId="{A2894622-EDE0-4F06-9345-ED783EF2F82B}" sibTransId="{3AE6A18F-B08A-4D7D-9A2E-23849A25D292}"/>
    <dgm:cxn modelId="{040688DF-41AC-4F4D-8C05-4BDC2A6D7C94}" srcId="{A6BF6CB6-906B-484F-A8B4-311FBB1F1F74}" destId="{A3C37297-0770-4C88-A0EA-8D1ABAA96C00}" srcOrd="1" destOrd="0" parTransId="{B37F4D01-89A0-451E-A5B4-A058BD01EF80}" sibTransId="{8D78D11D-D3F6-4CCE-842F-8C314E035837}"/>
    <dgm:cxn modelId="{C5E9A236-8E8D-4C45-80F4-2A4912BD1F77}" type="presOf" srcId="{A3C37297-0770-4C88-A0EA-8D1ABAA96C00}" destId="{4E5277C5-FC88-4AB0-BF63-91E1D58FFB36}" srcOrd="0" destOrd="1" presId="urn:microsoft.com/office/officeart/2005/8/layout/chevron2"/>
    <dgm:cxn modelId="{9655F02A-68DA-4679-B2E1-BB4A3B1E12B4}" type="presOf" srcId="{E2A21C26-EBE2-425D-924E-53A07C24D935}" destId="{E77F2A49-2631-4DB4-A8D3-62CA4A8CCB30}" srcOrd="0" destOrd="0" presId="urn:microsoft.com/office/officeart/2005/8/layout/chevron2"/>
    <dgm:cxn modelId="{1E79D1A8-8B17-44D5-A224-39F03394AEC6}" type="presOf" srcId="{2BD400C3-C93F-4986-8BE7-74B347044ED5}" destId="{2AA43E50-BBB1-465E-95A0-ABFC6C81D6E5}" srcOrd="0" destOrd="0" presId="urn:microsoft.com/office/officeart/2005/8/layout/chevron2"/>
    <dgm:cxn modelId="{6E1D99F9-B431-48A6-AB2C-738AE119F3CC}" type="presOf" srcId="{AFE3967A-A2D1-49D0-80AC-C9CEE9B30781}" destId="{C14B4F38-A3D4-467A-9B66-5D887480FBFF}" srcOrd="0" destOrd="0" presId="urn:microsoft.com/office/officeart/2005/8/layout/chevron2"/>
    <dgm:cxn modelId="{CF72AC78-9FA9-4617-904C-51ECA115CB3C}" type="presParOf" srcId="{2AA43E50-BBB1-465E-95A0-ABFC6C81D6E5}" destId="{2C6FE11F-BCC5-4E07-8D06-2F11FF3DE6D4}" srcOrd="0" destOrd="0" presId="urn:microsoft.com/office/officeart/2005/8/layout/chevron2"/>
    <dgm:cxn modelId="{9E98FCED-8EAA-46D8-8A24-AF369C50B364}" type="presParOf" srcId="{2C6FE11F-BCC5-4E07-8D06-2F11FF3DE6D4}" destId="{6C43F2A5-0E90-4BAB-B42F-F7B7DA09FC16}" srcOrd="0" destOrd="0" presId="urn:microsoft.com/office/officeart/2005/8/layout/chevron2"/>
    <dgm:cxn modelId="{59FD60EE-9AFA-4732-952E-78552AD961D0}" type="presParOf" srcId="{2C6FE11F-BCC5-4E07-8D06-2F11FF3DE6D4}" destId="{A067DA40-4B50-4429-9948-E845413FB2A9}" srcOrd="1" destOrd="0" presId="urn:microsoft.com/office/officeart/2005/8/layout/chevron2"/>
    <dgm:cxn modelId="{0854238A-2EF3-41F1-A38A-9790B2268973}" type="presParOf" srcId="{2AA43E50-BBB1-465E-95A0-ABFC6C81D6E5}" destId="{800BC6B8-6649-45B6-872E-31D1D9BD1D25}" srcOrd="1" destOrd="0" presId="urn:microsoft.com/office/officeart/2005/8/layout/chevron2"/>
    <dgm:cxn modelId="{BA6FF8BE-F827-4264-81CF-0D7C4AC4ED88}" type="presParOf" srcId="{2AA43E50-BBB1-465E-95A0-ABFC6C81D6E5}" destId="{E1BD5DB3-3D12-4E79-9266-043A7786F226}" srcOrd="2" destOrd="0" presId="urn:microsoft.com/office/officeart/2005/8/layout/chevron2"/>
    <dgm:cxn modelId="{9F9F3479-8F3C-4D2A-8756-657C5771F1CD}" type="presParOf" srcId="{E1BD5DB3-3D12-4E79-9266-043A7786F226}" destId="{65A3FECF-7514-414A-B341-D6D01A504C56}" srcOrd="0" destOrd="0" presId="urn:microsoft.com/office/officeart/2005/8/layout/chevron2"/>
    <dgm:cxn modelId="{6F0EBE2F-5983-4C4D-BA60-0B59B313425F}" type="presParOf" srcId="{E1BD5DB3-3D12-4E79-9266-043A7786F226}" destId="{4E5277C5-FC88-4AB0-BF63-91E1D58FFB36}" srcOrd="1" destOrd="0" presId="urn:microsoft.com/office/officeart/2005/8/layout/chevron2"/>
    <dgm:cxn modelId="{2CEC9C68-1AA6-4D56-8EBB-F64D90F9C0A7}" type="presParOf" srcId="{2AA43E50-BBB1-465E-95A0-ABFC6C81D6E5}" destId="{12D385D9-FF63-450D-94EA-C79DB2808760}" srcOrd="3" destOrd="0" presId="urn:microsoft.com/office/officeart/2005/8/layout/chevron2"/>
    <dgm:cxn modelId="{F1B7A8E7-6521-4224-9F17-5759F0C36F71}" type="presParOf" srcId="{2AA43E50-BBB1-465E-95A0-ABFC6C81D6E5}" destId="{D3B755D8-DACD-4D2A-AC0D-98BB20CF1E15}" srcOrd="4" destOrd="0" presId="urn:microsoft.com/office/officeart/2005/8/layout/chevron2"/>
    <dgm:cxn modelId="{361C2286-3227-44DD-AB69-B3AD11A069ED}" type="presParOf" srcId="{D3B755D8-DACD-4D2A-AC0D-98BB20CF1E15}" destId="{C14B4F38-A3D4-467A-9B66-5D887480FBFF}" srcOrd="0" destOrd="0" presId="urn:microsoft.com/office/officeart/2005/8/layout/chevron2"/>
    <dgm:cxn modelId="{0B214F09-EA66-4064-A738-E351FAE466CB}" type="presParOf" srcId="{D3B755D8-DACD-4D2A-AC0D-98BB20CF1E15}" destId="{E77F2A49-2631-4DB4-A8D3-62CA4A8CCB3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8CC962-B5AD-46CF-9B65-289891BF2F2A}" type="doc">
      <dgm:prSet loTypeId="urn:microsoft.com/office/officeart/2009/3/layout/StepUpProcess" loCatId="process" qsTypeId="urn:microsoft.com/office/officeart/2009/2/quickstyle/3d8" qsCatId="3D" csTypeId="urn:microsoft.com/office/officeart/2005/8/colors/colorful1" csCatId="colorful" phldr="1"/>
      <dgm:spPr/>
      <dgm:t>
        <a:bodyPr/>
        <a:lstStyle/>
        <a:p>
          <a:endParaRPr lang="en-US"/>
        </a:p>
      </dgm:t>
    </dgm:pt>
    <dgm:pt modelId="{10853907-84D9-4F8B-B7C4-A5CB0F4D97FB}">
      <dgm:prSet phldrT="[Text]"/>
      <dgm:spPr/>
      <dgm:t>
        <a:bodyPr/>
        <a:lstStyle/>
        <a:p>
          <a:pPr algn="ctr" rtl="1"/>
          <a:r>
            <a:rPr lang="en-US" dirty="0" err="1">
              <a:cs typeface="B Yagut" panose="00000400000000000000" pitchFamily="2" charset="-78"/>
            </a:rPr>
            <a:t>Neustress</a:t>
          </a:r>
          <a:endParaRPr lang="en-US" dirty="0">
            <a:cs typeface="B Yagut" panose="00000400000000000000" pitchFamily="2" charset="-78"/>
          </a:endParaRPr>
        </a:p>
      </dgm:t>
    </dgm:pt>
    <dgm:pt modelId="{AEFC6508-42B8-42BF-A130-0FD0447752FD}" type="parTrans" cxnId="{5DD030D9-319E-4EF3-A5AE-F51294D0DAE4}">
      <dgm:prSet/>
      <dgm:spPr/>
      <dgm:t>
        <a:bodyPr/>
        <a:lstStyle/>
        <a:p>
          <a:pPr algn="ctr" rtl="1"/>
          <a:endParaRPr lang="en-US">
            <a:cs typeface="B Yagut" panose="00000400000000000000" pitchFamily="2" charset="-78"/>
          </a:endParaRPr>
        </a:p>
      </dgm:t>
    </dgm:pt>
    <dgm:pt modelId="{B6307B8E-6713-4F2F-A8CE-CA2DAF3055AD}" type="sibTrans" cxnId="{5DD030D9-319E-4EF3-A5AE-F51294D0DAE4}">
      <dgm:prSet/>
      <dgm:spPr/>
      <dgm:t>
        <a:bodyPr/>
        <a:lstStyle/>
        <a:p>
          <a:pPr algn="ctr" rtl="1"/>
          <a:endParaRPr lang="en-US">
            <a:cs typeface="B Yagut" panose="00000400000000000000" pitchFamily="2" charset="-78"/>
          </a:endParaRPr>
        </a:p>
      </dgm:t>
    </dgm:pt>
    <dgm:pt modelId="{A7CED0A0-A945-47E6-9704-E0FB8D6C22BA}">
      <dgm:prSet phldrT="[Text]"/>
      <dgm:spPr/>
      <dgm:t>
        <a:bodyPr/>
        <a:lstStyle/>
        <a:p>
          <a:pPr algn="ctr" rtl="1"/>
          <a:r>
            <a:rPr lang="en-US" dirty="0">
              <a:cs typeface="B Yagut" panose="00000400000000000000" pitchFamily="2" charset="-78"/>
            </a:rPr>
            <a:t>Eustress</a:t>
          </a:r>
        </a:p>
      </dgm:t>
    </dgm:pt>
    <dgm:pt modelId="{36808783-992C-4A4E-9B20-3747D7C898F7}" type="parTrans" cxnId="{8649B998-F7FA-444C-95FB-F6340FA570D0}">
      <dgm:prSet/>
      <dgm:spPr/>
      <dgm:t>
        <a:bodyPr/>
        <a:lstStyle/>
        <a:p>
          <a:pPr algn="ctr" rtl="1"/>
          <a:endParaRPr lang="en-US">
            <a:cs typeface="B Yagut" panose="00000400000000000000" pitchFamily="2" charset="-78"/>
          </a:endParaRPr>
        </a:p>
      </dgm:t>
    </dgm:pt>
    <dgm:pt modelId="{64F5B5D7-5A23-483B-B114-CEF0785067A1}" type="sibTrans" cxnId="{8649B998-F7FA-444C-95FB-F6340FA570D0}">
      <dgm:prSet/>
      <dgm:spPr/>
      <dgm:t>
        <a:bodyPr/>
        <a:lstStyle/>
        <a:p>
          <a:pPr algn="ctr" rtl="1"/>
          <a:endParaRPr lang="en-US">
            <a:cs typeface="B Yagut" panose="00000400000000000000" pitchFamily="2" charset="-78"/>
          </a:endParaRPr>
        </a:p>
      </dgm:t>
    </dgm:pt>
    <dgm:pt modelId="{2C9DB714-4DE1-40A2-B9EF-75E20624E128}">
      <dgm:prSet phldrT="[Text]"/>
      <dgm:spPr/>
      <dgm:t>
        <a:bodyPr/>
        <a:lstStyle/>
        <a:p>
          <a:pPr algn="ctr" rtl="1"/>
          <a:r>
            <a:rPr lang="en-US" dirty="0">
              <a:cs typeface="B Yagut" panose="00000400000000000000" pitchFamily="2" charset="-78"/>
            </a:rPr>
            <a:t>Distress</a:t>
          </a:r>
        </a:p>
      </dgm:t>
    </dgm:pt>
    <dgm:pt modelId="{5BE79697-0BA2-499F-BD73-39760769E8BD}" type="parTrans" cxnId="{8AE8D60D-7A23-4D45-A19C-F3D85930521B}">
      <dgm:prSet/>
      <dgm:spPr/>
      <dgm:t>
        <a:bodyPr/>
        <a:lstStyle/>
        <a:p>
          <a:pPr algn="ctr" rtl="1"/>
          <a:endParaRPr lang="en-US">
            <a:cs typeface="B Yagut" panose="00000400000000000000" pitchFamily="2" charset="-78"/>
          </a:endParaRPr>
        </a:p>
      </dgm:t>
    </dgm:pt>
    <dgm:pt modelId="{32786403-A01C-459D-8581-3B27CD050799}" type="sibTrans" cxnId="{8AE8D60D-7A23-4D45-A19C-F3D85930521B}">
      <dgm:prSet/>
      <dgm:spPr/>
      <dgm:t>
        <a:bodyPr/>
        <a:lstStyle/>
        <a:p>
          <a:pPr algn="ctr" rtl="1"/>
          <a:endParaRPr lang="en-US">
            <a:cs typeface="B Yagut" panose="00000400000000000000" pitchFamily="2" charset="-78"/>
          </a:endParaRPr>
        </a:p>
      </dgm:t>
    </dgm:pt>
    <dgm:pt modelId="{75D93672-351E-4833-8274-7038FC030E66}">
      <dgm:prSet phldrT="[Text]"/>
      <dgm:spPr/>
      <dgm:t>
        <a:bodyPr/>
        <a:lstStyle/>
        <a:p>
          <a:pPr algn="ctr" rtl="1"/>
          <a:r>
            <a:rPr lang="fa-IR" dirty="0">
              <a:cs typeface="B Yagut" panose="00000400000000000000" pitchFamily="2" charset="-78"/>
            </a:rPr>
            <a:t>کم‌استرسی و بی‌خیالی</a:t>
          </a:r>
          <a:endParaRPr lang="en-US" dirty="0">
            <a:cs typeface="B Yagut" panose="00000400000000000000" pitchFamily="2" charset="-78"/>
          </a:endParaRPr>
        </a:p>
      </dgm:t>
    </dgm:pt>
    <dgm:pt modelId="{6AED0554-0B7F-4CD4-9441-1766B51841D1}" type="parTrans" cxnId="{C6FD997E-B7F8-492E-8957-6EC9EB842B25}">
      <dgm:prSet/>
      <dgm:spPr/>
      <dgm:t>
        <a:bodyPr/>
        <a:lstStyle/>
        <a:p>
          <a:pPr algn="ctr" rtl="1"/>
          <a:endParaRPr lang="en-US">
            <a:cs typeface="B Yagut" panose="00000400000000000000" pitchFamily="2" charset="-78"/>
          </a:endParaRPr>
        </a:p>
      </dgm:t>
    </dgm:pt>
    <dgm:pt modelId="{9A6FD8F0-83B0-4C88-AA78-6097FB34D266}" type="sibTrans" cxnId="{C6FD997E-B7F8-492E-8957-6EC9EB842B25}">
      <dgm:prSet/>
      <dgm:spPr/>
      <dgm:t>
        <a:bodyPr/>
        <a:lstStyle/>
        <a:p>
          <a:pPr algn="ctr" rtl="1"/>
          <a:endParaRPr lang="en-US">
            <a:cs typeface="B Yagut" panose="00000400000000000000" pitchFamily="2" charset="-78"/>
          </a:endParaRPr>
        </a:p>
      </dgm:t>
    </dgm:pt>
    <dgm:pt modelId="{89667CDD-0035-467B-B174-D35E6558A391}">
      <dgm:prSet phldrT="[Text]"/>
      <dgm:spPr/>
      <dgm:t>
        <a:bodyPr/>
        <a:lstStyle/>
        <a:p>
          <a:pPr algn="ctr" rtl="1"/>
          <a:r>
            <a:rPr lang="fa-IR" dirty="0">
              <a:cs typeface="B Yagut" panose="00000400000000000000" pitchFamily="2" charset="-78"/>
            </a:rPr>
            <a:t>استرس متعارف برای بالا بردن دقت</a:t>
          </a:r>
          <a:endParaRPr lang="en-US" dirty="0">
            <a:cs typeface="B Yagut" panose="00000400000000000000" pitchFamily="2" charset="-78"/>
          </a:endParaRPr>
        </a:p>
      </dgm:t>
    </dgm:pt>
    <dgm:pt modelId="{07E8FDCD-2A5F-4B39-99C0-CD5F89A81F79}" type="parTrans" cxnId="{1D5C1819-AC33-4F7E-A879-00FDD2428BB1}">
      <dgm:prSet/>
      <dgm:spPr/>
      <dgm:t>
        <a:bodyPr/>
        <a:lstStyle/>
        <a:p>
          <a:pPr algn="ctr" rtl="1"/>
          <a:endParaRPr lang="en-US">
            <a:cs typeface="B Yagut" panose="00000400000000000000" pitchFamily="2" charset="-78"/>
          </a:endParaRPr>
        </a:p>
      </dgm:t>
    </dgm:pt>
    <dgm:pt modelId="{8C465683-5568-4A3D-8C9D-3DA1AF35822E}" type="sibTrans" cxnId="{1D5C1819-AC33-4F7E-A879-00FDD2428BB1}">
      <dgm:prSet/>
      <dgm:spPr/>
      <dgm:t>
        <a:bodyPr/>
        <a:lstStyle/>
        <a:p>
          <a:pPr algn="ctr" rtl="1"/>
          <a:endParaRPr lang="en-US">
            <a:cs typeface="B Yagut" panose="00000400000000000000" pitchFamily="2" charset="-78"/>
          </a:endParaRPr>
        </a:p>
      </dgm:t>
    </dgm:pt>
    <dgm:pt modelId="{F07032F4-E398-48F4-AC7E-65CBC85B0831}">
      <dgm:prSet phldrT="[Text]"/>
      <dgm:spPr/>
      <dgm:t>
        <a:bodyPr/>
        <a:lstStyle/>
        <a:p>
          <a:pPr algn="ctr" rtl="1"/>
          <a:r>
            <a:rPr lang="fa-IR" dirty="0">
              <a:cs typeface="B Yagut" panose="00000400000000000000" pitchFamily="2" charset="-78"/>
            </a:rPr>
            <a:t>استرس بیش از حد که مانع تمرکز و دقت می‌شود</a:t>
          </a:r>
          <a:endParaRPr lang="en-US" dirty="0">
            <a:cs typeface="B Yagut" panose="00000400000000000000" pitchFamily="2" charset="-78"/>
          </a:endParaRPr>
        </a:p>
      </dgm:t>
    </dgm:pt>
    <dgm:pt modelId="{AD2F351C-AAF0-4F00-8805-1CF211C860B9}" type="parTrans" cxnId="{2478F5B4-2070-417F-A95C-EC5C705F81C6}">
      <dgm:prSet/>
      <dgm:spPr/>
      <dgm:t>
        <a:bodyPr/>
        <a:lstStyle/>
        <a:p>
          <a:pPr algn="ctr" rtl="1"/>
          <a:endParaRPr lang="en-US">
            <a:cs typeface="B Yagut" panose="00000400000000000000" pitchFamily="2" charset="-78"/>
          </a:endParaRPr>
        </a:p>
      </dgm:t>
    </dgm:pt>
    <dgm:pt modelId="{2BFA9CF4-8FE9-47F4-9D8C-2410CDA1E3F7}" type="sibTrans" cxnId="{2478F5B4-2070-417F-A95C-EC5C705F81C6}">
      <dgm:prSet/>
      <dgm:spPr/>
      <dgm:t>
        <a:bodyPr/>
        <a:lstStyle/>
        <a:p>
          <a:pPr algn="ctr" rtl="1"/>
          <a:endParaRPr lang="en-US">
            <a:cs typeface="B Yagut" panose="00000400000000000000" pitchFamily="2" charset="-78"/>
          </a:endParaRPr>
        </a:p>
      </dgm:t>
    </dgm:pt>
    <dgm:pt modelId="{7A25FA94-88DA-41A3-A0F6-88553FB93920}" type="pres">
      <dgm:prSet presAssocID="{218CC962-B5AD-46CF-9B65-289891BF2F2A}" presName="rootnode" presStyleCnt="0">
        <dgm:presLayoutVars>
          <dgm:chMax/>
          <dgm:chPref/>
          <dgm:dir/>
          <dgm:animLvl val="lvl"/>
        </dgm:presLayoutVars>
      </dgm:prSet>
      <dgm:spPr/>
      <dgm:t>
        <a:bodyPr/>
        <a:lstStyle/>
        <a:p>
          <a:endParaRPr lang="en-US"/>
        </a:p>
      </dgm:t>
    </dgm:pt>
    <dgm:pt modelId="{C130D9F6-5F21-4D44-9342-A5AEEB695036}" type="pres">
      <dgm:prSet presAssocID="{10853907-84D9-4F8B-B7C4-A5CB0F4D97FB}" presName="composite" presStyleCnt="0"/>
      <dgm:spPr/>
    </dgm:pt>
    <dgm:pt modelId="{2FACB945-01AD-41FD-9E2D-D1FC880E14CB}" type="pres">
      <dgm:prSet presAssocID="{10853907-84D9-4F8B-B7C4-A5CB0F4D97FB}" presName="LShape" presStyleLbl="alignNode1" presStyleIdx="0" presStyleCnt="5"/>
      <dgm:spPr/>
    </dgm:pt>
    <dgm:pt modelId="{2F09A1EE-FE68-4CA9-A16E-E520B3562D2D}" type="pres">
      <dgm:prSet presAssocID="{10853907-84D9-4F8B-B7C4-A5CB0F4D97FB}" presName="ParentText" presStyleLbl="revTx" presStyleIdx="0" presStyleCnt="3">
        <dgm:presLayoutVars>
          <dgm:chMax val="0"/>
          <dgm:chPref val="0"/>
          <dgm:bulletEnabled val="1"/>
        </dgm:presLayoutVars>
      </dgm:prSet>
      <dgm:spPr/>
      <dgm:t>
        <a:bodyPr/>
        <a:lstStyle/>
        <a:p>
          <a:endParaRPr lang="en-US"/>
        </a:p>
      </dgm:t>
    </dgm:pt>
    <dgm:pt modelId="{7E5AD39C-135E-4E5A-BE9E-02DB66B85C65}" type="pres">
      <dgm:prSet presAssocID="{10853907-84D9-4F8B-B7C4-A5CB0F4D97FB}" presName="Triangle" presStyleLbl="alignNode1" presStyleIdx="1" presStyleCnt="5"/>
      <dgm:spPr/>
    </dgm:pt>
    <dgm:pt modelId="{2FF9B653-6B79-4BF7-B04E-7930DC742989}" type="pres">
      <dgm:prSet presAssocID="{B6307B8E-6713-4F2F-A8CE-CA2DAF3055AD}" presName="sibTrans" presStyleCnt="0"/>
      <dgm:spPr/>
    </dgm:pt>
    <dgm:pt modelId="{ADDC36E1-3F45-4E25-8747-E120A3A90E3C}" type="pres">
      <dgm:prSet presAssocID="{B6307B8E-6713-4F2F-A8CE-CA2DAF3055AD}" presName="space" presStyleCnt="0"/>
      <dgm:spPr/>
    </dgm:pt>
    <dgm:pt modelId="{6A81B5E2-B71D-441E-80CC-9612A28A5872}" type="pres">
      <dgm:prSet presAssocID="{A7CED0A0-A945-47E6-9704-E0FB8D6C22BA}" presName="composite" presStyleCnt="0"/>
      <dgm:spPr/>
    </dgm:pt>
    <dgm:pt modelId="{01FF178D-7F76-4C0E-BBD0-89193E08FF6A}" type="pres">
      <dgm:prSet presAssocID="{A7CED0A0-A945-47E6-9704-E0FB8D6C22BA}" presName="LShape" presStyleLbl="alignNode1" presStyleIdx="2" presStyleCnt="5"/>
      <dgm:spPr>
        <a:solidFill>
          <a:srgbClr val="0070C0"/>
        </a:solidFill>
      </dgm:spPr>
    </dgm:pt>
    <dgm:pt modelId="{2ED86C51-01F7-4718-A1AA-015233BD5925}" type="pres">
      <dgm:prSet presAssocID="{A7CED0A0-A945-47E6-9704-E0FB8D6C22BA}" presName="ParentText" presStyleLbl="revTx" presStyleIdx="1" presStyleCnt="3">
        <dgm:presLayoutVars>
          <dgm:chMax val="0"/>
          <dgm:chPref val="0"/>
          <dgm:bulletEnabled val="1"/>
        </dgm:presLayoutVars>
      </dgm:prSet>
      <dgm:spPr/>
      <dgm:t>
        <a:bodyPr/>
        <a:lstStyle/>
        <a:p>
          <a:endParaRPr lang="en-US"/>
        </a:p>
      </dgm:t>
    </dgm:pt>
    <dgm:pt modelId="{90C1B033-DCD3-410B-8D5D-240877EE52D9}" type="pres">
      <dgm:prSet presAssocID="{A7CED0A0-A945-47E6-9704-E0FB8D6C22BA}" presName="Triangle" presStyleLbl="alignNode1" presStyleIdx="3" presStyleCnt="5"/>
      <dgm:spPr/>
    </dgm:pt>
    <dgm:pt modelId="{E33B2BE6-DBDB-40A9-A56D-38D2E9F38CFE}" type="pres">
      <dgm:prSet presAssocID="{64F5B5D7-5A23-483B-B114-CEF0785067A1}" presName="sibTrans" presStyleCnt="0"/>
      <dgm:spPr/>
    </dgm:pt>
    <dgm:pt modelId="{CA9A823C-5C50-4B9A-909C-FEFC5D14563D}" type="pres">
      <dgm:prSet presAssocID="{64F5B5D7-5A23-483B-B114-CEF0785067A1}" presName="space" presStyleCnt="0"/>
      <dgm:spPr/>
    </dgm:pt>
    <dgm:pt modelId="{F0DD151E-DEF0-42E2-ADF1-5CC0B5B09333}" type="pres">
      <dgm:prSet presAssocID="{2C9DB714-4DE1-40A2-B9EF-75E20624E128}" presName="composite" presStyleCnt="0"/>
      <dgm:spPr/>
    </dgm:pt>
    <dgm:pt modelId="{C3946467-F3DC-48A4-BECD-9D969D0BC1C8}" type="pres">
      <dgm:prSet presAssocID="{2C9DB714-4DE1-40A2-B9EF-75E20624E128}" presName="LShape" presStyleLbl="alignNode1" presStyleIdx="4" presStyleCnt="5"/>
      <dgm:spPr>
        <a:solidFill>
          <a:srgbClr val="C00000"/>
        </a:solidFill>
      </dgm:spPr>
    </dgm:pt>
    <dgm:pt modelId="{92511FB7-DB7A-4F02-9728-03A231A926D0}" type="pres">
      <dgm:prSet presAssocID="{2C9DB714-4DE1-40A2-B9EF-75E20624E128}" presName="ParentText" presStyleLbl="revTx" presStyleIdx="2" presStyleCnt="3">
        <dgm:presLayoutVars>
          <dgm:chMax val="0"/>
          <dgm:chPref val="0"/>
          <dgm:bulletEnabled val="1"/>
        </dgm:presLayoutVars>
      </dgm:prSet>
      <dgm:spPr/>
      <dgm:t>
        <a:bodyPr/>
        <a:lstStyle/>
        <a:p>
          <a:endParaRPr lang="en-US"/>
        </a:p>
      </dgm:t>
    </dgm:pt>
  </dgm:ptLst>
  <dgm:cxnLst>
    <dgm:cxn modelId="{1AD12156-75B4-40ED-868C-273656C02F42}" type="presOf" srcId="{F07032F4-E398-48F4-AC7E-65CBC85B0831}" destId="{92511FB7-DB7A-4F02-9728-03A231A926D0}" srcOrd="0" destOrd="1" presId="urn:microsoft.com/office/officeart/2009/3/layout/StepUpProcess"/>
    <dgm:cxn modelId="{2478F5B4-2070-417F-A95C-EC5C705F81C6}" srcId="{2C9DB714-4DE1-40A2-B9EF-75E20624E128}" destId="{F07032F4-E398-48F4-AC7E-65CBC85B0831}" srcOrd="0" destOrd="0" parTransId="{AD2F351C-AAF0-4F00-8805-1CF211C860B9}" sibTransId="{2BFA9CF4-8FE9-47F4-9D8C-2410CDA1E3F7}"/>
    <dgm:cxn modelId="{8AE8D60D-7A23-4D45-A19C-F3D85930521B}" srcId="{218CC962-B5AD-46CF-9B65-289891BF2F2A}" destId="{2C9DB714-4DE1-40A2-B9EF-75E20624E128}" srcOrd="2" destOrd="0" parTransId="{5BE79697-0BA2-499F-BD73-39760769E8BD}" sibTransId="{32786403-A01C-459D-8581-3B27CD050799}"/>
    <dgm:cxn modelId="{2295ED4E-2A7F-42CC-806D-76C2AC67CBB8}" type="presOf" srcId="{89667CDD-0035-467B-B174-D35E6558A391}" destId="{2ED86C51-01F7-4718-A1AA-015233BD5925}" srcOrd="0" destOrd="1" presId="urn:microsoft.com/office/officeart/2009/3/layout/StepUpProcess"/>
    <dgm:cxn modelId="{C6FD997E-B7F8-492E-8957-6EC9EB842B25}" srcId="{10853907-84D9-4F8B-B7C4-A5CB0F4D97FB}" destId="{75D93672-351E-4833-8274-7038FC030E66}" srcOrd="0" destOrd="0" parTransId="{6AED0554-0B7F-4CD4-9441-1766B51841D1}" sibTransId="{9A6FD8F0-83B0-4C88-AA78-6097FB34D266}"/>
    <dgm:cxn modelId="{EB972EBD-699F-4F08-B20F-94F8765E6CDB}" type="presOf" srcId="{10853907-84D9-4F8B-B7C4-A5CB0F4D97FB}" destId="{2F09A1EE-FE68-4CA9-A16E-E520B3562D2D}" srcOrd="0" destOrd="0" presId="urn:microsoft.com/office/officeart/2009/3/layout/StepUpProcess"/>
    <dgm:cxn modelId="{1D5C1819-AC33-4F7E-A879-00FDD2428BB1}" srcId="{A7CED0A0-A945-47E6-9704-E0FB8D6C22BA}" destId="{89667CDD-0035-467B-B174-D35E6558A391}" srcOrd="0" destOrd="0" parTransId="{07E8FDCD-2A5F-4B39-99C0-CD5F89A81F79}" sibTransId="{8C465683-5568-4A3D-8C9D-3DA1AF35822E}"/>
    <dgm:cxn modelId="{E73F8A0E-68D8-440D-ABDF-A1F16138C2D1}" type="presOf" srcId="{218CC962-B5AD-46CF-9B65-289891BF2F2A}" destId="{7A25FA94-88DA-41A3-A0F6-88553FB93920}" srcOrd="0" destOrd="0" presId="urn:microsoft.com/office/officeart/2009/3/layout/StepUpProcess"/>
    <dgm:cxn modelId="{8649B998-F7FA-444C-95FB-F6340FA570D0}" srcId="{218CC962-B5AD-46CF-9B65-289891BF2F2A}" destId="{A7CED0A0-A945-47E6-9704-E0FB8D6C22BA}" srcOrd="1" destOrd="0" parTransId="{36808783-992C-4A4E-9B20-3747D7C898F7}" sibTransId="{64F5B5D7-5A23-483B-B114-CEF0785067A1}"/>
    <dgm:cxn modelId="{5DD030D9-319E-4EF3-A5AE-F51294D0DAE4}" srcId="{218CC962-B5AD-46CF-9B65-289891BF2F2A}" destId="{10853907-84D9-4F8B-B7C4-A5CB0F4D97FB}" srcOrd="0" destOrd="0" parTransId="{AEFC6508-42B8-42BF-A130-0FD0447752FD}" sibTransId="{B6307B8E-6713-4F2F-A8CE-CA2DAF3055AD}"/>
    <dgm:cxn modelId="{81961073-51CF-4327-929C-F1C59586C42F}" type="presOf" srcId="{A7CED0A0-A945-47E6-9704-E0FB8D6C22BA}" destId="{2ED86C51-01F7-4718-A1AA-015233BD5925}" srcOrd="0" destOrd="0" presId="urn:microsoft.com/office/officeart/2009/3/layout/StepUpProcess"/>
    <dgm:cxn modelId="{017786E4-95D4-4D26-A540-7A9A22651B23}" type="presOf" srcId="{2C9DB714-4DE1-40A2-B9EF-75E20624E128}" destId="{92511FB7-DB7A-4F02-9728-03A231A926D0}" srcOrd="0" destOrd="0" presId="urn:microsoft.com/office/officeart/2009/3/layout/StepUpProcess"/>
    <dgm:cxn modelId="{C50930AD-73E6-475C-9F4B-6F21403BFE07}" type="presOf" srcId="{75D93672-351E-4833-8274-7038FC030E66}" destId="{2F09A1EE-FE68-4CA9-A16E-E520B3562D2D}" srcOrd="0" destOrd="1" presId="urn:microsoft.com/office/officeart/2009/3/layout/StepUpProcess"/>
    <dgm:cxn modelId="{13821E3B-FB54-4DB6-9B0D-E2EEA62245D6}" type="presParOf" srcId="{7A25FA94-88DA-41A3-A0F6-88553FB93920}" destId="{C130D9F6-5F21-4D44-9342-A5AEEB695036}" srcOrd="0" destOrd="0" presId="urn:microsoft.com/office/officeart/2009/3/layout/StepUpProcess"/>
    <dgm:cxn modelId="{52EADBA3-7B74-437E-A8FF-32D8F93E55E3}" type="presParOf" srcId="{C130D9F6-5F21-4D44-9342-A5AEEB695036}" destId="{2FACB945-01AD-41FD-9E2D-D1FC880E14CB}" srcOrd="0" destOrd="0" presId="urn:microsoft.com/office/officeart/2009/3/layout/StepUpProcess"/>
    <dgm:cxn modelId="{B860C70D-1707-4104-9851-2D163EE97A44}" type="presParOf" srcId="{C130D9F6-5F21-4D44-9342-A5AEEB695036}" destId="{2F09A1EE-FE68-4CA9-A16E-E520B3562D2D}" srcOrd="1" destOrd="0" presId="urn:microsoft.com/office/officeart/2009/3/layout/StepUpProcess"/>
    <dgm:cxn modelId="{1E75EFD3-3C11-43BE-AC49-B4B12F6352F1}" type="presParOf" srcId="{C130D9F6-5F21-4D44-9342-A5AEEB695036}" destId="{7E5AD39C-135E-4E5A-BE9E-02DB66B85C65}" srcOrd="2" destOrd="0" presId="urn:microsoft.com/office/officeart/2009/3/layout/StepUpProcess"/>
    <dgm:cxn modelId="{C95BFF81-5FC2-476A-A833-496FA8FC96EC}" type="presParOf" srcId="{7A25FA94-88DA-41A3-A0F6-88553FB93920}" destId="{2FF9B653-6B79-4BF7-B04E-7930DC742989}" srcOrd="1" destOrd="0" presId="urn:microsoft.com/office/officeart/2009/3/layout/StepUpProcess"/>
    <dgm:cxn modelId="{CF1412D5-451F-47BB-B858-91B14C968D6C}" type="presParOf" srcId="{2FF9B653-6B79-4BF7-B04E-7930DC742989}" destId="{ADDC36E1-3F45-4E25-8747-E120A3A90E3C}" srcOrd="0" destOrd="0" presId="urn:microsoft.com/office/officeart/2009/3/layout/StepUpProcess"/>
    <dgm:cxn modelId="{8D5BF33D-55BD-4022-9232-438D916DC392}" type="presParOf" srcId="{7A25FA94-88DA-41A3-A0F6-88553FB93920}" destId="{6A81B5E2-B71D-441E-80CC-9612A28A5872}" srcOrd="2" destOrd="0" presId="urn:microsoft.com/office/officeart/2009/3/layout/StepUpProcess"/>
    <dgm:cxn modelId="{4164B752-B1E2-4FE0-812D-7E1FDD83A397}" type="presParOf" srcId="{6A81B5E2-B71D-441E-80CC-9612A28A5872}" destId="{01FF178D-7F76-4C0E-BBD0-89193E08FF6A}" srcOrd="0" destOrd="0" presId="urn:microsoft.com/office/officeart/2009/3/layout/StepUpProcess"/>
    <dgm:cxn modelId="{E3A060F2-FDC4-4730-A4D5-000298E6C5C6}" type="presParOf" srcId="{6A81B5E2-B71D-441E-80CC-9612A28A5872}" destId="{2ED86C51-01F7-4718-A1AA-015233BD5925}" srcOrd="1" destOrd="0" presId="urn:microsoft.com/office/officeart/2009/3/layout/StepUpProcess"/>
    <dgm:cxn modelId="{CA0C13EC-138E-4292-A6C2-54025A3F0268}" type="presParOf" srcId="{6A81B5E2-B71D-441E-80CC-9612A28A5872}" destId="{90C1B033-DCD3-410B-8D5D-240877EE52D9}" srcOrd="2" destOrd="0" presId="urn:microsoft.com/office/officeart/2009/3/layout/StepUpProcess"/>
    <dgm:cxn modelId="{955EFF77-39DC-47C4-A9AB-A779E5876BF9}" type="presParOf" srcId="{7A25FA94-88DA-41A3-A0F6-88553FB93920}" destId="{E33B2BE6-DBDB-40A9-A56D-38D2E9F38CFE}" srcOrd="3" destOrd="0" presId="urn:microsoft.com/office/officeart/2009/3/layout/StepUpProcess"/>
    <dgm:cxn modelId="{F888256D-CBBE-41A4-BEEF-5CB6A0E4FA2D}" type="presParOf" srcId="{E33B2BE6-DBDB-40A9-A56D-38D2E9F38CFE}" destId="{CA9A823C-5C50-4B9A-909C-FEFC5D14563D}" srcOrd="0" destOrd="0" presId="urn:microsoft.com/office/officeart/2009/3/layout/StepUpProcess"/>
    <dgm:cxn modelId="{823B5C13-F705-4CDF-88B4-BA3A19E799A1}" type="presParOf" srcId="{7A25FA94-88DA-41A3-A0F6-88553FB93920}" destId="{F0DD151E-DEF0-42E2-ADF1-5CC0B5B09333}" srcOrd="4" destOrd="0" presId="urn:microsoft.com/office/officeart/2009/3/layout/StepUpProcess"/>
    <dgm:cxn modelId="{E999162A-1816-43FF-A817-9EF7305A841F}" type="presParOf" srcId="{F0DD151E-DEF0-42E2-ADF1-5CC0B5B09333}" destId="{C3946467-F3DC-48A4-BECD-9D969D0BC1C8}" srcOrd="0" destOrd="0" presId="urn:microsoft.com/office/officeart/2009/3/layout/StepUpProcess"/>
    <dgm:cxn modelId="{702715F7-BA2A-46B7-993D-049A1C46C22B}" type="presParOf" srcId="{F0DD151E-DEF0-42E2-ADF1-5CC0B5B09333}" destId="{92511FB7-DB7A-4F02-9728-03A231A926D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C57D5-C0AA-4A8C-9644-6A30EAA07A50}">
      <dsp:nvSpPr>
        <dsp:cNvPr id="0" name=""/>
        <dsp:cNvSpPr/>
      </dsp:nvSpPr>
      <dsp:spPr>
        <a:xfrm>
          <a:off x="551143" y="174638"/>
          <a:ext cx="4925218" cy="4925218"/>
        </a:xfrm>
        <a:prstGeom prst="circularArrow">
          <a:avLst>
            <a:gd name="adj1" fmla="val 5544"/>
            <a:gd name="adj2" fmla="val 330680"/>
            <a:gd name="adj3" fmla="val 13810910"/>
            <a:gd name="adj4" fmla="val 17364709"/>
            <a:gd name="adj5" fmla="val 5757"/>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75B9117-A68E-4B61-B279-377E301F6733}">
      <dsp:nvSpPr>
        <dsp:cNvPr id="0" name=""/>
        <dsp:cNvSpPr/>
      </dsp:nvSpPr>
      <dsp:spPr>
        <a:xfrm>
          <a:off x="1878050" y="203537"/>
          <a:ext cx="2271403" cy="113570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ژنتیک</a:t>
          </a:r>
          <a:endParaRPr lang="en-US" sz="2000" kern="1200" dirty="0">
            <a:cs typeface="B Koodak" panose="00000700000000000000" pitchFamily="2" charset="-78"/>
          </a:endParaRPr>
        </a:p>
      </dsp:txBody>
      <dsp:txXfrm>
        <a:off x="1933490" y="258977"/>
        <a:ext cx="2160523" cy="1024821"/>
      </dsp:txXfrm>
    </dsp:sp>
    <dsp:sp modelId="{927D312B-1517-46F4-AD24-E95635667C65}">
      <dsp:nvSpPr>
        <dsp:cNvPr id="0" name=""/>
        <dsp:cNvSpPr/>
      </dsp:nvSpPr>
      <dsp:spPr>
        <a:xfrm>
          <a:off x="3633746" y="1524771"/>
          <a:ext cx="2755030" cy="18075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a:cs typeface="B Koodak" panose="00000700000000000000" pitchFamily="2" charset="-78"/>
            </a:rPr>
            <a:t>فضای تولد:</a:t>
          </a:r>
        </a:p>
        <a:p>
          <a:pPr lvl="0" algn="r" defTabSz="800100">
            <a:lnSpc>
              <a:spcPct val="90000"/>
            </a:lnSpc>
            <a:spcBef>
              <a:spcPct val="0"/>
            </a:spcBef>
            <a:spcAft>
              <a:spcPct val="35000"/>
            </a:spcAft>
          </a:pPr>
          <a:r>
            <a:rPr lang="fa-IR" sz="1600" kern="1200" dirty="0">
              <a:cs typeface="B Koodak" panose="00000700000000000000" pitchFamily="2" charset="-78"/>
            </a:rPr>
            <a:t>فرزند اول مستقل/رقابت‌پذیر، دوم خوشبین و سوم منفعل یا مستقل</a:t>
          </a:r>
          <a:endParaRPr lang="en-US" sz="1600" kern="1200" dirty="0">
            <a:cs typeface="B Koodak" panose="00000700000000000000" pitchFamily="2" charset="-78"/>
          </a:endParaRPr>
        </a:p>
      </dsp:txBody>
      <dsp:txXfrm>
        <a:off x="3721982" y="1613007"/>
        <a:ext cx="2578558" cy="1631042"/>
      </dsp:txXfrm>
    </dsp:sp>
    <dsp:sp modelId="{88F6BC31-5D2D-46E7-80E7-C5924C3D49CF}">
      <dsp:nvSpPr>
        <dsp:cNvPr id="0" name=""/>
        <dsp:cNvSpPr/>
      </dsp:nvSpPr>
      <dsp:spPr>
        <a:xfrm>
          <a:off x="3295458" y="3841671"/>
          <a:ext cx="2271403" cy="113570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شخصیت والدین</a:t>
          </a:r>
          <a:endParaRPr lang="en-US" sz="2000" kern="1200" dirty="0">
            <a:cs typeface="B Koodak" panose="00000700000000000000" pitchFamily="2" charset="-78"/>
          </a:endParaRPr>
        </a:p>
      </dsp:txBody>
      <dsp:txXfrm>
        <a:off x="3350898" y="3897111"/>
        <a:ext cx="2160523" cy="1024821"/>
      </dsp:txXfrm>
    </dsp:sp>
    <dsp:sp modelId="{FC735100-70B9-413B-8B5D-6E4D734E10F6}">
      <dsp:nvSpPr>
        <dsp:cNvPr id="0" name=""/>
        <dsp:cNvSpPr/>
      </dsp:nvSpPr>
      <dsp:spPr>
        <a:xfrm>
          <a:off x="385337" y="3642774"/>
          <a:ext cx="2271403" cy="113570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رشد به خصوص سنین اول (فروید تا 7 و یونگ تا میانسالی)</a:t>
          </a:r>
          <a:endParaRPr lang="en-US" sz="2000" kern="1200" dirty="0">
            <a:cs typeface="B Koodak" panose="00000700000000000000" pitchFamily="2" charset="-78"/>
          </a:endParaRPr>
        </a:p>
      </dsp:txBody>
      <dsp:txXfrm>
        <a:off x="440777" y="3698214"/>
        <a:ext cx="2160523" cy="1024821"/>
      </dsp:txXfrm>
    </dsp:sp>
    <dsp:sp modelId="{0CC2E8FB-6D86-4713-AB65-3B294B05C19C}">
      <dsp:nvSpPr>
        <dsp:cNvPr id="0" name=""/>
        <dsp:cNvSpPr/>
      </dsp:nvSpPr>
      <dsp:spPr>
        <a:xfrm>
          <a:off x="-119459" y="1860684"/>
          <a:ext cx="2271403" cy="113570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تربیت اجتماعی</a:t>
          </a:r>
          <a:endParaRPr lang="en-US" sz="2000" kern="1200" dirty="0">
            <a:cs typeface="B Koodak" panose="00000700000000000000" pitchFamily="2" charset="-78"/>
          </a:endParaRPr>
        </a:p>
      </dsp:txBody>
      <dsp:txXfrm>
        <a:off x="-64019" y="1916124"/>
        <a:ext cx="2160523" cy="10248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F485A-D6A2-414F-8297-B8D5AD7FC5F3}">
      <dsp:nvSpPr>
        <dsp:cNvPr id="0" name=""/>
        <dsp:cNvSpPr/>
      </dsp:nvSpPr>
      <dsp:spPr>
        <a:xfrm>
          <a:off x="11980" y="34490"/>
          <a:ext cx="3197717" cy="997191"/>
        </a:xfrm>
        <a:prstGeom prst="rect">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1">
            <a:lnSpc>
              <a:spcPct val="90000"/>
            </a:lnSpc>
            <a:spcBef>
              <a:spcPct val="0"/>
            </a:spcBef>
            <a:spcAft>
              <a:spcPct val="35000"/>
            </a:spcAft>
          </a:pPr>
          <a:r>
            <a:rPr lang="fa-IR" sz="4000" kern="1200" dirty="0">
              <a:cs typeface="B Mitra" panose="00000400000000000000" pitchFamily="2" charset="-78"/>
            </a:rPr>
            <a:t>سازمانی</a:t>
          </a:r>
          <a:endParaRPr lang="en-US" sz="4000" kern="1200" dirty="0">
            <a:cs typeface="B Mitra" panose="00000400000000000000" pitchFamily="2" charset="-78"/>
          </a:endParaRPr>
        </a:p>
      </dsp:txBody>
      <dsp:txXfrm>
        <a:off x="11980" y="34490"/>
        <a:ext cx="3197717" cy="997191"/>
      </dsp:txXfrm>
    </dsp:sp>
    <dsp:sp modelId="{EB85725D-8AD9-4FFA-849B-1F8EDD424F8A}">
      <dsp:nvSpPr>
        <dsp:cNvPr id="0" name=""/>
        <dsp:cNvSpPr/>
      </dsp:nvSpPr>
      <dsp:spPr>
        <a:xfrm>
          <a:off x="11980" y="1031682"/>
          <a:ext cx="3197717" cy="2787138"/>
        </a:xfrm>
        <a:prstGeom prst="rect">
          <a:avLst/>
        </a:prstGeom>
        <a:solidFill>
          <a:schemeClr val="accent1">
            <a:alpha val="90000"/>
            <a:tint val="4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فرهنگ سازمانی</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ساختار پاداش و تنبیه</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ساختار توزیع قدرت</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ساختار تقسیم کار</a:t>
          </a:r>
          <a:endParaRPr lang="en-US" sz="2800" kern="1200" dirty="0">
            <a:cs typeface="B Mitra" panose="00000400000000000000" pitchFamily="2" charset="-78"/>
          </a:endParaRPr>
        </a:p>
      </dsp:txBody>
      <dsp:txXfrm>
        <a:off x="11980" y="1031682"/>
        <a:ext cx="3197717" cy="2787138"/>
      </dsp:txXfrm>
    </dsp:sp>
    <dsp:sp modelId="{77C6CCB4-1483-422D-A5CB-98AD9F57C637}">
      <dsp:nvSpPr>
        <dsp:cNvPr id="0" name=""/>
        <dsp:cNvSpPr/>
      </dsp:nvSpPr>
      <dsp:spPr>
        <a:xfrm>
          <a:off x="3657378" y="69701"/>
          <a:ext cx="3200842" cy="997191"/>
        </a:xfrm>
        <a:prstGeom prst="rect">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1">
            <a:lnSpc>
              <a:spcPct val="90000"/>
            </a:lnSpc>
            <a:spcBef>
              <a:spcPct val="0"/>
            </a:spcBef>
            <a:spcAft>
              <a:spcPct val="35000"/>
            </a:spcAft>
          </a:pPr>
          <a:r>
            <a:rPr lang="fa-IR" sz="4000" kern="1200" dirty="0">
              <a:cs typeface="B Mitra" panose="00000400000000000000" pitchFamily="2" charset="-78"/>
            </a:rPr>
            <a:t>گروهی</a:t>
          </a:r>
          <a:endParaRPr lang="en-US" sz="4000" kern="1200" dirty="0">
            <a:cs typeface="B Mitra" panose="00000400000000000000" pitchFamily="2" charset="-78"/>
          </a:endParaRPr>
        </a:p>
      </dsp:txBody>
      <dsp:txXfrm>
        <a:off x="3657378" y="69701"/>
        <a:ext cx="3200842" cy="997191"/>
      </dsp:txXfrm>
    </dsp:sp>
    <dsp:sp modelId="{F10A7BDA-E646-41CD-A559-E41CD64E00A6}">
      <dsp:nvSpPr>
        <dsp:cNvPr id="0" name=""/>
        <dsp:cNvSpPr/>
      </dsp:nvSpPr>
      <dsp:spPr>
        <a:xfrm>
          <a:off x="3657378" y="1090099"/>
          <a:ext cx="3200842" cy="2693510"/>
        </a:xfrm>
        <a:prstGeom prst="rect">
          <a:avLst/>
        </a:prstGeom>
        <a:solidFill>
          <a:schemeClr val="accent1">
            <a:alpha val="90000"/>
            <a:tint val="4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تعارضات درون گروهی</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عدم حمایت گروه</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توقعات زیاد گروه</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تمرکز بیش از اندازه بر ضعفها در گروه</a:t>
          </a:r>
          <a:endParaRPr lang="en-US" sz="2800" kern="1200" dirty="0">
            <a:cs typeface="B Mitra" panose="00000400000000000000" pitchFamily="2" charset="-78"/>
          </a:endParaRPr>
        </a:p>
      </dsp:txBody>
      <dsp:txXfrm>
        <a:off x="3657378" y="1090099"/>
        <a:ext cx="3200842" cy="2693510"/>
      </dsp:txXfrm>
    </dsp:sp>
    <dsp:sp modelId="{2D77FC1F-0A99-4123-8F67-1F0405BBE386}">
      <dsp:nvSpPr>
        <dsp:cNvPr id="0" name=""/>
        <dsp:cNvSpPr/>
      </dsp:nvSpPr>
      <dsp:spPr>
        <a:xfrm>
          <a:off x="7305901" y="58097"/>
          <a:ext cx="3197717" cy="997191"/>
        </a:xfrm>
        <a:prstGeom prst="rect">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1">
            <a:lnSpc>
              <a:spcPct val="90000"/>
            </a:lnSpc>
            <a:spcBef>
              <a:spcPct val="0"/>
            </a:spcBef>
            <a:spcAft>
              <a:spcPct val="35000"/>
            </a:spcAft>
          </a:pPr>
          <a:r>
            <a:rPr lang="fa-IR" sz="4000" kern="1200" dirty="0">
              <a:cs typeface="B Mitra" panose="00000400000000000000" pitchFamily="2" charset="-78"/>
            </a:rPr>
            <a:t>فردی</a:t>
          </a:r>
          <a:endParaRPr lang="en-US" sz="2800" kern="1200" dirty="0">
            <a:cs typeface="B Mitra" panose="00000400000000000000" pitchFamily="2" charset="-78"/>
          </a:endParaRPr>
        </a:p>
      </dsp:txBody>
      <dsp:txXfrm>
        <a:off x="7305901" y="58097"/>
        <a:ext cx="3197717" cy="997191"/>
      </dsp:txXfrm>
    </dsp:sp>
    <dsp:sp modelId="{BA2D6CB1-CC61-4D70-8FED-F920ED152495}">
      <dsp:nvSpPr>
        <dsp:cNvPr id="0" name=""/>
        <dsp:cNvSpPr/>
      </dsp:nvSpPr>
      <dsp:spPr>
        <a:xfrm>
          <a:off x="7305901" y="1055289"/>
          <a:ext cx="3197717" cy="2739924"/>
        </a:xfrm>
        <a:prstGeom prst="rect">
          <a:avLst/>
        </a:prstGeom>
        <a:solidFill>
          <a:schemeClr val="accent1">
            <a:alpha val="90000"/>
            <a:tint val="4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درگیری در عادت‌های</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تیپ شخصیت</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تعارضات درونی</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r>
            <a:rPr lang="fa-IR" sz="2800" kern="1200" dirty="0">
              <a:cs typeface="B Mitra" panose="00000400000000000000" pitchFamily="2" charset="-78"/>
            </a:rPr>
            <a:t>نوع شغل/نقش</a:t>
          </a:r>
          <a:endParaRPr lang="en-US" sz="2800" kern="1200" dirty="0">
            <a:cs typeface="B Mitra" panose="00000400000000000000" pitchFamily="2" charset="-78"/>
          </a:endParaRPr>
        </a:p>
        <a:p>
          <a:pPr marL="285750" lvl="1" indent="-285750" algn="ctr" defTabSz="1244600" rtl="1">
            <a:lnSpc>
              <a:spcPct val="90000"/>
            </a:lnSpc>
            <a:spcBef>
              <a:spcPct val="0"/>
            </a:spcBef>
            <a:spcAft>
              <a:spcPct val="15000"/>
            </a:spcAft>
            <a:buChar char="••"/>
          </a:pPr>
          <a:endParaRPr lang="en-US" sz="2800" kern="1200" dirty="0">
            <a:cs typeface="B Mitra" panose="00000400000000000000" pitchFamily="2" charset="-78"/>
          </a:endParaRPr>
        </a:p>
      </dsp:txBody>
      <dsp:txXfrm>
        <a:off x="7305901" y="1055289"/>
        <a:ext cx="3197717" cy="27399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5D027-2B19-43E7-A462-FAAD9632CF87}">
      <dsp:nvSpPr>
        <dsp:cNvPr id="0" name=""/>
        <dsp:cNvSpPr/>
      </dsp:nvSpPr>
      <dsp:spPr>
        <a:xfrm>
          <a:off x="3082131" y="0"/>
          <a:ext cx="4351338" cy="43513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4A367-ED25-4102-9C49-9734CF1D52BD}">
      <dsp:nvSpPr>
        <dsp:cNvPr id="0" name=""/>
        <dsp:cNvSpPr/>
      </dsp:nvSpPr>
      <dsp:spPr>
        <a:xfrm>
          <a:off x="3364967" y="282836"/>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اضطراب</a:t>
          </a:r>
        </a:p>
        <a:p>
          <a:pPr lvl="0" algn="ctr" defTabSz="1066800">
            <a:lnSpc>
              <a:spcPct val="90000"/>
            </a:lnSpc>
            <a:spcBef>
              <a:spcPct val="0"/>
            </a:spcBef>
            <a:spcAft>
              <a:spcPct val="35000"/>
            </a:spcAft>
          </a:pPr>
          <a:r>
            <a:rPr lang="en-US" sz="2400" kern="1200" dirty="0">
              <a:cs typeface="B Koodak" panose="00000700000000000000" pitchFamily="2" charset="-78"/>
            </a:rPr>
            <a:t>anxiety</a:t>
          </a:r>
        </a:p>
      </dsp:txBody>
      <dsp:txXfrm>
        <a:off x="3449933" y="367802"/>
        <a:ext cx="1570603" cy="1570603"/>
      </dsp:txXfrm>
    </dsp:sp>
    <dsp:sp modelId="{610FCDE1-7218-4411-8630-A190EF8F2F3C}">
      <dsp:nvSpPr>
        <dsp:cNvPr id="0" name=""/>
        <dsp:cNvSpPr/>
      </dsp:nvSpPr>
      <dsp:spPr>
        <a:xfrm>
          <a:off x="5410096" y="282836"/>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رضایت شغلی</a:t>
          </a:r>
        </a:p>
        <a:p>
          <a:pPr lvl="0" algn="ctr" defTabSz="1066800">
            <a:lnSpc>
              <a:spcPct val="90000"/>
            </a:lnSpc>
            <a:spcBef>
              <a:spcPct val="0"/>
            </a:spcBef>
            <a:spcAft>
              <a:spcPct val="35000"/>
            </a:spcAft>
          </a:pPr>
          <a:r>
            <a:rPr lang="en-US" sz="2400" kern="1200" dirty="0">
              <a:cs typeface="B Koodak" panose="00000700000000000000" pitchFamily="2" charset="-78"/>
            </a:rPr>
            <a:t>fulfilling</a:t>
          </a:r>
        </a:p>
      </dsp:txBody>
      <dsp:txXfrm>
        <a:off x="5495062" y="367802"/>
        <a:ext cx="1570603" cy="1570603"/>
      </dsp:txXfrm>
    </dsp:sp>
    <dsp:sp modelId="{1C19458C-2099-4B0B-A577-866EDC36AC27}">
      <dsp:nvSpPr>
        <dsp:cNvPr id="0" name=""/>
        <dsp:cNvSpPr/>
      </dsp:nvSpPr>
      <dsp:spPr>
        <a:xfrm>
          <a:off x="3364967" y="2327965"/>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کرختی</a:t>
          </a:r>
        </a:p>
        <a:p>
          <a:pPr lvl="0" algn="ctr" defTabSz="1066800">
            <a:lnSpc>
              <a:spcPct val="90000"/>
            </a:lnSpc>
            <a:spcBef>
              <a:spcPct val="0"/>
            </a:spcBef>
            <a:spcAft>
              <a:spcPct val="35000"/>
            </a:spcAft>
          </a:pPr>
          <a:r>
            <a:rPr lang="en-US" sz="2400" kern="1200" dirty="0">
              <a:cs typeface="B Koodak" panose="00000700000000000000" pitchFamily="2" charset="-78"/>
            </a:rPr>
            <a:t>apathy</a:t>
          </a:r>
        </a:p>
      </dsp:txBody>
      <dsp:txXfrm>
        <a:off x="3449933" y="2412931"/>
        <a:ext cx="1570603" cy="1570603"/>
      </dsp:txXfrm>
    </dsp:sp>
    <dsp:sp modelId="{27D2AC98-35AA-4189-9990-F37F7C2BB8C1}">
      <dsp:nvSpPr>
        <dsp:cNvPr id="0" name=""/>
        <dsp:cNvSpPr/>
      </dsp:nvSpPr>
      <dsp:spPr>
        <a:xfrm>
          <a:off x="5410096" y="2327965"/>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بی‌حوصلگی</a:t>
          </a:r>
        </a:p>
        <a:p>
          <a:pPr lvl="0" algn="ctr" defTabSz="1066800">
            <a:lnSpc>
              <a:spcPct val="90000"/>
            </a:lnSpc>
            <a:spcBef>
              <a:spcPct val="0"/>
            </a:spcBef>
            <a:spcAft>
              <a:spcPct val="35000"/>
            </a:spcAft>
          </a:pPr>
          <a:r>
            <a:rPr lang="en-US" sz="2400" kern="1200" dirty="0">
              <a:cs typeface="B Koodak" panose="00000700000000000000" pitchFamily="2" charset="-78"/>
            </a:rPr>
            <a:t>boredom</a:t>
          </a:r>
        </a:p>
      </dsp:txBody>
      <dsp:txXfrm>
        <a:off x="5495062" y="2412931"/>
        <a:ext cx="1570603" cy="15706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3408E-DC27-4371-9981-BC4970A51345}">
      <dsp:nvSpPr>
        <dsp:cNvPr id="0" name=""/>
        <dsp:cNvSpPr/>
      </dsp:nvSpPr>
      <dsp:spPr>
        <a:xfrm>
          <a:off x="8442097"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4BA2E4-BD94-41EB-BB2A-B2DAA6B2E4FE}">
      <dsp:nvSpPr>
        <dsp:cNvPr id="0" name=""/>
        <dsp:cNvSpPr/>
      </dsp:nvSpPr>
      <dsp:spPr>
        <a:xfrm>
          <a:off x="7991010"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6891338-E6EE-40F2-8C81-6D68B054B43D}">
      <dsp:nvSpPr>
        <dsp:cNvPr id="0" name=""/>
        <dsp:cNvSpPr/>
      </dsp:nvSpPr>
      <dsp:spPr>
        <a:xfrm>
          <a:off x="7539924"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5DEDFC5-58D2-4915-915E-DAB0095BB8B5}">
      <dsp:nvSpPr>
        <dsp:cNvPr id="0" name=""/>
        <dsp:cNvSpPr/>
      </dsp:nvSpPr>
      <dsp:spPr>
        <a:xfrm>
          <a:off x="7089694"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C250AC-7465-439D-B761-10A387CC7DC6}">
      <dsp:nvSpPr>
        <dsp:cNvPr id="0" name=""/>
        <dsp:cNvSpPr/>
      </dsp:nvSpPr>
      <dsp:spPr>
        <a:xfrm>
          <a:off x="6638608"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2A3E4D3-10E1-4AC7-B43C-A12CA9B11A35}">
      <dsp:nvSpPr>
        <dsp:cNvPr id="0" name=""/>
        <dsp:cNvSpPr/>
      </dsp:nvSpPr>
      <dsp:spPr>
        <a:xfrm>
          <a:off x="5941396" y="2107819"/>
          <a:ext cx="492250" cy="4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C56E66-A6A6-4262-BA20-CE3251387D41}">
      <dsp:nvSpPr>
        <dsp:cNvPr id="0" name=""/>
        <dsp:cNvSpPr/>
      </dsp:nvSpPr>
      <dsp:spPr>
        <a:xfrm>
          <a:off x="8040750" y="1722445"/>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9CA52B-9FEC-4938-85E0-7EE30BF458DE}">
      <dsp:nvSpPr>
        <dsp:cNvPr id="0" name=""/>
        <dsp:cNvSpPr/>
      </dsp:nvSpPr>
      <dsp:spPr>
        <a:xfrm>
          <a:off x="8040750" y="274295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7E10FC-C760-4E67-BF6A-F26A74643832}">
      <dsp:nvSpPr>
        <dsp:cNvPr id="0" name=""/>
        <dsp:cNvSpPr/>
      </dsp:nvSpPr>
      <dsp:spPr>
        <a:xfrm>
          <a:off x="8260290" y="194346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5C4CB15-1F52-466E-BAB9-ACA9AFF70505}">
      <dsp:nvSpPr>
        <dsp:cNvPr id="0" name=""/>
        <dsp:cNvSpPr/>
      </dsp:nvSpPr>
      <dsp:spPr>
        <a:xfrm>
          <a:off x="8274869" y="252314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CB7D1C0-9D89-41A7-9556-03E498504440}">
      <dsp:nvSpPr>
        <dsp:cNvPr id="0" name=""/>
        <dsp:cNvSpPr/>
      </dsp:nvSpPr>
      <dsp:spPr>
        <a:xfrm>
          <a:off x="3245166" y="1107951"/>
          <a:ext cx="2492125" cy="24923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fa-IR" sz="5700" kern="1200" dirty="0">
              <a:cs typeface="B Koodak" panose="00000700000000000000" pitchFamily="2" charset="-78"/>
            </a:rPr>
            <a:t>نگرش</a:t>
          </a:r>
        </a:p>
      </dsp:txBody>
      <dsp:txXfrm>
        <a:off x="3610129" y="1472952"/>
        <a:ext cx="1762199" cy="1762382"/>
      </dsp:txXfrm>
    </dsp:sp>
    <dsp:sp modelId="{6DB8C603-2B1B-4388-AA2D-95FE9672C6FD}">
      <dsp:nvSpPr>
        <dsp:cNvPr id="0" name=""/>
        <dsp:cNvSpPr/>
      </dsp:nvSpPr>
      <dsp:spPr>
        <a:xfrm>
          <a:off x="3059071" y="895023"/>
          <a:ext cx="492250" cy="4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CA6DE87-B50E-48B3-B736-6A46210D4457}">
      <dsp:nvSpPr>
        <dsp:cNvPr id="0" name=""/>
        <dsp:cNvSpPr/>
      </dsp:nvSpPr>
      <dsp:spPr>
        <a:xfrm>
          <a:off x="2743482"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C787861-34B7-4B5A-8F1C-3F34A59D1EC6}">
      <dsp:nvSpPr>
        <dsp:cNvPr id="0" name=""/>
        <dsp:cNvSpPr/>
      </dsp:nvSpPr>
      <dsp:spPr>
        <a:xfrm>
          <a:off x="2217786"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894543-9A5E-452E-85C2-C604C59A563F}">
      <dsp:nvSpPr>
        <dsp:cNvPr id="0" name=""/>
        <dsp:cNvSpPr/>
      </dsp:nvSpPr>
      <dsp:spPr>
        <a:xfrm>
          <a:off x="1692090"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F7708AC-269D-438E-B50D-053DDC91C389}">
      <dsp:nvSpPr>
        <dsp:cNvPr id="0" name=""/>
        <dsp:cNvSpPr/>
      </dsp:nvSpPr>
      <dsp:spPr>
        <a:xfrm>
          <a:off x="1166394"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3519F0D-701E-4954-8355-F1F9766C92D3}">
      <dsp:nvSpPr>
        <dsp:cNvPr id="0" name=""/>
        <dsp:cNvSpPr/>
      </dsp:nvSpPr>
      <dsp:spPr>
        <a:xfrm>
          <a:off x="639840"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CFDDA7D-911E-4980-B7D2-47ECBA5A5AAA}">
      <dsp:nvSpPr>
        <dsp:cNvPr id="0" name=""/>
        <dsp:cNvSpPr/>
      </dsp:nvSpPr>
      <dsp:spPr>
        <a:xfrm>
          <a:off x="114144"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904693-1E46-490C-AADA-B4D98F97CD3D}">
      <dsp:nvSpPr>
        <dsp:cNvPr id="0" name=""/>
        <dsp:cNvSpPr/>
      </dsp:nvSpPr>
      <dsp:spPr>
        <a:xfrm>
          <a:off x="112429" y="0"/>
          <a:ext cx="2884897" cy="63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fa-IR" sz="2400" kern="1200" dirty="0">
              <a:cs typeface="B Koodak" panose="00000700000000000000" pitchFamily="2" charset="-78"/>
            </a:rPr>
            <a:t>دانش و آگاهی</a:t>
          </a:r>
          <a:endParaRPr lang="en-US" sz="2400" kern="1200" dirty="0">
            <a:cs typeface="B Koodak" panose="00000700000000000000" pitchFamily="2" charset="-78"/>
          </a:endParaRPr>
        </a:p>
      </dsp:txBody>
      <dsp:txXfrm>
        <a:off x="112429" y="0"/>
        <a:ext cx="2884897" cy="633115"/>
      </dsp:txXfrm>
    </dsp:sp>
    <dsp:sp modelId="{E9FEC693-40C2-48CD-8627-E62675845475}">
      <dsp:nvSpPr>
        <dsp:cNvPr id="0" name=""/>
        <dsp:cNvSpPr/>
      </dsp:nvSpPr>
      <dsp:spPr>
        <a:xfrm>
          <a:off x="2547954" y="2107819"/>
          <a:ext cx="492250" cy="4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DC020FD-7E5B-4ADC-B887-2FD0B8119DC1}">
      <dsp:nvSpPr>
        <dsp:cNvPr id="0" name=""/>
        <dsp:cNvSpPr/>
      </dsp:nvSpPr>
      <dsp:spPr>
        <a:xfrm>
          <a:off x="2060849"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E342351-63C1-4C2E-8AAE-CA1E215884F1}">
      <dsp:nvSpPr>
        <dsp:cNvPr id="0" name=""/>
        <dsp:cNvSpPr/>
      </dsp:nvSpPr>
      <dsp:spPr>
        <a:xfrm>
          <a:off x="1574601"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7ACE95F-C825-444B-A043-5493D79B9198}">
      <dsp:nvSpPr>
        <dsp:cNvPr id="0" name=""/>
        <dsp:cNvSpPr/>
      </dsp:nvSpPr>
      <dsp:spPr>
        <a:xfrm>
          <a:off x="1087496"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DD3C574-0A2C-4CC2-828C-DA7C6DAE5586}">
      <dsp:nvSpPr>
        <dsp:cNvPr id="0" name=""/>
        <dsp:cNvSpPr/>
      </dsp:nvSpPr>
      <dsp:spPr>
        <a:xfrm>
          <a:off x="601249"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C4B2FD7-F7F0-4096-A06A-D4A6FEB8ED97}">
      <dsp:nvSpPr>
        <dsp:cNvPr id="0" name=""/>
        <dsp:cNvSpPr/>
      </dsp:nvSpPr>
      <dsp:spPr>
        <a:xfrm>
          <a:off x="114144"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50D877D-1A79-4BEA-9595-2D6CC57BEF4B}">
      <dsp:nvSpPr>
        <dsp:cNvPr id="0" name=""/>
        <dsp:cNvSpPr/>
      </dsp:nvSpPr>
      <dsp:spPr>
        <a:xfrm>
          <a:off x="112429" y="1601003"/>
          <a:ext cx="2181681" cy="63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fa-IR" sz="2400" kern="1200" dirty="0">
              <a:cs typeface="B Koodak" panose="00000700000000000000" pitchFamily="2" charset="-78"/>
            </a:rPr>
            <a:t>احساسات و هیجانات</a:t>
          </a:r>
          <a:endParaRPr lang="en-US" sz="2400" kern="1200" dirty="0">
            <a:cs typeface="B Koodak" panose="00000700000000000000" pitchFamily="2" charset="-78"/>
          </a:endParaRPr>
        </a:p>
      </dsp:txBody>
      <dsp:txXfrm>
        <a:off x="112429" y="1601003"/>
        <a:ext cx="2181681" cy="633115"/>
      </dsp:txXfrm>
    </dsp:sp>
    <dsp:sp modelId="{865777DB-F373-4F6A-ACD1-3E272ED4E786}">
      <dsp:nvSpPr>
        <dsp:cNvPr id="0" name=""/>
        <dsp:cNvSpPr/>
      </dsp:nvSpPr>
      <dsp:spPr>
        <a:xfrm>
          <a:off x="3059071" y="3300375"/>
          <a:ext cx="492250" cy="4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89D094-0BA8-4E14-A7D1-961F6FFADDE6}">
      <dsp:nvSpPr>
        <dsp:cNvPr id="0" name=""/>
        <dsp:cNvSpPr/>
      </dsp:nvSpPr>
      <dsp:spPr>
        <a:xfrm>
          <a:off x="2743482"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387CB2-ADCE-4D84-86A7-2343CE740194}">
      <dsp:nvSpPr>
        <dsp:cNvPr id="0" name=""/>
        <dsp:cNvSpPr/>
      </dsp:nvSpPr>
      <dsp:spPr>
        <a:xfrm>
          <a:off x="2217786"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838916-522D-49F1-AD05-A26499144AB6}">
      <dsp:nvSpPr>
        <dsp:cNvPr id="0" name=""/>
        <dsp:cNvSpPr/>
      </dsp:nvSpPr>
      <dsp:spPr>
        <a:xfrm>
          <a:off x="1692090"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D72ABBA-008D-44B8-A11C-465D8E77FDFA}">
      <dsp:nvSpPr>
        <dsp:cNvPr id="0" name=""/>
        <dsp:cNvSpPr/>
      </dsp:nvSpPr>
      <dsp:spPr>
        <a:xfrm>
          <a:off x="1166394"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D7FF44-62A6-4ABF-91D8-4EF428594593}">
      <dsp:nvSpPr>
        <dsp:cNvPr id="0" name=""/>
        <dsp:cNvSpPr/>
      </dsp:nvSpPr>
      <dsp:spPr>
        <a:xfrm>
          <a:off x="639840"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9F9C09-CED9-4E87-AFB5-5411A6954016}">
      <dsp:nvSpPr>
        <dsp:cNvPr id="0" name=""/>
        <dsp:cNvSpPr/>
      </dsp:nvSpPr>
      <dsp:spPr>
        <a:xfrm>
          <a:off x="114144"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29282A7-7597-4A97-A38E-0FAE53B3A39F}">
      <dsp:nvSpPr>
        <dsp:cNvPr id="0" name=""/>
        <dsp:cNvSpPr/>
      </dsp:nvSpPr>
      <dsp:spPr>
        <a:xfrm>
          <a:off x="112429" y="3166384"/>
          <a:ext cx="2884897" cy="63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fa-IR" sz="2400" kern="1200" dirty="0">
              <a:cs typeface="B Koodak" panose="00000700000000000000" pitchFamily="2" charset="-78"/>
            </a:rPr>
            <a:t>انگیزش‌ها</a:t>
          </a:r>
          <a:endParaRPr lang="en-US" sz="2400" kern="1200" dirty="0">
            <a:cs typeface="B Koodak" panose="00000700000000000000" pitchFamily="2" charset="-78"/>
          </a:endParaRPr>
        </a:p>
      </dsp:txBody>
      <dsp:txXfrm>
        <a:off x="112429" y="3166384"/>
        <a:ext cx="2884897" cy="633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3408E-DC27-4371-9981-BC4970A51345}">
      <dsp:nvSpPr>
        <dsp:cNvPr id="0" name=""/>
        <dsp:cNvSpPr/>
      </dsp:nvSpPr>
      <dsp:spPr>
        <a:xfrm>
          <a:off x="8442097"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4BA2E4-BD94-41EB-BB2A-B2DAA6B2E4FE}">
      <dsp:nvSpPr>
        <dsp:cNvPr id="0" name=""/>
        <dsp:cNvSpPr/>
      </dsp:nvSpPr>
      <dsp:spPr>
        <a:xfrm>
          <a:off x="7991010"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6891338-E6EE-40F2-8C81-6D68B054B43D}">
      <dsp:nvSpPr>
        <dsp:cNvPr id="0" name=""/>
        <dsp:cNvSpPr/>
      </dsp:nvSpPr>
      <dsp:spPr>
        <a:xfrm>
          <a:off x="7539924"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5DEDFC5-58D2-4915-915E-DAB0095BB8B5}">
      <dsp:nvSpPr>
        <dsp:cNvPr id="0" name=""/>
        <dsp:cNvSpPr/>
      </dsp:nvSpPr>
      <dsp:spPr>
        <a:xfrm>
          <a:off x="7089694"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C250AC-7465-439D-B761-10A387CC7DC6}">
      <dsp:nvSpPr>
        <dsp:cNvPr id="0" name=""/>
        <dsp:cNvSpPr/>
      </dsp:nvSpPr>
      <dsp:spPr>
        <a:xfrm>
          <a:off x="6638608"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2A3E4D3-10E1-4AC7-B43C-A12CA9B11A35}">
      <dsp:nvSpPr>
        <dsp:cNvPr id="0" name=""/>
        <dsp:cNvSpPr/>
      </dsp:nvSpPr>
      <dsp:spPr>
        <a:xfrm>
          <a:off x="5941396" y="2107819"/>
          <a:ext cx="492250" cy="4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C56E66-A6A6-4262-BA20-CE3251387D41}">
      <dsp:nvSpPr>
        <dsp:cNvPr id="0" name=""/>
        <dsp:cNvSpPr/>
      </dsp:nvSpPr>
      <dsp:spPr>
        <a:xfrm>
          <a:off x="8040750" y="1722445"/>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9CA52B-9FEC-4938-85E0-7EE30BF458DE}">
      <dsp:nvSpPr>
        <dsp:cNvPr id="0" name=""/>
        <dsp:cNvSpPr/>
      </dsp:nvSpPr>
      <dsp:spPr>
        <a:xfrm>
          <a:off x="8040750" y="274295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7E10FC-C760-4E67-BF6A-F26A74643832}">
      <dsp:nvSpPr>
        <dsp:cNvPr id="0" name=""/>
        <dsp:cNvSpPr/>
      </dsp:nvSpPr>
      <dsp:spPr>
        <a:xfrm>
          <a:off x="8260290" y="194346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5C4CB15-1F52-466E-BAB9-ACA9AFF70505}">
      <dsp:nvSpPr>
        <dsp:cNvPr id="0" name=""/>
        <dsp:cNvSpPr/>
      </dsp:nvSpPr>
      <dsp:spPr>
        <a:xfrm>
          <a:off x="8274869" y="252314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CB7D1C0-9D89-41A7-9556-03E498504440}">
      <dsp:nvSpPr>
        <dsp:cNvPr id="0" name=""/>
        <dsp:cNvSpPr/>
      </dsp:nvSpPr>
      <dsp:spPr>
        <a:xfrm>
          <a:off x="3245166" y="1107951"/>
          <a:ext cx="2492125" cy="24923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a-IR" sz="4400" kern="1200" dirty="0">
              <a:cs typeface="B Koodak" panose="00000700000000000000" pitchFamily="2" charset="-78"/>
            </a:rPr>
            <a:t>نودوستی</a:t>
          </a:r>
        </a:p>
      </dsp:txBody>
      <dsp:txXfrm>
        <a:off x="3610129" y="1472952"/>
        <a:ext cx="1762199" cy="1762382"/>
      </dsp:txXfrm>
    </dsp:sp>
    <dsp:sp modelId="{6DB8C603-2B1B-4388-AA2D-95FE9672C6FD}">
      <dsp:nvSpPr>
        <dsp:cNvPr id="0" name=""/>
        <dsp:cNvSpPr/>
      </dsp:nvSpPr>
      <dsp:spPr>
        <a:xfrm>
          <a:off x="3059071" y="895023"/>
          <a:ext cx="492250" cy="4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CA6DE87-B50E-48B3-B736-6A46210D4457}">
      <dsp:nvSpPr>
        <dsp:cNvPr id="0" name=""/>
        <dsp:cNvSpPr/>
      </dsp:nvSpPr>
      <dsp:spPr>
        <a:xfrm>
          <a:off x="2743482"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C787861-34B7-4B5A-8F1C-3F34A59D1EC6}">
      <dsp:nvSpPr>
        <dsp:cNvPr id="0" name=""/>
        <dsp:cNvSpPr/>
      </dsp:nvSpPr>
      <dsp:spPr>
        <a:xfrm>
          <a:off x="2217786"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894543-9A5E-452E-85C2-C604C59A563F}">
      <dsp:nvSpPr>
        <dsp:cNvPr id="0" name=""/>
        <dsp:cNvSpPr/>
      </dsp:nvSpPr>
      <dsp:spPr>
        <a:xfrm>
          <a:off x="1692090"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F7708AC-269D-438E-B50D-053DDC91C389}">
      <dsp:nvSpPr>
        <dsp:cNvPr id="0" name=""/>
        <dsp:cNvSpPr/>
      </dsp:nvSpPr>
      <dsp:spPr>
        <a:xfrm>
          <a:off x="1166394"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3519F0D-701E-4954-8355-F1F9766C92D3}">
      <dsp:nvSpPr>
        <dsp:cNvPr id="0" name=""/>
        <dsp:cNvSpPr/>
      </dsp:nvSpPr>
      <dsp:spPr>
        <a:xfrm>
          <a:off x="639840"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CFDDA7D-911E-4980-B7D2-47ECBA5A5AAA}">
      <dsp:nvSpPr>
        <dsp:cNvPr id="0" name=""/>
        <dsp:cNvSpPr/>
      </dsp:nvSpPr>
      <dsp:spPr>
        <a:xfrm>
          <a:off x="114144" y="635139"/>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904693-1E46-490C-AADA-B4D98F97CD3D}">
      <dsp:nvSpPr>
        <dsp:cNvPr id="0" name=""/>
        <dsp:cNvSpPr/>
      </dsp:nvSpPr>
      <dsp:spPr>
        <a:xfrm>
          <a:off x="112429" y="0"/>
          <a:ext cx="2884897" cy="63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fa-IR" sz="1500" kern="1200" dirty="0">
              <a:cs typeface="B Koodak" panose="00000700000000000000" pitchFamily="2" charset="-78"/>
            </a:rPr>
            <a:t>اطلاعات در مورد نیازهای مردم</a:t>
          </a:r>
          <a:endParaRPr lang="en-US" sz="1500" kern="1200" dirty="0">
            <a:cs typeface="B Koodak" panose="00000700000000000000" pitchFamily="2" charset="-78"/>
          </a:endParaRPr>
        </a:p>
      </dsp:txBody>
      <dsp:txXfrm>
        <a:off x="112429" y="0"/>
        <a:ext cx="2884897" cy="633115"/>
      </dsp:txXfrm>
    </dsp:sp>
    <dsp:sp modelId="{E9FEC693-40C2-48CD-8627-E62675845475}">
      <dsp:nvSpPr>
        <dsp:cNvPr id="0" name=""/>
        <dsp:cNvSpPr/>
      </dsp:nvSpPr>
      <dsp:spPr>
        <a:xfrm>
          <a:off x="2547954" y="2107819"/>
          <a:ext cx="492250" cy="4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DC020FD-7E5B-4ADC-B887-2FD0B8119DC1}">
      <dsp:nvSpPr>
        <dsp:cNvPr id="0" name=""/>
        <dsp:cNvSpPr/>
      </dsp:nvSpPr>
      <dsp:spPr>
        <a:xfrm>
          <a:off x="2060849"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E342351-63C1-4C2E-8AAE-CA1E215884F1}">
      <dsp:nvSpPr>
        <dsp:cNvPr id="0" name=""/>
        <dsp:cNvSpPr/>
      </dsp:nvSpPr>
      <dsp:spPr>
        <a:xfrm>
          <a:off x="1574601"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7ACE95F-C825-444B-A043-5493D79B9198}">
      <dsp:nvSpPr>
        <dsp:cNvPr id="0" name=""/>
        <dsp:cNvSpPr/>
      </dsp:nvSpPr>
      <dsp:spPr>
        <a:xfrm>
          <a:off x="1087496"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DD3C574-0A2C-4CC2-828C-DA7C6DAE5586}">
      <dsp:nvSpPr>
        <dsp:cNvPr id="0" name=""/>
        <dsp:cNvSpPr/>
      </dsp:nvSpPr>
      <dsp:spPr>
        <a:xfrm>
          <a:off x="601249"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C4B2FD7-F7F0-4096-A06A-D4A6FEB8ED97}">
      <dsp:nvSpPr>
        <dsp:cNvPr id="0" name=""/>
        <dsp:cNvSpPr/>
      </dsp:nvSpPr>
      <dsp:spPr>
        <a:xfrm>
          <a:off x="114144" y="2230880"/>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50D877D-1A79-4BEA-9595-2D6CC57BEF4B}">
      <dsp:nvSpPr>
        <dsp:cNvPr id="0" name=""/>
        <dsp:cNvSpPr/>
      </dsp:nvSpPr>
      <dsp:spPr>
        <a:xfrm>
          <a:off x="112429" y="1601003"/>
          <a:ext cx="2181681" cy="63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fa-IR" sz="1500" kern="1200" dirty="0">
              <a:cs typeface="B Koodak" panose="00000700000000000000" pitchFamily="2" charset="-78"/>
            </a:rPr>
            <a:t>احساس شرمساری از فقر مردم</a:t>
          </a:r>
          <a:endParaRPr lang="en-US" sz="1500" kern="1200" dirty="0">
            <a:cs typeface="B Koodak" panose="00000700000000000000" pitchFamily="2" charset="-78"/>
          </a:endParaRPr>
        </a:p>
      </dsp:txBody>
      <dsp:txXfrm>
        <a:off x="112429" y="1601003"/>
        <a:ext cx="2181681" cy="633115"/>
      </dsp:txXfrm>
    </dsp:sp>
    <dsp:sp modelId="{865777DB-F373-4F6A-ACD1-3E272ED4E786}">
      <dsp:nvSpPr>
        <dsp:cNvPr id="0" name=""/>
        <dsp:cNvSpPr/>
      </dsp:nvSpPr>
      <dsp:spPr>
        <a:xfrm>
          <a:off x="3059071" y="3300375"/>
          <a:ext cx="492250" cy="49264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89D094-0BA8-4E14-A7D1-961F6FFADDE6}">
      <dsp:nvSpPr>
        <dsp:cNvPr id="0" name=""/>
        <dsp:cNvSpPr/>
      </dsp:nvSpPr>
      <dsp:spPr>
        <a:xfrm>
          <a:off x="2743482"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387CB2-ADCE-4D84-86A7-2343CE740194}">
      <dsp:nvSpPr>
        <dsp:cNvPr id="0" name=""/>
        <dsp:cNvSpPr/>
      </dsp:nvSpPr>
      <dsp:spPr>
        <a:xfrm>
          <a:off x="2217786"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838916-522D-49F1-AD05-A26499144AB6}">
      <dsp:nvSpPr>
        <dsp:cNvPr id="0" name=""/>
        <dsp:cNvSpPr/>
      </dsp:nvSpPr>
      <dsp:spPr>
        <a:xfrm>
          <a:off x="1692090"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D72ABBA-008D-44B8-A11C-465D8E77FDFA}">
      <dsp:nvSpPr>
        <dsp:cNvPr id="0" name=""/>
        <dsp:cNvSpPr/>
      </dsp:nvSpPr>
      <dsp:spPr>
        <a:xfrm>
          <a:off x="1166394"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D7FF44-62A6-4ABF-91D8-4EF428594593}">
      <dsp:nvSpPr>
        <dsp:cNvPr id="0" name=""/>
        <dsp:cNvSpPr/>
      </dsp:nvSpPr>
      <dsp:spPr>
        <a:xfrm>
          <a:off x="639840"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9F9C09-CED9-4E87-AFB5-5411A6954016}">
      <dsp:nvSpPr>
        <dsp:cNvPr id="0" name=""/>
        <dsp:cNvSpPr/>
      </dsp:nvSpPr>
      <dsp:spPr>
        <a:xfrm>
          <a:off x="114144" y="3801928"/>
          <a:ext cx="246125" cy="24612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29282A7-7597-4A97-A38E-0FAE53B3A39F}">
      <dsp:nvSpPr>
        <dsp:cNvPr id="0" name=""/>
        <dsp:cNvSpPr/>
      </dsp:nvSpPr>
      <dsp:spPr>
        <a:xfrm>
          <a:off x="112429" y="3166384"/>
          <a:ext cx="2884897" cy="63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666750" rtl="1">
            <a:lnSpc>
              <a:spcPct val="90000"/>
            </a:lnSpc>
            <a:spcBef>
              <a:spcPct val="0"/>
            </a:spcBef>
            <a:spcAft>
              <a:spcPct val="35000"/>
            </a:spcAft>
          </a:pPr>
          <a:r>
            <a:rPr lang="fa-IR" sz="1500" kern="1200" dirty="0">
              <a:cs typeface="B Koodak" panose="00000700000000000000" pitchFamily="2" charset="-78"/>
            </a:rPr>
            <a:t>مواجه شدن با سمنهای ارایه دهنده خدمت به مردم</a:t>
          </a:r>
          <a:endParaRPr lang="en-US" sz="1500" kern="1200" dirty="0">
            <a:cs typeface="B Koodak" panose="00000700000000000000" pitchFamily="2" charset="-78"/>
          </a:endParaRPr>
        </a:p>
      </dsp:txBody>
      <dsp:txXfrm>
        <a:off x="112429" y="3166384"/>
        <a:ext cx="2884897" cy="6331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60DC-E859-46C7-A01E-0FC0A4607040}">
      <dsp:nvSpPr>
        <dsp:cNvPr id="0" name=""/>
        <dsp:cNvSpPr/>
      </dsp:nvSpPr>
      <dsp:spPr>
        <a:xfrm>
          <a:off x="3438960" y="715757"/>
          <a:ext cx="4363818" cy="4363818"/>
        </a:xfrm>
        <a:prstGeom prst="blockArc">
          <a:avLst>
            <a:gd name="adj1" fmla="val 9000000"/>
            <a:gd name="adj2" fmla="val 16200000"/>
            <a:gd name="adj3" fmla="val 464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B22AC89-4225-46CE-81FA-F0FF9742554A}">
      <dsp:nvSpPr>
        <dsp:cNvPr id="0" name=""/>
        <dsp:cNvSpPr/>
      </dsp:nvSpPr>
      <dsp:spPr>
        <a:xfrm>
          <a:off x="3438960" y="715757"/>
          <a:ext cx="4363818" cy="4363818"/>
        </a:xfrm>
        <a:prstGeom prst="blockArc">
          <a:avLst>
            <a:gd name="adj1" fmla="val 1800000"/>
            <a:gd name="adj2" fmla="val 9000000"/>
            <a:gd name="adj3" fmla="val 464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8628F2B-5503-4EEA-9AF2-428A38F8A099}">
      <dsp:nvSpPr>
        <dsp:cNvPr id="0" name=""/>
        <dsp:cNvSpPr/>
      </dsp:nvSpPr>
      <dsp:spPr>
        <a:xfrm>
          <a:off x="3438960" y="715757"/>
          <a:ext cx="4363818" cy="4363818"/>
        </a:xfrm>
        <a:prstGeom prst="blockArc">
          <a:avLst>
            <a:gd name="adj1" fmla="val 16200000"/>
            <a:gd name="adj2" fmla="val 1800000"/>
            <a:gd name="adj3" fmla="val 464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2D3C88-BBD5-42C6-B943-D75D2AA167DB}">
      <dsp:nvSpPr>
        <dsp:cNvPr id="0" name=""/>
        <dsp:cNvSpPr/>
      </dsp:nvSpPr>
      <dsp:spPr>
        <a:xfrm>
          <a:off x="4410635" y="1710465"/>
          <a:ext cx="2420469" cy="237440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fa-IR" sz="6100" kern="1200" dirty="0">
              <a:cs typeface="B Koodak" panose="00000700000000000000" pitchFamily="2" charset="-78"/>
            </a:rPr>
            <a:t>اعتماد</a:t>
          </a:r>
          <a:endParaRPr lang="en-US" sz="6100" kern="1200" dirty="0">
            <a:cs typeface="B Koodak" panose="00000700000000000000" pitchFamily="2" charset="-78"/>
          </a:endParaRPr>
        </a:p>
      </dsp:txBody>
      <dsp:txXfrm>
        <a:off x="4765104" y="2058188"/>
        <a:ext cx="1711531" cy="1678956"/>
      </dsp:txXfrm>
    </dsp:sp>
    <dsp:sp modelId="{DCCCA1C8-39BC-45F5-9078-EC0144AF03E1}">
      <dsp:nvSpPr>
        <dsp:cNvPr id="0" name=""/>
        <dsp:cNvSpPr/>
      </dsp:nvSpPr>
      <dsp:spPr>
        <a:xfrm>
          <a:off x="4780962" y="-59726"/>
          <a:ext cx="1679815" cy="16522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a-IR" sz="3300" kern="1200" dirty="0">
              <a:cs typeface="B Koodak" panose="00000700000000000000" pitchFamily="2" charset="-78"/>
            </a:rPr>
            <a:t>اخلاق</a:t>
          </a:r>
          <a:endParaRPr lang="en-US" sz="3300" kern="1200" dirty="0">
            <a:cs typeface="B Koodak" panose="00000700000000000000" pitchFamily="2" charset="-78"/>
          </a:endParaRPr>
        </a:p>
      </dsp:txBody>
      <dsp:txXfrm>
        <a:off x="5026965" y="182236"/>
        <a:ext cx="1187809" cy="1168299"/>
      </dsp:txXfrm>
    </dsp:sp>
    <dsp:sp modelId="{726F2BEF-FAE3-44EA-8289-79E93FD8D741}">
      <dsp:nvSpPr>
        <dsp:cNvPr id="0" name=""/>
        <dsp:cNvSpPr/>
      </dsp:nvSpPr>
      <dsp:spPr>
        <a:xfrm>
          <a:off x="6626706" y="3137196"/>
          <a:ext cx="1679815" cy="165222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a-IR" sz="3300" kern="1200" dirty="0">
              <a:cs typeface="B Koodak" panose="00000700000000000000" pitchFamily="2" charset="-78"/>
            </a:rPr>
            <a:t>صداقت</a:t>
          </a:r>
          <a:endParaRPr lang="en-US" sz="3300" kern="1200" dirty="0">
            <a:cs typeface="B Koodak" panose="00000700000000000000" pitchFamily="2" charset="-78"/>
          </a:endParaRPr>
        </a:p>
      </dsp:txBody>
      <dsp:txXfrm>
        <a:off x="6872709" y="3379158"/>
        <a:ext cx="1187809" cy="1168299"/>
      </dsp:txXfrm>
    </dsp:sp>
    <dsp:sp modelId="{CDB0DAEF-D6AF-4AB8-B519-70BFAEE29E3B}">
      <dsp:nvSpPr>
        <dsp:cNvPr id="0" name=""/>
        <dsp:cNvSpPr/>
      </dsp:nvSpPr>
      <dsp:spPr>
        <a:xfrm>
          <a:off x="2935218" y="3137196"/>
          <a:ext cx="1679815" cy="165222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a-IR" sz="3300" kern="1200" dirty="0">
              <a:cs typeface="B Koodak" panose="00000700000000000000" pitchFamily="2" charset="-78"/>
            </a:rPr>
            <a:t>شفافیت</a:t>
          </a:r>
          <a:endParaRPr lang="en-US" sz="3300" kern="1200" dirty="0">
            <a:cs typeface="B Koodak" panose="00000700000000000000" pitchFamily="2" charset="-78"/>
          </a:endParaRPr>
        </a:p>
      </dsp:txBody>
      <dsp:txXfrm>
        <a:off x="3181221" y="3379158"/>
        <a:ext cx="1187809" cy="11682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1AC0A-55BA-40B2-9709-25C380CC7F82}">
      <dsp:nvSpPr>
        <dsp:cNvPr id="0" name=""/>
        <dsp:cNvSpPr/>
      </dsp:nvSpPr>
      <dsp:spPr>
        <a:xfrm>
          <a:off x="6232330" y="3288773"/>
          <a:ext cx="2389197" cy="154765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930461"/>
              <a:satOff val="-31979"/>
              <a:lumOff val="1177"/>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r" defTabSz="711200" rtl="1">
            <a:lnSpc>
              <a:spcPct val="90000"/>
            </a:lnSpc>
            <a:spcBef>
              <a:spcPct val="0"/>
            </a:spcBef>
            <a:spcAft>
              <a:spcPct val="15000"/>
            </a:spcAft>
            <a:buChar char="••"/>
          </a:pPr>
          <a:r>
            <a:rPr lang="fa-IR" sz="1600" u="none" kern="1200" dirty="0">
              <a:effectLst>
                <a:outerShdw blurRad="38100" dist="38100" dir="2700000" algn="tl">
                  <a:srgbClr val="000000">
                    <a:alpha val="43137"/>
                  </a:srgbClr>
                </a:outerShdw>
              </a:effectLst>
              <a:cs typeface="B Mitra" panose="00000400000000000000" pitchFamily="2" charset="-78"/>
            </a:rPr>
            <a:t>نبود تشویق و حقوق و مزایای پایین</a:t>
          </a:r>
          <a:endParaRPr lang="en-US" sz="1600" u="none" kern="1200" dirty="0">
            <a:effectLst>
              <a:outerShdw blurRad="38100" dist="38100" dir="2700000" algn="tl">
                <a:srgbClr val="000000">
                  <a:alpha val="43137"/>
                </a:srgbClr>
              </a:outerShdw>
            </a:effectLst>
            <a:cs typeface="B Mitra" panose="00000400000000000000" pitchFamily="2" charset="-78"/>
          </a:endParaRPr>
        </a:p>
        <a:p>
          <a:pPr marL="171450" lvl="1" indent="-171450" algn="r" defTabSz="711200" rtl="1">
            <a:lnSpc>
              <a:spcPct val="90000"/>
            </a:lnSpc>
            <a:spcBef>
              <a:spcPct val="0"/>
            </a:spcBef>
            <a:spcAft>
              <a:spcPct val="15000"/>
            </a:spcAft>
            <a:buChar char="••"/>
          </a:pPr>
          <a:r>
            <a:rPr lang="fa-IR" sz="1600" u="none" kern="1200" dirty="0">
              <a:effectLst>
                <a:outerShdw blurRad="38100" dist="38100" dir="2700000" algn="tl">
                  <a:srgbClr val="000000">
                    <a:alpha val="43137"/>
                  </a:srgbClr>
                </a:outerShdw>
              </a:effectLst>
              <a:cs typeface="B Mitra" panose="00000400000000000000" pitchFamily="2" charset="-78"/>
            </a:rPr>
            <a:t>تبعیض در توزیع</a:t>
          </a:r>
          <a:endParaRPr lang="en-US" sz="1600" u="none" kern="1200" dirty="0">
            <a:effectLst>
              <a:outerShdw blurRad="38100" dist="38100" dir="2700000" algn="tl">
                <a:srgbClr val="000000">
                  <a:alpha val="43137"/>
                </a:srgbClr>
              </a:outerShdw>
            </a:effectLst>
            <a:cs typeface="B Mitra" panose="00000400000000000000" pitchFamily="2" charset="-78"/>
          </a:endParaRPr>
        </a:p>
      </dsp:txBody>
      <dsp:txXfrm>
        <a:off x="6983086" y="3709685"/>
        <a:ext cx="1604444" cy="1092749"/>
      </dsp:txXfrm>
    </dsp:sp>
    <dsp:sp modelId="{324C7931-8796-4303-9EAA-AB322D314498}">
      <dsp:nvSpPr>
        <dsp:cNvPr id="0" name=""/>
        <dsp:cNvSpPr/>
      </dsp:nvSpPr>
      <dsp:spPr>
        <a:xfrm>
          <a:off x="2334166" y="3288773"/>
          <a:ext cx="2389197" cy="154765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r" defTabSz="711200" rtl="1">
            <a:lnSpc>
              <a:spcPct val="90000"/>
            </a:lnSpc>
            <a:spcBef>
              <a:spcPct val="0"/>
            </a:spcBef>
            <a:spcAft>
              <a:spcPct val="15000"/>
            </a:spcAft>
            <a:buChar char="••"/>
          </a:pPr>
          <a:r>
            <a:rPr lang="fa-IR" sz="1600" u="none" kern="1200" dirty="0">
              <a:effectLst>
                <a:outerShdw blurRad="38100" dist="38100" dir="2700000" algn="tl">
                  <a:srgbClr val="000000">
                    <a:alpha val="43137"/>
                  </a:srgbClr>
                </a:outerShdw>
              </a:effectLst>
              <a:cs typeface="B Mitra" panose="00000400000000000000" pitchFamily="2" charset="-78"/>
            </a:rPr>
            <a:t>شاخصهای نامناسب</a:t>
          </a:r>
          <a:endParaRPr lang="en-US" sz="1600" u="none" kern="1200" dirty="0">
            <a:effectLst>
              <a:outerShdw blurRad="38100" dist="38100" dir="2700000" algn="tl">
                <a:srgbClr val="000000">
                  <a:alpha val="43137"/>
                </a:srgbClr>
              </a:outerShdw>
            </a:effectLst>
            <a:cs typeface="B Mitra" panose="00000400000000000000" pitchFamily="2" charset="-78"/>
          </a:endParaRPr>
        </a:p>
        <a:p>
          <a:pPr marL="171450" lvl="1" indent="-171450" algn="r" defTabSz="711200" rtl="1">
            <a:lnSpc>
              <a:spcPct val="90000"/>
            </a:lnSpc>
            <a:spcBef>
              <a:spcPct val="0"/>
            </a:spcBef>
            <a:spcAft>
              <a:spcPct val="15000"/>
            </a:spcAft>
            <a:buChar char="••"/>
          </a:pPr>
          <a:r>
            <a:rPr lang="fa-IR" sz="1600" u="none" kern="1200" dirty="0">
              <a:effectLst>
                <a:outerShdw blurRad="38100" dist="38100" dir="2700000" algn="tl">
                  <a:srgbClr val="000000">
                    <a:alpha val="43137"/>
                  </a:srgbClr>
                </a:outerShdw>
              </a:effectLst>
              <a:cs typeface="B Mitra" panose="00000400000000000000" pitchFamily="2" charset="-78"/>
            </a:rPr>
            <a:t>پارتی بازی و نبود عدالت</a:t>
          </a:r>
          <a:endParaRPr lang="en-US" sz="1600" u="none" kern="1200" dirty="0">
            <a:effectLst>
              <a:outerShdw blurRad="38100" dist="38100" dir="2700000" algn="tl">
                <a:srgbClr val="000000">
                  <a:alpha val="43137"/>
                </a:srgbClr>
              </a:outerShdw>
            </a:effectLst>
            <a:cs typeface="B Mitra" panose="00000400000000000000" pitchFamily="2" charset="-78"/>
          </a:endParaRPr>
        </a:p>
      </dsp:txBody>
      <dsp:txXfrm>
        <a:off x="2368163" y="3709685"/>
        <a:ext cx="1604444" cy="1092749"/>
      </dsp:txXfrm>
    </dsp:sp>
    <dsp:sp modelId="{355C5738-60AC-45C4-A164-BC4360B7FFE9}">
      <dsp:nvSpPr>
        <dsp:cNvPr id="0" name=""/>
        <dsp:cNvSpPr/>
      </dsp:nvSpPr>
      <dsp:spPr>
        <a:xfrm>
          <a:off x="6232330" y="0"/>
          <a:ext cx="2389197" cy="154765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r" defTabSz="711200" rtl="1">
            <a:lnSpc>
              <a:spcPct val="90000"/>
            </a:lnSpc>
            <a:spcBef>
              <a:spcPct val="0"/>
            </a:spcBef>
            <a:spcAft>
              <a:spcPct val="15000"/>
            </a:spcAft>
            <a:buChar char="••"/>
          </a:pPr>
          <a:r>
            <a:rPr lang="fa-IR" sz="1600" u="none" kern="1200" dirty="0">
              <a:effectLst>
                <a:outerShdw blurRad="38100" dist="38100" dir="2700000" algn="tl">
                  <a:srgbClr val="000000">
                    <a:alpha val="43137"/>
                  </a:srgbClr>
                </a:outerShdw>
              </a:effectLst>
              <a:cs typeface="B Mitra" panose="00000400000000000000" pitchFamily="2" charset="-78"/>
            </a:rPr>
            <a:t>نبود اعتماد (اخلاق، صداقت و شفافیت)</a:t>
          </a:r>
          <a:endParaRPr lang="en-US" sz="1600" u="none" kern="1200" dirty="0">
            <a:effectLst>
              <a:outerShdw blurRad="38100" dist="38100" dir="2700000" algn="tl">
                <a:srgbClr val="000000">
                  <a:alpha val="43137"/>
                </a:srgbClr>
              </a:outerShdw>
            </a:effectLst>
            <a:cs typeface="B Mitra" panose="00000400000000000000" pitchFamily="2" charset="-78"/>
          </a:endParaRPr>
        </a:p>
        <a:p>
          <a:pPr marL="171450" lvl="1" indent="-171450" algn="r" defTabSz="711200" rtl="1">
            <a:lnSpc>
              <a:spcPct val="90000"/>
            </a:lnSpc>
            <a:spcBef>
              <a:spcPct val="0"/>
            </a:spcBef>
            <a:spcAft>
              <a:spcPct val="15000"/>
            </a:spcAft>
            <a:buChar char="••"/>
          </a:pPr>
          <a:r>
            <a:rPr lang="fa-IR" sz="1600" u="none" kern="1200" dirty="0">
              <a:effectLst>
                <a:outerShdw blurRad="38100" dist="38100" dir="2700000" algn="tl">
                  <a:srgbClr val="000000">
                    <a:alpha val="43137"/>
                  </a:srgbClr>
                </a:outerShdw>
              </a:effectLst>
              <a:cs typeface="B Mitra" panose="00000400000000000000" pitchFamily="2" charset="-78"/>
            </a:rPr>
            <a:t>نامشخص بودن هدف</a:t>
          </a:r>
          <a:endParaRPr lang="en-US" sz="1600" u="none" kern="1200" dirty="0">
            <a:effectLst>
              <a:outerShdw blurRad="38100" dist="38100" dir="2700000" algn="tl">
                <a:srgbClr val="000000">
                  <a:alpha val="43137"/>
                </a:srgbClr>
              </a:outerShdw>
            </a:effectLst>
            <a:cs typeface="B Mitra" panose="00000400000000000000" pitchFamily="2" charset="-78"/>
          </a:endParaRPr>
        </a:p>
      </dsp:txBody>
      <dsp:txXfrm>
        <a:off x="6983086" y="33997"/>
        <a:ext cx="1604444" cy="1092749"/>
      </dsp:txXfrm>
    </dsp:sp>
    <dsp:sp modelId="{BE37FC42-DD26-404E-B761-E66CC433BC64}">
      <dsp:nvSpPr>
        <dsp:cNvPr id="0" name=""/>
        <dsp:cNvSpPr/>
      </dsp:nvSpPr>
      <dsp:spPr>
        <a:xfrm>
          <a:off x="2334166" y="0"/>
          <a:ext cx="2389197" cy="154765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r" defTabSz="711200" rtl="1">
            <a:lnSpc>
              <a:spcPct val="90000"/>
            </a:lnSpc>
            <a:spcBef>
              <a:spcPct val="0"/>
            </a:spcBef>
            <a:spcAft>
              <a:spcPct val="15000"/>
            </a:spcAft>
            <a:buChar char="••"/>
          </a:pPr>
          <a:r>
            <a:rPr lang="fa-IR" sz="1600" u="none" kern="1200" dirty="0">
              <a:effectLst>
                <a:outerShdw blurRad="38100" dist="38100" dir="2700000" algn="tl">
                  <a:srgbClr val="000000">
                    <a:alpha val="43137"/>
                  </a:srgbClr>
                </a:outerShdw>
              </a:effectLst>
              <a:cs typeface="B Mitra" panose="00000400000000000000" pitchFamily="2" charset="-78"/>
            </a:rPr>
            <a:t>شخصیت نامناسب</a:t>
          </a:r>
          <a:endParaRPr lang="en-US" sz="1600" u="none" kern="1200" dirty="0">
            <a:effectLst>
              <a:outerShdw blurRad="38100" dist="38100" dir="2700000" algn="tl">
                <a:srgbClr val="000000">
                  <a:alpha val="43137"/>
                </a:srgbClr>
              </a:outerShdw>
            </a:effectLst>
            <a:cs typeface="B Mitra" panose="00000400000000000000" pitchFamily="2" charset="-78"/>
          </a:endParaRPr>
        </a:p>
        <a:p>
          <a:pPr marL="171450" lvl="1" indent="-171450" algn="r" defTabSz="711200" rtl="1">
            <a:lnSpc>
              <a:spcPct val="90000"/>
            </a:lnSpc>
            <a:spcBef>
              <a:spcPct val="0"/>
            </a:spcBef>
            <a:spcAft>
              <a:spcPct val="15000"/>
            </a:spcAft>
            <a:buChar char="••"/>
          </a:pPr>
          <a:r>
            <a:rPr lang="fa-IR" sz="1600" u="none" kern="1200" dirty="0">
              <a:effectLst>
                <a:outerShdw blurRad="38100" dist="38100" dir="2700000" algn="tl">
                  <a:srgbClr val="000000">
                    <a:alpha val="43137"/>
                  </a:srgbClr>
                </a:outerShdw>
              </a:effectLst>
              <a:cs typeface="B Mitra" panose="00000400000000000000" pitchFamily="2" charset="-78"/>
            </a:rPr>
            <a:t>عدم تناسب فرد با شغل</a:t>
          </a:r>
          <a:endParaRPr lang="en-US" sz="1600" u="none" kern="1200" dirty="0">
            <a:effectLst>
              <a:outerShdw blurRad="38100" dist="38100" dir="2700000" algn="tl">
                <a:srgbClr val="000000">
                  <a:alpha val="43137"/>
                </a:srgbClr>
              </a:outerShdw>
            </a:effectLst>
            <a:cs typeface="B Mitra" panose="00000400000000000000" pitchFamily="2" charset="-78"/>
          </a:endParaRPr>
        </a:p>
      </dsp:txBody>
      <dsp:txXfrm>
        <a:off x="2368163" y="33997"/>
        <a:ext cx="1604444" cy="1092749"/>
      </dsp:txXfrm>
    </dsp:sp>
    <dsp:sp modelId="{96521973-D84A-49B9-AE02-3C9C14823005}">
      <dsp:nvSpPr>
        <dsp:cNvPr id="0" name=""/>
        <dsp:cNvSpPr/>
      </dsp:nvSpPr>
      <dsp:spPr>
        <a:xfrm>
          <a:off x="3335307" y="275676"/>
          <a:ext cx="2094175" cy="209417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a-IR" sz="2300" u="none" kern="1200" dirty="0">
              <a:effectLst>
                <a:outerShdw blurRad="38100" dist="38100" dir="2700000" algn="tl">
                  <a:srgbClr val="000000">
                    <a:alpha val="43137"/>
                  </a:srgbClr>
                </a:outerShdw>
              </a:effectLst>
              <a:cs typeface="B Mitra" panose="00000400000000000000" pitchFamily="2" charset="-78"/>
            </a:rPr>
            <a:t>جذب نامناسب نیرو</a:t>
          </a:r>
          <a:endParaRPr lang="en-US" sz="2300" u="none" kern="1200" dirty="0">
            <a:effectLst>
              <a:outerShdw blurRad="38100" dist="38100" dir="2700000" algn="tl">
                <a:srgbClr val="000000">
                  <a:alpha val="43137"/>
                </a:srgbClr>
              </a:outerShdw>
            </a:effectLst>
            <a:cs typeface="B Mitra" panose="00000400000000000000" pitchFamily="2" charset="-78"/>
          </a:endParaRPr>
        </a:p>
      </dsp:txBody>
      <dsp:txXfrm>
        <a:off x="3948677" y="889046"/>
        <a:ext cx="1480805" cy="1480805"/>
      </dsp:txXfrm>
    </dsp:sp>
    <dsp:sp modelId="{F427966C-82ED-4824-8B81-238F396BBDB3}">
      <dsp:nvSpPr>
        <dsp:cNvPr id="0" name=""/>
        <dsp:cNvSpPr/>
      </dsp:nvSpPr>
      <dsp:spPr>
        <a:xfrm rot="5400000">
          <a:off x="5526211" y="275676"/>
          <a:ext cx="2094175" cy="2094175"/>
        </a:xfrm>
        <a:prstGeom prst="pieWedg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a-IR" sz="2300" u="none" kern="1200" dirty="0">
              <a:effectLst>
                <a:outerShdw blurRad="38100" dist="38100" dir="2700000" algn="tl">
                  <a:srgbClr val="000000">
                    <a:alpha val="43137"/>
                  </a:srgbClr>
                </a:outerShdw>
              </a:effectLst>
              <a:cs typeface="B Mitra" panose="00000400000000000000" pitchFamily="2" charset="-78"/>
            </a:rPr>
            <a:t>انسجام مدیریتی پایین</a:t>
          </a:r>
          <a:endParaRPr lang="en-US" sz="2300" u="none" kern="1200" dirty="0">
            <a:effectLst>
              <a:outerShdw blurRad="38100" dist="38100" dir="2700000" algn="tl">
                <a:srgbClr val="000000">
                  <a:alpha val="43137"/>
                </a:srgbClr>
              </a:outerShdw>
            </a:effectLst>
            <a:cs typeface="B Mitra" panose="00000400000000000000" pitchFamily="2" charset="-78"/>
          </a:endParaRPr>
        </a:p>
      </dsp:txBody>
      <dsp:txXfrm rot="-5400000">
        <a:off x="5526211" y="889046"/>
        <a:ext cx="1480805" cy="1480805"/>
      </dsp:txXfrm>
    </dsp:sp>
    <dsp:sp modelId="{9AF3AFC1-702E-4D17-8136-9891F723C405}">
      <dsp:nvSpPr>
        <dsp:cNvPr id="0" name=""/>
        <dsp:cNvSpPr/>
      </dsp:nvSpPr>
      <dsp:spPr>
        <a:xfrm rot="10800000">
          <a:off x="5526211" y="2466580"/>
          <a:ext cx="2094175" cy="2094175"/>
        </a:xfrm>
        <a:prstGeom prst="pieWedg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fa-IR" sz="2300" u="none" kern="1200" dirty="0">
              <a:effectLst>
                <a:outerShdw blurRad="38100" dist="38100" dir="2700000" algn="tl">
                  <a:srgbClr val="000000">
                    <a:alpha val="43137"/>
                  </a:srgbClr>
                </a:outerShdw>
              </a:effectLst>
              <a:cs typeface="B Mitra" panose="00000400000000000000" pitchFamily="2" charset="-78"/>
            </a:rPr>
            <a:t>جبران خدمات نامناسب</a:t>
          </a:r>
          <a:endParaRPr lang="en-US" sz="2300" u="none" kern="1200" dirty="0">
            <a:effectLst>
              <a:outerShdw blurRad="38100" dist="38100" dir="2700000" algn="tl">
                <a:srgbClr val="000000">
                  <a:alpha val="43137"/>
                </a:srgbClr>
              </a:outerShdw>
            </a:effectLst>
            <a:cs typeface="B Mitra" panose="00000400000000000000" pitchFamily="2" charset="-78"/>
          </a:endParaRPr>
        </a:p>
      </dsp:txBody>
      <dsp:txXfrm rot="10800000">
        <a:off x="5526211" y="2466580"/>
        <a:ext cx="1480805" cy="1480805"/>
      </dsp:txXfrm>
    </dsp:sp>
    <dsp:sp modelId="{C9D34AF8-8A20-4406-A9BB-43217CC3823D}">
      <dsp:nvSpPr>
        <dsp:cNvPr id="0" name=""/>
        <dsp:cNvSpPr/>
      </dsp:nvSpPr>
      <dsp:spPr>
        <a:xfrm rot="16200000">
          <a:off x="3335307" y="2466580"/>
          <a:ext cx="2094175" cy="2094175"/>
        </a:xfrm>
        <a:prstGeom prst="pieWedg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a-IR" sz="2300" u="none" kern="1200" dirty="0">
              <a:effectLst>
                <a:outerShdw blurRad="38100" dist="38100" dir="2700000" algn="tl">
                  <a:srgbClr val="000000">
                    <a:alpha val="43137"/>
                  </a:srgbClr>
                </a:outerShdw>
              </a:effectLst>
              <a:cs typeface="B Mitra" panose="00000400000000000000" pitchFamily="2" charset="-78"/>
            </a:rPr>
            <a:t>نظارت ضعیف</a:t>
          </a:r>
          <a:endParaRPr lang="en-US" sz="2300" u="none" kern="1200" dirty="0">
            <a:effectLst>
              <a:outerShdw blurRad="38100" dist="38100" dir="2700000" algn="tl">
                <a:srgbClr val="000000">
                  <a:alpha val="43137"/>
                </a:srgbClr>
              </a:outerShdw>
            </a:effectLst>
            <a:cs typeface="B Mitra" panose="00000400000000000000" pitchFamily="2" charset="-78"/>
          </a:endParaRPr>
        </a:p>
      </dsp:txBody>
      <dsp:txXfrm rot="5400000">
        <a:off x="3948677" y="2466580"/>
        <a:ext cx="1480805" cy="1480805"/>
      </dsp:txXfrm>
    </dsp:sp>
    <dsp:sp modelId="{70490CD9-B957-45A2-9D85-068D6F43E4F9}">
      <dsp:nvSpPr>
        <dsp:cNvPr id="0" name=""/>
        <dsp:cNvSpPr/>
      </dsp:nvSpPr>
      <dsp:spPr>
        <a:xfrm>
          <a:off x="5116323" y="1982937"/>
          <a:ext cx="723046" cy="628736"/>
        </a:xfrm>
        <a:prstGeom prst="circularArrow">
          <a:avLst/>
        </a:prstGeom>
        <a:solidFill>
          <a:schemeClr val="accent4">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B6EF92B-DD4B-4672-BD2B-00AF3E6D471E}">
      <dsp:nvSpPr>
        <dsp:cNvPr id="0" name=""/>
        <dsp:cNvSpPr/>
      </dsp:nvSpPr>
      <dsp:spPr>
        <a:xfrm rot="10800000">
          <a:off x="5116323" y="2224758"/>
          <a:ext cx="723046" cy="628736"/>
        </a:xfrm>
        <a:prstGeom prst="circularArrow">
          <a:avLst/>
        </a:prstGeom>
        <a:solidFill>
          <a:schemeClr val="accent4">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1AC0A-55BA-40B2-9709-25C380CC7F82}">
      <dsp:nvSpPr>
        <dsp:cNvPr id="0" name=""/>
        <dsp:cNvSpPr/>
      </dsp:nvSpPr>
      <dsp:spPr>
        <a:xfrm>
          <a:off x="2676825" y="2970656"/>
          <a:ext cx="1640634" cy="106275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930461"/>
              <a:satOff val="-31979"/>
              <a:lumOff val="1177"/>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r" defTabSz="488950" rtl="1">
            <a:lnSpc>
              <a:spcPct val="90000"/>
            </a:lnSpc>
            <a:spcBef>
              <a:spcPct val="0"/>
            </a:spcBef>
            <a:spcAft>
              <a:spcPct val="15000"/>
            </a:spcAft>
            <a:buChar char="••"/>
          </a:pPr>
          <a:r>
            <a:rPr lang="fa-IR" sz="1100" u="none" kern="1200" dirty="0">
              <a:effectLst>
                <a:outerShdw blurRad="38100" dist="38100" dir="2700000" algn="tl">
                  <a:srgbClr val="000000">
                    <a:alpha val="43137"/>
                  </a:srgbClr>
                </a:outerShdw>
              </a:effectLst>
              <a:cs typeface="B Mitra" panose="00000400000000000000" pitchFamily="2" charset="-78"/>
            </a:rPr>
            <a:t>نبود تشویق و حقوق و مزایای پایین</a:t>
          </a:r>
          <a:endParaRPr lang="en-US" sz="1100" u="none" kern="1200" dirty="0">
            <a:effectLst>
              <a:outerShdw blurRad="38100" dist="38100" dir="2700000" algn="tl">
                <a:srgbClr val="000000">
                  <a:alpha val="43137"/>
                </a:srgbClr>
              </a:outerShdw>
            </a:effectLst>
            <a:cs typeface="B Mitra" panose="00000400000000000000" pitchFamily="2" charset="-78"/>
          </a:endParaRPr>
        </a:p>
        <a:p>
          <a:pPr marL="57150" lvl="1" indent="-57150" algn="r" defTabSz="488950" rtl="1">
            <a:lnSpc>
              <a:spcPct val="90000"/>
            </a:lnSpc>
            <a:spcBef>
              <a:spcPct val="0"/>
            </a:spcBef>
            <a:spcAft>
              <a:spcPct val="15000"/>
            </a:spcAft>
            <a:buChar char="••"/>
          </a:pPr>
          <a:r>
            <a:rPr lang="fa-IR" sz="1100" u="none" kern="1200" dirty="0">
              <a:effectLst>
                <a:outerShdw blurRad="38100" dist="38100" dir="2700000" algn="tl">
                  <a:srgbClr val="000000">
                    <a:alpha val="43137"/>
                  </a:srgbClr>
                </a:outerShdw>
              </a:effectLst>
              <a:cs typeface="B Mitra" panose="00000400000000000000" pitchFamily="2" charset="-78"/>
            </a:rPr>
            <a:t>تبعیض در توزیع</a:t>
          </a:r>
          <a:endParaRPr lang="en-US" sz="1100" u="none" kern="1200" dirty="0">
            <a:effectLst>
              <a:outerShdw blurRad="38100" dist="38100" dir="2700000" algn="tl">
                <a:srgbClr val="000000">
                  <a:alpha val="43137"/>
                </a:srgbClr>
              </a:outerShdw>
            </a:effectLst>
            <a:cs typeface="B Mitra" panose="00000400000000000000" pitchFamily="2" charset="-78"/>
          </a:endParaRPr>
        </a:p>
      </dsp:txBody>
      <dsp:txXfrm>
        <a:off x="3192360" y="3259690"/>
        <a:ext cx="1101754" cy="750379"/>
      </dsp:txXfrm>
    </dsp:sp>
    <dsp:sp modelId="{324C7931-8796-4303-9EAA-AB322D314498}">
      <dsp:nvSpPr>
        <dsp:cNvPr id="0" name=""/>
        <dsp:cNvSpPr/>
      </dsp:nvSpPr>
      <dsp:spPr>
        <a:xfrm>
          <a:off x="0" y="2970656"/>
          <a:ext cx="1640634" cy="106275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r" defTabSz="488950" rtl="1">
            <a:lnSpc>
              <a:spcPct val="90000"/>
            </a:lnSpc>
            <a:spcBef>
              <a:spcPct val="0"/>
            </a:spcBef>
            <a:spcAft>
              <a:spcPct val="15000"/>
            </a:spcAft>
            <a:buChar char="••"/>
          </a:pPr>
          <a:r>
            <a:rPr lang="fa-IR" sz="1100" u="none" kern="1200" dirty="0">
              <a:effectLst>
                <a:outerShdw blurRad="38100" dist="38100" dir="2700000" algn="tl">
                  <a:srgbClr val="000000">
                    <a:alpha val="43137"/>
                  </a:srgbClr>
                </a:outerShdw>
              </a:effectLst>
              <a:cs typeface="B Mitra" panose="00000400000000000000" pitchFamily="2" charset="-78"/>
            </a:rPr>
            <a:t>شاخصهای نامناسب</a:t>
          </a:r>
          <a:endParaRPr lang="en-US" sz="1100" u="none" kern="1200" dirty="0">
            <a:effectLst>
              <a:outerShdw blurRad="38100" dist="38100" dir="2700000" algn="tl">
                <a:srgbClr val="000000">
                  <a:alpha val="43137"/>
                </a:srgbClr>
              </a:outerShdw>
            </a:effectLst>
            <a:cs typeface="B Mitra" panose="00000400000000000000" pitchFamily="2" charset="-78"/>
          </a:endParaRPr>
        </a:p>
        <a:p>
          <a:pPr marL="57150" lvl="1" indent="-57150" algn="r" defTabSz="488950" rtl="1">
            <a:lnSpc>
              <a:spcPct val="90000"/>
            </a:lnSpc>
            <a:spcBef>
              <a:spcPct val="0"/>
            </a:spcBef>
            <a:spcAft>
              <a:spcPct val="15000"/>
            </a:spcAft>
            <a:buChar char="••"/>
          </a:pPr>
          <a:r>
            <a:rPr lang="fa-IR" sz="1100" u="none" kern="1200" dirty="0">
              <a:effectLst>
                <a:outerShdw blurRad="38100" dist="38100" dir="2700000" algn="tl">
                  <a:srgbClr val="000000">
                    <a:alpha val="43137"/>
                  </a:srgbClr>
                </a:outerShdw>
              </a:effectLst>
              <a:cs typeface="B Mitra" panose="00000400000000000000" pitchFamily="2" charset="-78"/>
            </a:rPr>
            <a:t>پارتی بازی و نبود عدالت</a:t>
          </a:r>
          <a:endParaRPr lang="en-US" sz="1100" u="none" kern="1200" dirty="0">
            <a:effectLst>
              <a:outerShdw blurRad="38100" dist="38100" dir="2700000" algn="tl">
                <a:srgbClr val="000000">
                  <a:alpha val="43137"/>
                </a:srgbClr>
              </a:outerShdw>
            </a:effectLst>
            <a:cs typeface="B Mitra" panose="00000400000000000000" pitchFamily="2" charset="-78"/>
          </a:endParaRPr>
        </a:p>
      </dsp:txBody>
      <dsp:txXfrm>
        <a:off x="23345" y="3259690"/>
        <a:ext cx="1101754" cy="750379"/>
      </dsp:txXfrm>
    </dsp:sp>
    <dsp:sp modelId="{355C5738-60AC-45C4-A164-BC4360B7FFE9}">
      <dsp:nvSpPr>
        <dsp:cNvPr id="0" name=""/>
        <dsp:cNvSpPr/>
      </dsp:nvSpPr>
      <dsp:spPr>
        <a:xfrm>
          <a:off x="2676825" y="712292"/>
          <a:ext cx="1640634" cy="106275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r" defTabSz="488950" rtl="1">
            <a:lnSpc>
              <a:spcPct val="90000"/>
            </a:lnSpc>
            <a:spcBef>
              <a:spcPct val="0"/>
            </a:spcBef>
            <a:spcAft>
              <a:spcPct val="15000"/>
            </a:spcAft>
            <a:buChar char="••"/>
          </a:pPr>
          <a:r>
            <a:rPr lang="fa-IR" sz="1100" u="none" kern="1200" dirty="0">
              <a:effectLst>
                <a:outerShdw blurRad="38100" dist="38100" dir="2700000" algn="tl">
                  <a:srgbClr val="000000">
                    <a:alpha val="43137"/>
                  </a:srgbClr>
                </a:outerShdw>
              </a:effectLst>
              <a:cs typeface="B Mitra" panose="00000400000000000000" pitchFamily="2" charset="-78"/>
            </a:rPr>
            <a:t>نبود اعتماد (اخلاق، صداقت و شفافیت)</a:t>
          </a:r>
          <a:endParaRPr lang="en-US" sz="1100" u="none" kern="1200" dirty="0">
            <a:effectLst>
              <a:outerShdw blurRad="38100" dist="38100" dir="2700000" algn="tl">
                <a:srgbClr val="000000">
                  <a:alpha val="43137"/>
                </a:srgbClr>
              </a:outerShdw>
            </a:effectLst>
            <a:cs typeface="B Mitra" panose="00000400000000000000" pitchFamily="2" charset="-78"/>
          </a:endParaRPr>
        </a:p>
        <a:p>
          <a:pPr marL="57150" lvl="1" indent="-57150" algn="r" defTabSz="488950" rtl="1">
            <a:lnSpc>
              <a:spcPct val="90000"/>
            </a:lnSpc>
            <a:spcBef>
              <a:spcPct val="0"/>
            </a:spcBef>
            <a:spcAft>
              <a:spcPct val="15000"/>
            </a:spcAft>
            <a:buChar char="••"/>
          </a:pPr>
          <a:r>
            <a:rPr lang="fa-IR" sz="1100" u="none" kern="1200" dirty="0">
              <a:effectLst>
                <a:outerShdw blurRad="38100" dist="38100" dir="2700000" algn="tl">
                  <a:srgbClr val="000000">
                    <a:alpha val="43137"/>
                  </a:srgbClr>
                </a:outerShdw>
              </a:effectLst>
              <a:cs typeface="B Mitra" panose="00000400000000000000" pitchFamily="2" charset="-78"/>
            </a:rPr>
            <a:t>نامشخص بودن هدف</a:t>
          </a:r>
          <a:endParaRPr lang="en-US" sz="1100" u="none" kern="1200" dirty="0">
            <a:effectLst>
              <a:outerShdw blurRad="38100" dist="38100" dir="2700000" algn="tl">
                <a:srgbClr val="000000">
                  <a:alpha val="43137"/>
                </a:srgbClr>
              </a:outerShdw>
            </a:effectLst>
            <a:cs typeface="B Mitra" panose="00000400000000000000" pitchFamily="2" charset="-78"/>
          </a:endParaRPr>
        </a:p>
      </dsp:txBody>
      <dsp:txXfrm>
        <a:off x="3192360" y="735637"/>
        <a:ext cx="1101754" cy="750379"/>
      </dsp:txXfrm>
    </dsp:sp>
    <dsp:sp modelId="{BE37FC42-DD26-404E-B761-E66CC433BC64}">
      <dsp:nvSpPr>
        <dsp:cNvPr id="0" name=""/>
        <dsp:cNvSpPr/>
      </dsp:nvSpPr>
      <dsp:spPr>
        <a:xfrm>
          <a:off x="0" y="712292"/>
          <a:ext cx="1640634" cy="106275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r" defTabSz="488950" rtl="1">
            <a:lnSpc>
              <a:spcPct val="90000"/>
            </a:lnSpc>
            <a:spcBef>
              <a:spcPct val="0"/>
            </a:spcBef>
            <a:spcAft>
              <a:spcPct val="15000"/>
            </a:spcAft>
            <a:buChar char="••"/>
          </a:pPr>
          <a:r>
            <a:rPr lang="fa-IR" sz="1100" u="none" kern="1200" dirty="0">
              <a:effectLst>
                <a:outerShdw blurRad="38100" dist="38100" dir="2700000" algn="tl">
                  <a:srgbClr val="000000">
                    <a:alpha val="43137"/>
                  </a:srgbClr>
                </a:outerShdw>
              </a:effectLst>
              <a:cs typeface="B Mitra" panose="00000400000000000000" pitchFamily="2" charset="-78"/>
            </a:rPr>
            <a:t>شخصیت نامناسب</a:t>
          </a:r>
          <a:endParaRPr lang="en-US" sz="1100" u="none" kern="1200" dirty="0">
            <a:effectLst>
              <a:outerShdw blurRad="38100" dist="38100" dir="2700000" algn="tl">
                <a:srgbClr val="000000">
                  <a:alpha val="43137"/>
                </a:srgbClr>
              </a:outerShdw>
            </a:effectLst>
            <a:cs typeface="B Mitra" panose="00000400000000000000" pitchFamily="2" charset="-78"/>
          </a:endParaRPr>
        </a:p>
        <a:p>
          <a:pPr marL="57150" lvl="1" indent="-57150" algn="r" defTabSz="488950" rtl="1">
            <a:lnSpc>
              <a:spcPct val="90000"/>
            </a:lnSpc>
            <a:spcBef>
              <a:spcPct val="0"/>
            </a:spcBef>
            <a:spcAft>
              <a:spcPct val="15000"/>
            </a:spcAft>
            <a:buChar char="••"/>
          </a:pPr>
          <a:r>
            <a:rPr lang="fa-IR" sz="1100" u="none" kern="1200" dirty="0">
              <a:effectLst>
                <a:outerShdw blurRad="38100" dist="38100" dir="2700000" algn="tl">
                  <a:srgbClr val="000000">
                    <a:alpha val="43137"/>
                  </a:srgbClr>
                </a:outerShdw>
              </a:effectLst>
              <a:cs typeface="B Mitra" panose="00000400000000000000" pitchFamily="2" charset="-78"/>
            </a:rPr>
            <a:t>عدم تناسب فرد با شغل</a:t>
          </a:r>
          <a:endParaRPr lang="en-US" sz="1100" u="none" kern="1200" dirty="0">
            <a:effectLst>
              <a:outerShdw blurRad="38100" dist="38100" dir="2700000" algn="tl">
                <a:srgbClr val="000000">
                  <a:alpha val="43137"/>
                </a:srgbClr>
              </a:outerShdw>
            </a:effectLst>
            <a:cs typeface="B Mitra" panose="00000400000000000000" pitchFamily="2" charset="-78"/>
          </a:endParaRPr>
        </a:p>
      </dsp:txBody>
      <dsp:txXfrm>
        <a:off x="23345" y="735637"/>
        <a:ext cx="1101754" cy="750379"/>
      </dsp:txXfrm>
    </dsp:sp>
    <dsp:sp modelId="{96521973-D84A-49B9-AE02-3C9C14823005}">
      <dsp:nvSpPr>
        <dsp:cNvPr id="0" name=""/>
        <dsp:cNvSpPr/>
      </dsp:nvSpPr>
      <dsp:spPr>
        <a:xfrm>
          <a:off x="687472" y="901596"/>
          <a:ext cx="1438046" cy="1438046"/>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a-IR" sz="1600" u="none" kern="1200" dirty="0">
              <a:effectLst>
                <a:outerShdw blurRad="38100" dist="38100" dir="2700000" algn="tl">
                  <a:srgbClr val="000000">
                    <a:alpha val="43137"/>
                  </a:srgbClr>
                </a:outerShdw>
              </a:effectLst>
              <a:cs typeface="B Mitra" panose="00000400000000000000" pitchFamily="2" charset="-78"/>
            </a:rPr>
            <a:t>جذب نامناسب نیرو</a:t>
          </a:r>
          <a:endParaRPr lang="en-US" sz="1600" u="none" kern="1200" dirty="0">
            <a:effectLst>
              <a:outerShdw blurRad="38100" dist="38100" dir="2700000" algn="tl">
                <a:srgbClr val="000000">
                  <a:alpha val="43137"/>
                </a:srgbClr>
              </a:outerShdw>
            </a:effectLst>
            <a:cs typeface="B Mitra" panose="00000400000000000000" pitchFamily="2" charset="-78"/>
          </a:endParaRPr>
        </a:p>
      </dsp:txBody>
      <dsp:txXfrm>
        <a:off x="1108666" y="1322790"/>
        <a:ext cx="1016852" cy="1016852"/>
      </dsp:txXfrm>
    </dsp:sp>
    <dsp:sp modelId="{F427966C-82ED-4824-8B81-238F396BBDB3}">
      <dsp:nvSpPr>
        <dsp:cNvPr id="0" name=""/>
        <dsp:cNvSpPr/>
      </dsp:nvSpPr>
      <dsp:spPr>
        <a:xfrm rot="5400000">
          <a:off x="2191941" y="901596"/>
          <a:ext cx="1438046" cy="1438046"/>
        </a:xfrm>
        <a:prstGeom prst="pieWedg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a-IR" sz="1600" u="none" kern="1200" dirty="0">
              <a:effectLst>
                <a:outerShdw blurRad="38100" dist="38100" dir="2700000" algn="tl">
                  <a:srgbClr val="000000">
                    <a:alpha val="43137"/>
                  </a:srgbClr>
                </a:outerShdw>
              </a:effectLst>
              <a:cs typeface="B Mitra" panose="00000400000000000000" pitchFamily="2" charset="-78"/>
            </a:rPr>
            <a:t>انسجام مدیریتی پایین</a:t>
          </a:r>
          <a:endParaRPr lang="en-US" sz="1600" u="none" kern="1200" dirty="0">
            <a:effectLst>
              <a:outerShdw blurRad="38100" dist="38100" dir="2700000" algn="tl">
                <a:srgbClr val="000000">
                  <a:alpha val="43137"/>
                </a:srgbClr>
              </a:outerShdw>
            </a:effectLst>
            <a:cs typeface="B Mitra" panose="00000400000000000000" pitchFamily="2" charset="-78"/>
          </a:endParaRPr>
        </a:p>
      </dsp:txBody>
      <dsp:txXfrm rot="-5400000">
        <a:off x="2191941" y="1322790"/>
        <a:ext cx="1016852" cy="1016852"/>
      </dsp:txXfrm>
    </dsp:sp>
    <dsp:sp modelId="{9AF3AFC1-702E-4D17-8136-9891F723C405}">
      <dsp:nvSpPr>
        <dsp:cNvPr id="0" name=""/>
        <dsp:cNvSpPr/>
      </dsp:nvSpPr>
      <dsp:spPr>
        <a:xfrm rot="10800000">
          <a:off x="2191941" y="2406065"/>
          <a:ext cx="1438046" cy="1438046"/>
        </a:xfrm>
        <a:prstGeom prst="pieWedg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u="none" kern="1200" dirty="0">
              <a:effectLst>
                <a:outerShdw blurRad="38100" dist="38100" dir="2700000" algn="tl">
                  <a:srgbClr val="000000">
                    <a:alpha val="43137"/>
                  </a:srgbClr>
                </a:outerShdw>
              </a:effectLst>
              <a:cs typeface="B Mitra" panose="00000400000000000000" pitchFamily="2" charset="-78"/>
            </a:rPr>
            <a:t>جبران خدمات نامناسب</a:t>
          </a:r>
          <a:endParaRPr lang="en-US" sz="1600" u="none" kern="1200" dirty="0">
            <a:effectLst>
              <a:outerShdw blurRad="38100" dist="38100" dir="2700000" algn="tl">
                <a:srgbClr val="000000">
                  <a:alpha val="43137"/>
                </a:srgbClr>
              </a:outerShdw>
            </a:effectLst>
            <a:cs typeface="B Mitra" panose="00000400000000000000" pitchFamily="2" charset="-78"/>
          </a:endParaRPr>
        </a:p>
      </dsp:txBody>
      <dsp:txXfrm rot="10800000">
        <a:off x="2191941" y="2406065"/>
        <a:ext cx="1016852" cy="1016852"/>
      </dsp:txXfrm>
    </dsp:sp>
    <dsp:sp modelId="{C9D34AF8-8A20-4406-A9BB-43217CC3823D}">
      <dsp:nvSpPr>
        <dsp:cNvPr id="0" name=""/>
        <dsp:cNvSpPr/>
      </dsp:nvSpPr>
      <dsp:spPr>
        <a:xfrm rot="16200000">
          <a:off x="687472" y="2406065"/>
          <a:ext cx="1438046" cy="1438046"/>
        </a:xfrm>
        <a:prstGeom prst="pieWedg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a-IR" sz="1600" u="none" kern="1200" dirty="0">
              <a:effectLst>
                <a:outerShdw blurRad="38100" dist="38100" dir="2700000" algn="tl">
                  <a:srgbClr val="000000">
                    <a:alpha val="43137"/>
                  </a:srgbClr>
                </a:outerShdw>
              </a:effectLst>
              <a:cs typeface="B Mitra" panose="00000400000000000000" pitchFamily="2" charset="-78"/>
            </a:rPr>
            <a:t>نظارت ضعیف</a:t>
          </a:r>
          <a:endParaRPr lang="en-US" sz="1600" u="none" kern="1200" dirty="0">
            <a:effectLst>
              <a:outerShdw blurRad="38100" dist="38100" dir="2700000" algn="tl">
                <a:srgbClr val="000000">
                  <a:alpha val="43137"/>
                </a:srgbClr>
              </a:outerShdw>
            </a:effectLst>
            <a:cs typeface="B Mitra" panose="00000400000000000000" pitchFamily="2" charset="-78"/>
          </a:endParaRPr>
        </a:p>
      </dsp:txBody>
      <dsp:txXfrm rot="5400000">
        <a:off x="1108666" y="2406065"/>
        <a:ext cx="1016852" cy="1016852"/>
      </dsp:txXfrm>
    </dsp:sp>
    <dsp:sp modelId="{70490CD9-B957-45A2-9D85-068D6F43E4F9}">
      <dsp:nvSpPr>
        <dsp:cNvPr id="0" name=""/>
        <dsp:cNvSpPr/>
      </dsp:nvSpPr>
      <dsp:spPr>
        <a:xfrm>
          <a:off x="1910476" y="2073952"/>
          <a:ext cx="496507" cy="431746"/>
        </a:xfrm>
        <a:prstGeom prst="circularArrow">
          <a:avLst/>
        </a:prstGeom>
        <a:solidFill>
          <a:schemeClr val="accent4">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B6EF92B-DD4B-4672-BD2B-00AF3E6D471E}">
      <dsp:nvSpPr>
        <dsp:cNvPr id="0" name=""/>
        <dsp:cNvSpPr/>
      </dsp:nvSpPr>
      <dsp:spPr>
        <a:xfrm rot="10800000">
          <a:off x="1910476" y="2240009"/>
          <a:ext cx="496507" cy="431746"/>
        </a:xfrm>
        <a:prstGeom prst="circularArrow">
          <a:avLst/>
        </a:prstGeom>
        <a:solidFill>
          <a:schemeClr val="accent4">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25C3D-B96D-4340-96D3-5F2ADCA1348E}">
      <dsp:nvSpPr>
        <dsp:cNvPr id="0" name=""/>
        <dsp:cNvSpPr/>
      </dsp:nvSpPr>
      <dsp:spPr>
        <a:xfrm>
          <a:off x="4968483" y="3287"/>
          <a:ext cx="1929451" cy="96472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a:effectLst>
                <a:outerShdw blurRad="38100" dist="38100" dir="2700000" algn="tl">
                  <a:srgbClr val="000000">
                    <a:alpha val="43137"/>
                  </a:srgbClr>
                </a:outerShdw>
              </a:effectLst>
              <a:cs typeface="B Mitra" panose="00000400000000000000" pitchFamily="2" charset="-78"/>
            </a:rPr>
            <a:t>مالی/غیرمالی</a:t>
          </a:r>
          <a:endParaRPr lang="en-US" sz="2200" kern="1200" dirty="0">
            <a:effectLst>
              <a:outerShdw blurRad="38100" dist="38100" dir="2700000" algn="tl">
                <a:srgbClr val="000000">
                  <a:alpha val="43137"/>
                </a:srgbClr>
              </a:outerShdw>
            </a:effectLst>
            <a:cs typeface="B Mitra" panose="00000400000000000000" pitchFamily="2" charset="-78"/>
          </a:endParaRPr>
        </a:p>
      </dsp:txBody>
      <dsp:txXfrm>
        <a:off x="4996739" y="31543"/>
        <a:ext cx="1872939" cy="908213"/>
      </dsp:txXfrm>
    </dsp:sp>
    <dsp:sp modelId="{71470ABA-30B0-4730-B523-6300C7DCFB23}">
      <dsp:nvSpPr>
        <dsp:cNvPr id="0" name=""/>
        <dsp:cNvSpPr/>
      </dsp:nvSpPr>
      <dsp:spPr>
        <a:xfrm rot="2160000">
          <a:off x="6719353" y="1253163"/>
          <a:ext cx="1005232" cy="337654"/>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effectLst>
              <a:outerShdw blurRad="38100" dist="38100" dir="2700000" algn="tl">
                <a:srgbClr val="000000">
                  <a:alpha val="43137"/>
                </a:srgbClr>
              </a:outerShdw>
            </a:effectLst>
            <a:cs typeface="B Mitra" panose="00000400000000000000" pitchFamily="2" charset="-78"/>
          </a:endParaRPr>
        </a:p>
      </dsp:txBody>
      <dsp:txXfrm>
        <a:off x="6820649" y="1320694"/>
        <a:ext cx="802640" cy="202592"/>
      </dsp:txXfrm>
    </dsp:sp>
    <dsp:sp modelId="{0B5FF539-3CA1-4B59-88D6-B171A27F0DCB}">
      <dsp:nvSpPr>
        <dsp:cNvPr id="0" name=""/>
        <dsp:cNvSpPr/>
      </dsp:nvSpPr>
      <dsp:spPr>
        <a:xfrm>
          <a:off x="7546005" y="1875966"/>
          <a:ext cx="1929451" cy="96472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a:effectLst>
                <a:outerShdw blurRad="38100" dist="38100" dir="2700000" algn="tl">
                  <a:srgbClr val="000000">
                    <a:alpha val="43137"/>
                  </a:srgbClr>
                </a:outerShdw>
              </a:effectLst>
              <a:cs typeface="B Mitra" panose="00000400000000000000" pitchFamily="2" charset="-78"/>
            </a:rPr>
            <a:t>فردی/گروهی</a:t>
          </a:r>
          <a:endParaRPr lang="en-US" sz="2200" kern="1200" dirty="0">
            <a:effectLst>
              <a:outerShdw blurRad="38100" dist="38100" dir="2700000" algn="tl">
                <a:srgbClr val="000000">
                  <a:alpha val="43137"/>
                </a:srgbClr>
              </a:outerShdw>
            </a:effectLst>
            <a:cs typeface="B Mitra" panose="00000400000000000000" pitchFamily="2" charset="-78"/>
          </a:endParaRPr>
        </a:p>
      </dsp:txBody>
      <dsp:txXfrm>
        <a:off x="7574261" y="1904222"/>
        <a:ext cx="1872939" cy="908213"/>
      </dsp:txXfrm>
    </dsp:sp>
    <dsp:sp modelId="{08303A43-6D5D-4BC9-A342-4CC0FDE0A998}">
      <dsp:nvSpPr>
        <dsp:cNvPr id="0" name=""/>
        <dsp:cNvSpPr/>
      </dsp:nvSpPr>
      <dsp:spPr>
        <a:xfrm rot="6480000">
          <a:off x="7515851" y="3704532"/>
          <a:ext cx="1005232" cy="337654"/>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effectLst>
              <a:outerShdw blurRad="38100" dist="38100" dir="2700000" algn="tl">
                <a:srgbClr val="000000">
                  <a:alpha val="43137"/>
                </a:srgbClr>
              </a:outerShdw>
            </a:effectLst>
            <a:cs typeface="B Mitra" panose="00000400000000000000" pitchFamily="2" charset="-78"/>
          </a:endParaRPr>
        </a:p>
      </dsp:txBody>
      <dsp:txXfrm rot="10800000">
        <a:off x="7617147" y="3772063"/>
        <a:ext cx="802640" cy="202592"/>
      </dsp:txXfrm>
    </dsp:sp>
    <dsp:sp modelId="{4DA0F4FB-9E06-4260-BFB7-DCB4623C903E}">
      <dsp:nvSpPr>
        <dsp:cNvPr id="0" name=""/>
        <dsp:cNvSpPr/>
      </dsp:nvSpPr>
      <dsp:spPr>
        <a:xfrm>
          <a:off x="6561479" y="4906025"/>
          <a:ext cx="1929451" cy="96472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a:effectLst>
                <a:outerShdw blurRad="38100" dist="38100" dir="2700000" algn="tl">
                  <a:srgbClr val="000000">
                    <a:alpha val="43137"/>
                  </a:srgbClr>
                </a:outerShdw>
              </a:effectLst>
              <a:cs typeface="B Mitra" panose="00000400000000000000" pitchFamily="2" charset="-78"/>
            </a:rPr>
            <a:t>جایگاه سازمانی/مدیریتی</a:t>
          </a:r>
          <a:endParaRPr lang="en-US" sz="2200" kern="1200" dirty="0">
            <a:effectLst>
              <a:outerShdw blurRad="38100" dist="38100" dir="2700000" algn="tl">
                <a:srgbClr val="000000">
                  <a:alpha val="43137"/>
                </a:srgbClr>
              </a:outerShdw>
            </a:effectLst>
            <a:cs typeface="B Mitra" panose="00000400000000000000" pitchFamily="2" charset="-78"/>
          </a:endParaRPr>
        </a:p>
      </dsp:txBody>
      <dsp:txXfrm>
        <a:off x="6589735" y="4934281"/>
        <a:ext cx="1872939" cy="908213"/>
      </dsp:txXfrm>
    </dsp:sp>
    <dsp:sp modelId="{F33BD1D3-6913-4783-A649-0F5FB991180F}">
      <dsp:nvSpPr>
        <dsp:cNvPr id="0" name=""/>
        <dsp:cNvSpPr/>
      </dsp:nvSpPr>
      <dsp:spPr>
        <a:xfrm rot="10800000">
          <a:off x="5430592" y="5219561"/>
          <a:ext cx="1005232" cy="337654"/>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effectLst>
              <a:outerShdw blurRad="38100" dist="38100" dir="2700000" algn="tl">
                <a:srgbClr val="000000">
                  <a:alpha val="43137"/>
                </a:srgbClr>
              </a:outerShdw>
            </a:effectLst>
            <a:cs typeface="B Mitra" panose="00000400000000000000" pitchFamily="2" charset="-78"/>
          </a:endParaRPr>
        </a:p>
      </dsp:txBody>
      <dsp:txXfrm rot="10800000">
        <a:off x="5531888" y="5287092"/>
        <a:ext cx="802640" cy="202592"/>
      </dsp:txXfrm>
    </dsp:sp>
    <dsp:sp modelId="{3EDCBE7B-B61E-4C54-ACF9-7091319063FD}">
      <dsp:nvSpPr>
        <dsp:cNvPr id="0" name=""/>
        <dsp:cNvSpPr/>
      </dsp:nvSpPr>
      <dsp:spPr>
        <a:xfrm>
          <a:off x="3375486" y="4906025"/>
          <a:ext cx="1929451" cy="96472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a:effectLst>
                <a:outerShdw blurRad="38100" dist="38100" dir="2700000" algn="tl">
                  <a:srgbClr val="000000">
                    <a:alpha val="43137"/>
                  </a:srgbClr>
                </a:outerShdw>
              </a:effectLst>
              <a:cs typeface="B Mitra" panose="00000400000000000000" pitchFamily="2" charset="-78"/>
            </a:rPr>
            <a:t>نقد/نسیه</a:t>
          </a:r>
          <a:endParaRPr lang="en-US" sz="2200" kern="1200" dirty="0">
            <a:effectLst>
              <a:outerShdw blurRad="38100" dist="38100" dir="2700000" algn="tl">
                <a:srgbClr val="000000">
                  <a:alpha val="43137"/>
                </a:srgbClr>
              </a:outerShdw>
            </a:effectLst>
            <a:cs typeface="B Mitra" panose="00000400000000000000" pitchFamily="2" charset="-78"/>
          </a:endParaRPr>
        </a:p>
      </dsp:txBody>
      <dsp:txXfrm>
        <a:off x="3403742" y="4934281"/>
        <a:ext cx="1872939" cy="908213"/>
      </dsp:txXfrm>
    </dsp:sp>
    <dsp:sp modelId="{8E6B8681-6576-498C-A2FB-7A051F535CD0}">
      <dsp:nvSpPr>
        <dsp:cNvPr id="0" name=""/>
        <dsp:cNvSpPr/>
      </dsp:nvSpPr>
      <dsp:spPr>
        <a:xfrm rot="15120000">
          <a:off x="3345333" y="3704532"/>
          <a:ext cx="1005232" cy="337654"/>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effectLst>
              <a:outerShdw blurRad="38100" dist="38100" dir="2700000" algn="tl">
                <a:srgbClr val="000000">
                  <a:alpha val="43137"/>
                </a:srgbClr>
              </a:outerShdw>
            </a:effectLst>
            <a:cs typeface="B Mitra" panose="00000400000000000000" pitchFamily="2" charset="-78"/>
          </a:endParaRPr>
        </a:p>
      </dsp:txBody>
      <dsp:txXfrm rot="10800000">
        <a:off x="3446629" y="3772063"/>
        <a:ext cx="802640" cy="202592"/>
      </dsp:txXfrm>
    </dsp:sp>
    <dsp:sp modelId="{37A9B0C9-C328-4C86-9589-6EA97E5A1685}">
      <dsp:nvSpPr>
        <dsp:cNvPr id="0" name=""/>
        <dsp:cNvSpPr/>
      </dsp:nvSpPr>
      <dsp:spPr>
        <a:xfrm>
          <a:off x="2390961" y="1875966"/>
          <a:ext cx="1929451" cy="96472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kern="1200" dirty="0">
              <a:effectLst>
                <a:outerShdw blurRad="38100" dist="38100" dir="2700000" algn="tl">
                  <a:srgbClr val="000000">
                    <a:alpha val="43137"/>
                  </a:srgbClr>
                </a:outerShdw>
              </a:effectLst>
              <a:cs typeface="B Mitra" panose="00000400000000000000" pitchFamily="2" charset="-78"/>
            </a:rPr>
            <a:t>مستمر/غیرمستمر</a:t>
          </a:r>
          <a:endParaRPr lang="en-US" sz="2200" kern="1200" dirty="0">
            <a:effectLst>
              <a:outerShdw blurRad="38100" dist="38100" dir="2700000" algn="tl">
                <a:srgbClr val="000000">
                  <a:alpha val="43137"/>
                </a:srgbClr>
              </a:outerShdw>
            </a:effectLst>
            <a:cs typeface="B Mitra" panose="00000400000000000000" pitchFamily="2" charset="-78"/>
          </a:endParaRPr>
        </a:p>
      </dsp:txBody>
      <dsp:txXfrm>
        <a:off x="2419217" y="1904222"/>
        <a:ext cx="1872939" cy="908213"/>
      </dsp:txXfrm>
    </dsp:sp>
    <dsp:sp modelId="{DC272EEE-FF31-4780-8F02-8A24494A3DAE}">
      <dsp:nvSpPr>
        <dsp:cNvPr id="0" name=""/>
        <dsp:cNvSpPr/>
      </dsp:nvSpPr>
      <dsp:spPr>
        <a:xfrm rot="19440000">
          <a:off x="4141831" y="1253163"/>
          <a:ext cx="1005232" cy="337654"/>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effectLst>
              <a:outerShdw blurRad="38100" dist="38100" dir="2700000" algn="tl">
                <a:srgbClr val="000000">
                  <a:alpha val="43137"/>
                </a:srgbClr>
              </a:outerShdw>
            </a:effectLst>
            <a:cs typeface="B Mitra" panose="00000400000000000000" pitchFamily="2" charset="-78"/>
          </a:endParaRPr>
        </a:p>
      </dsp:txBody>
      <dsp:txXfrm>
        <a:off x="4243127" y="1320694"/>
        <a:ext cx="802640" cy="2025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2B577-3988-411D-98EB-9918A5AD9404}">
      <dsp:nvSpPr>
        <dsp:cNvPr id="0" name=""/>
        <dsp:cNvSpPr/>
      </dsp:nvSpPr>
      <dsp:spPr>
        <a:xfrm>
          <a:off x="5184850" y="2803007"/>
          <a:ext cx="2152201" cy="21522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kern="1200" dirty="0">
              <a:cs typeface="B Koodak" panose="00000700000000000000" pitchFamily="2" charset="-78"/>
            </a:rPr>
            <a:t>رهبری</a:t>
          </a:r>
          <a:endParaRPr lang="en-US" sz="4400" kern="1200" dirty="0">
            <a:cs typeface="B Koodak" panose="00000700000000000000" pitchFamily="2" charset="-78"/>
          </a:endParaRPr>
        </a:p>
      </dsp:txBody>
      <dsp:txXfrm>
        <a:off x="5500033" y="3118190"/>
        <a:ext cx="1521835" cy="1521835"/>
      </dsp:txXfrm>
    </dsp:sp>
    <dsp:sp modelId="{30E47710-A537-4EE9-802D-80B2AF2C40BC}">
      <dsp:nvSpPr>
        <dsp:cNvPr id="0" name=""/>
        <dsp:cNvSpPr/>
      </dsp:nvSpPr>
      <dsp:spPr>
        <a:xfrm rot="16200000">
          <a:off x="5937240" y="2463827"/>
          <a:ext cx="647421" cy="30937"/>
        </a:xfrm>
        <a:custGeom>
          <a:avLst/>
          <a:gdLst/>
          <a:ahLst/>
          <a:cxnLst/>
          <a:rect l="0" t="0" r="0" b="0"/>
          <a:pathLst>
            <a:path>
              <a:moveTo>
                <a:pt x="0" y="15468"/>
              </a:moveTo>
              <a:lnTo>
                <a:pt x="647421" y="1546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Koodak" panose="00000700000000000000" pitchFamily="2" charset="-78"/>
          </a:endParaRPr>
        </a:p>
      </dsp:txBody>
      <dsp:txXfrm>
        <a:off x="6244765" y="2463111"/>
        <a:ext cx="32371" cy="32371"/>
      </dsp:txXfrm>
    </dsp:sp>
    <dsp:sp modelId="{5A4BA753-7AFF-4587-AF0F-AEC38A857024}">
      <dsp:nvSpPr>
        <dsp:cNvPr id="0" name=""/>
        <dsp:cNvSpPr/>
      </dsp:nvSpPr>
      <dsp:spPr>
        <a:xfrm>
          <a:off x="5184850" y="3383"/>
          <a:ext cx="2152201" cy="215220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نفوذ</a:t>
          </a:r>
        </a:p>
        <a:p>
          <a:pPr lvl="0" algn="ctr" defTabSz="1066800">
            <a:lnSpc>
              <a:spcPct val="90000"/>
            </a:lnSpc>
            <a:spcBef>
              <a:spcPct val="0"/>
            </a:spcBef>
            <a:spcAft>
              <a:spcPct val="35000"/>
            </a:spcAft>
          </a:pPr>
          <a:r>
            <a:rPr lang="en-US" sz="2400" kern="1200" dirty="0">
              <a:cs typeface="B Koodak" panose="00000700000000000000" pitchFamily="2" charset="-78"/>
            </a:rPr>
            <a:t>influence</a:t>
          </a:r>
        </a:p>
      </dsp:txBody>
      <dsp:txXfrm>
        <a:off x="5500033" y="318566"/>
        <a:ext cx="1521835" cy="1521835"/>
      </dsp:txXfrm>
    </dsp:sp>
    <dsp:sp modelId="{E755B025-6639-47E7-BE30-9C2EF19F175C}">
      <dsp:nvSpPr>
        <dsp:cNvPr id="0" name=""/>
        <dsp:cNvSpPr/>
      </dsp:nvSpPr>
      <dsp:spPr>
        <a:xfrm rot="1800000">
          <a:off x="7149512" y="4563545"/>
          <a:ext cx="647421" cy="30937"/>
        </a:xfrm>
        <a:custGeom>
          <a:avLst/>
          <a:gdLst/>
          <a:ahLst/>
          <a:cxnLst/>
          <a:rect l="0" t="0" r="0" b="0"/>
          <a:pathLst>
            <a:path>
              <a:moveTo>
                <a:pt x="0" y="15468"/>
              </a:moveTo>
              <a:lnTo>
                <a:pt x="647421" y="1546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Koodak" panose="00000700000000000000" pitchFamily="2" charset="-78"/>
          </a:endParaRPr>
        </a:p>
      </dsp:txBody>
      <dsp:txXfrm>
        <a:off x="7457037" y="4562828"/>
        <a:ext cx="32371" cy="32371"/>
      </dsp:txXfrm>
    </dsp:sp>
    <dsp:sp modelId="{07FB44FC-E694-4924-8DA7-D2A2E190D9FA}">
      <dsp:nvSpPr>
        <dsp:cNvPr id="0" name=""/>
        <dsp:cNvSpPr/>
      </dsp:nvSpPr>
      <dsp:spPr>
        <a:xfrm>
          <a:off x="7609395" y="4202819"/>
          <a:ext cx="2152201" cy="2152201"/>
        </a:xfrm>
        <a:prstGeom prst="ellipse">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متقاعد نمودن</a:t>
          </a:r>
        </a:p>
        <a:p>
          <a:pPr lvl="0" algn="ctr" defTabSz="1066800">
            <a:lnSpc>
              <a:spcPct val="90000"/>
            </a:lnSpc>
            <a:spcBef>
              <a:spcPct val="0"/>
            </a:spcBef>
            <a:spcAft>
              <a:spcPct val="35000"/>
            </a:spcAft>
          </a:pPr>
          <a:r>
            <a:rPr lang="en-US" sz="2400" kern="1200" dirty="0">
              <a:cs typeface="B Koodak" panose="00000700000000000000" pitchFamily="2" charset="-78"/>
            </a:rPr>
            <a:t>persecution</a:t>
          </a:r>
        </a:p>
      </dsp:txBody>
      <dsp:txXfrm>
        <a:off x="7924578" y="4518002"/>
        <a:ext cx="1521835" cy="1521835"/>
      </dsp:txXfrm>
    </dsp:sp>
    <dsp:sp modelId="{6BA631EB-BC5B-4204-A110-10FD34BC801D}">
      <dsp:nvSpPr>
        <dsp:cNvPr id="0" name=""/>
        <dsp:cNvSpPr/>
      </dsp:nvSpPr>
      <dsp:spPr>
        <a:xfrm rot="9000000">
          <a:off x="4724967" y="4563545"/>
          <a:ext cx="647421" cy="30937"/>
        </a:xfrm>
        <a:custGeom>
          <a:avLst/>
          <a:gdLst/>
          <a:ahLst/>
          <a:cxnLst/>
          <a:rect l="0" t="0" r="0" b="0"/>
          <a:pathLst>
            <a:path>
              <a:moveTo>
                <a:pt x="0" y="15468"/>
              </a:moveTo>
              <a:lnTo>
                <a:pt x="647421" y="1546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Koodak" panose="00000700000000000000" pitchFamily="2" charset="-78"/>
          </a:endParaRPr>
        </a:p>
      </dsp:txBody>
      <dsp:txXfrm rot="10800000">
        <a:off x="5032492" y="4562828"/>
        <a:ext cx="32371" cy="32371"/>
      </dsp:txXfrm>
    </dsp:sp>
    <dsp:sp modelId="{0A93FC46-A2E9-45AD-804C-ADF8FABF8E74}">
      <dsp:nvSpPr>
        <dsp:cNvPr id="0" name=""/>
        <dsp:cNvSpPr/>
      </dsp:nvSpPr>
      <dsp:spPr>
        <a:xfrm>
          <a:off x="2760305" y="4202819"/>
          <a:ext cx="2152201" cy="215220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تسلیم</a:t>
          </a:r>
          <a:endParaRPr lang="en-US" sz="2400" kern="1200" dirty="0">
            <a:cs typeface="B Koodak" panose="00000700000000000000" pitchFamily="2" charset="-78"/>
          </a:endParaRPr>
        </a:p>
        <a:p>
          <a:pPr lvl="0" algn="ctr" defTabSz="1066800">
            <a:lnSpc>
              <a:spcPct val="90000"/>
            </a:lnSpc>
            <a:spcBef>
              <a:spcPct val="0"/>
            </a:spcBef>
            <a:spcAft>
              <a:spcPct val="35000"/>
            </a:spcAft>
          </a:pPr>
          <a:r>
            <a:rPr lang="en-US" sz="2400" kern="1200" dirty="0">
              <a:cs typeface="B Koodak" panose="00000700000000000000" pitchFamily="2" charset="-78"/>
            </a:rPr>
            <a:t>compliance</a:t>
          </a:r>
        </a:p>
      </dsp:txBody>
      <dsp:txXfrm>
        <a:off x="3075488" y="4518002"/>
        <a:ext cx="1521835" cy="15218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5B649-0C5D-4837-AE4D-16AE3E7D4C76}">
      <dsp:nvSpPr>
        <dsp:cNvPr id="0" name=""/>
        <dsp:cNvSpPr/>
      </dsp:nvSpPr>
      <dsp:spPr>
        <a:xfrm>
          <a:off x="0" y="0"/>
          <a:ext cx="869935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035C1F-9632-4754-9186-75B3E5003185}">
      <dsp:nvSpPr>
        <dsp:cNvPr id="0" name=""/>
        <dsp:cNvSpPr/>
      </dsp:nvSpPr>
      <dsp:spPr>
        <a:xfrm>
          <a:off x="0" y="0"/>
          <a:ext cx="350479" cy="538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endParaRPr lang="en-US" sz="6000" kern="1200" dirty="0"/>
        </a:p>
      </dsp:txBody>
      <dsp:txXfrm>
        <a:off x="0" y="0"/>
        <a:ext cx="350479" cy="5381364"/>
      </dsp:txXfrm>
    </dsp:sp>
    <dsp:sp modelId="{5C793DB0-801E-462A-B208-A3106ADD7ACB}">
      <dsp:nvSpPr>
        <dsp:cNvPr id="0" name=""/>
        <dsp:cNvSpPr/>
      </dsp:nvSpPr>
      <dsp:spPr>
        <a:xfrm>
          <a:off x="480969" y="84083"/>
          <a:ext cx="3349250" cy="168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a:t>Attractiveness</a:t>
          </a:r>
          <a:endParaRPr lang="en-US" sz="4400" kern="1200" dirty="0"/>
        </a:p>
      </dsp:txBody>
      <dsp:txXfrm>
        <a:off x="480969" y="84083"/>
        <a:ext cx="3349250" cy="1681676"/>
      </dsp:txXfrm>
    </dsp:sp>
    <dsp:sp modelId="{E4A6F545-4234-4476-8691-47ED07DBD562}">
      <dsp:nvSpPr>
        <dsp:cNvPr id="0" name=""/>
        <dsp:cNvSpPr/>
      </dsp:nvSpPr>
      <dsp:spPr>
        <a:xfrm>
          <a:off x="3960710" y="84083"/>
          <a:ext cx="3349250" cy="42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Physical</a:t>
          </a:r>
        </a:p>
      </dsp:txBody>
      <dsp:txXfrm>
        <a:off x="3960710" y="84083"/>
        <a:ext cx="3349250" cy="420419"/>
      </dsp:txXfrm>
    </dsp:sp>
    <dsp:sp modelId="{D015E53E-21CB-41F6-AD43-C3B6357E56B3}">
      <dsp:nvSpPr>
        <dsp:cNvPr id="0" name=""/>
        <dsp:cNvSpPr/>
      </dsp:nvSpPr>
      <dsp:spPr>
        <a:xfrm>
          <a:off x="3830219" y="504502"/>
          <a:ext cx="3349250"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0DCF6E48-C0BD-4C7A-A250-CEEE25CD9B28}">
      <dsp:nvSpPr>
        <dsp:cNvPr id="0" name=""/>
        <dsp:cNvSpPr/>
      </dsp:nvSpPr>
      <dsp:spPr>
        <a:xfrm>
          <a:off x="3960710" y="504502"/>
          <a:ext cx="3349250" cy="42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Social</a:t>
          </a:r>
        </a:p>
      </dsp:txBody>
      <dsp:txXfrm>
        <a:off x="3960710" y="504502"/>
        <a:ext cx="3349250" cy="420419"/>
      </dsp:txXfrm>
    </dsp:sp>
    <dsp:sp modelId="{47C801AB-C359-479B-9201-2D50A427832E}">
      <dsp:nvSpPr>
        <dsp:cNvPr id="0" name=""/>
        <dsp:cNvSpPr/>
      </dsp:nvSpPr>
      <dsp:spPr>
        <a:xfrm>
          <a:off x="3830219" y="924921"/>
          <a:ext cx="3349250"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BDB14A3-A64C-4C7E-9A22-59E4BC71B4AF}">
      <dsp:nvSpPr>
        <dsp:cNvPr id="0" name=""/>
        <dsp:cNvSpPr/>
      </dsp:nvSpPr>
      <dsp:spPr>
        <a:xfrm>
          <a:off x="3960710" y="924921"/>
          <a:ext cx="3349250" cy="42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Task</a:t>
          </a:r>
        </a:p>
      </dsp:txBody>
      <dsp:txXfrm>
        <a:off x="3960710" y="924921"/>
        <a:ext cx="3349250" cy="420419"/>
      </dsp:txXfrm>
    </dsp:sp>
    <dsp:sp modelId="{5395513A-A242-4CDA-9B66-CBA02D2DA8B3}">
      <dsp:nvSpPr>
        <dsp:cNvPr id="0" name=""/>
        <dsp:cNvSpPr/>
      </dsp:nvSpPr>
      <dsp:spPr>
        <a:xfrm>
          <a:off x="3830219" y="1345341"/>
          <a:ext cx="3349250"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5B5E90E-CD2E-452A-AD5A-BD90D510DEBE}">
      <dsp:nvSpPr>
        <dsp:cNvPr id="0" name=""/>
        <dsp:cNvSpPr/>
      </dsp:nvSpPr>
      <dsp:spPr>
        <a:xfrm>
          <a:off x="3960710" y="1345340"/>
          <a:ext cx="3349250" cy="42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Similarity</a:t>
          </a:r>
        </a:p>
      </dsp:txBody>
      <dsp:txXfrm>
        <a:off x="3960710" y="1345340"/>
        <a:ext cx="3349250" cy="420419"/>
      </dsp:txXfrm>
    </dsp:sp>
    <dsp:sp modelId="{1A32B1A7-D939-4B46-A82D-BD39963B9899}">
      <dsp:nvSpPr>
        <dsp:cNvPr id="0" name=""/>
        <dsp:cNvSpPr/>
      </dsp:nvSpPr>
      <dsp:spPr>
        <a:xfrm>
          <a:off x="350479" y="1765760"/>
          <a:ext cx="6959480"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F6EE244-DB74-463B-876B-53F5E5F1C390}">
      <dsp:nvSpPr>
        <dsp:cNvPr id="0" name=""/>
        <dsp:cNvSpPr/>
      </dsp:nvSpPr>
      <dsp:spPr>
        <a:xfrm>
          <a:off x="480969" y="1849843"/>
          <a:ext cx="3349250" cy="168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a:t>Credibility</a:t>
          </a:r>
          <a:endParaRPr lang="en-US" sz="4400" kern="1200" dirty="0"/>
        </a:p>
      </dsp:txBody>
      <dsp:txXfrm>
        <a:off x="480969" y="1849843"/>
        <a:ext cx="3349250" cy="1681676"/>
      </dsp:txXfrm>
    </dsp:sp>
    <dsp:sp modelId="{BDB39F26-6FDC-4DAC-A370-53D5495A1839}">
      <dsp:nvSpPr>
        <dsp:cNvPr id="0" name=""/>
        <dsp:cNvSpPr/>
      </dsp:nvSpPr>
      <dsp:spPr>
        <a:xfrm>
          <a:off x="3960710" y="1849843"/>
          <a:ext cx="3349250" cy="840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Knowledge</a:t>
          </a:r>
        </a:p>
      </dsp:txBody>
      <dsp:txXfrm>
        <a:off x="3960710" y="1849843"/>
        <a:ext cx="3349250" cy="840838"/>
      </dsp:txXfrm>
    </dsp:sp>
    <dsp:sp modelId="{829593CC-688F-4989-A24A-C763045610C7}">
      <dsp:nvSpPr>
        <dsp:cNvPr id="0" name=""/>
        <dsp:cNvSpPr/>
      </dsp:nvSpPr>
      <dsp:spPr>
        <a:xfrm>
          <a:off x="3830219" y="2690682"/>
          <a:ext cx="3349250"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303BCCF-8896-4297-90E6-8FAC75007B34}">
      <dsp:nvSpPr>
        <dsp:cNvPr id="0" name=""/>
        <dsp:cNvSpPr/>
      </dsp:nvSpPr>
      <dsp:spPr>
        <a:xfrm>
          <a:off x="3960710" y="2690682"/>
          <a:ext cx="3349250" cy="840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Skills</a:t>
          </a:r>
        </a:p>
      </dsp:txBody>
      <dsp:txXfrm>
        <a:off x="3960710" y="2690682"/>
        <a:ext cx="3349250" cy="840838"/>
      </dsp:txXfrm>
    </dsp:sp>
    <dsp:sp modelId="{C6266F02-BB0D-4148-9233-0E7FE1A6A1D5}">
      <dsp:nvSpPr>
        <dsp:cNvPr id="0" name=""/>
        <dsp:cNvSpPr/>
      </dsp:nvSpPr>
      <dsp:spPr>
        <a:xfrm>
          <a:off x="350479" y="3531520"/>
          <a:ext cx="6959480"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A660ACB-0166-4C3E-8EFB-CD31B47B3241}">
      <dsp:nvSpPr>
        <dsp:cNvPr id="0" name=""/>
        <dsp:cNvSpPr/>
      </dsp:nvSpPr>
      <dsp:spPr>
        <a:xfrm>
          <a:off x="480969" y="3615603"/>
          <a:ext cx="3349250" cy="168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a:t>Power</a:t>
          </a:r>
          <a:endParaRPr lang="en-US" sz="4400" kern="1200" dirty="0"/>
        </a:p>
      </dsp:txBody>
      <dsp:txXfrm>
        <a:off x="480969" y="3615603"/>
        <a:ext cx="3349250" cy="1681676"/>
      </dsp:txXfrm>
    </dsp:sp>
    <dsp:sp modelId="{E01295F7-8A9F-4E48-8245-FCDE826061F0}">
      <dsp:nvSpPr>
        <dsp:cNvPr id="0" name=""/>
        <dsp:cNvSpPr/>
      </dsp:nvSpPr>
      <dsp:spPr>
        <a:xfrm>
          <a:off x="3960710" y="3615603"/>
          <a:ext cx="3349250" cy="840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Hard</a:t>
          </a:r>
        </a:p>
      </dsp:txBody>
      <dsp:txXfrm>
        <a:off x="3960710" y="3615603"/>
        <a:ext cx="3349250" cy="840838"/>
      </dsp:txXfrm>
    </dsp:sp>
    <dsp:sp modelId="{0700702A-946B-4EB0-9968-57B770B29211}">
      <dsp:nvSpPr>
        <dsp:cNvPr id="0" name=""/>
        <dsp:cNvSpPr/>
      </dsp:nvSpPr>
      <dsp:spPr>
        <a:xfrm>
          <a:off x="3830219" y="4456442"/>
          <a:ext cx="3349250"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3A2503C-A443-4AFA-95FB-48D21102346E}">
      <dsp:nvSpPr>
        <dsp:cNvPr id="0" name=""/>
        <dsp:cNvSpPr/>
      </dsp:nvSpPr>
      <dsp:spPr>
        <a:xfrm>
          <a:off x="3960710" y="4456442"/>
          <a:ext cx="3349250" cy="840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Soft</a:t>
          </a:r>
        </a:p>
      </dsp:txBody>
      <dsp:txXfrm>
        <a:off x="3960710" y="4456442"/>
        <a:ext cx="3349250" cy="840838"/>
      </dsp:txXfrm>
    </dsp:sp>
    <dsp:sp modelId="{141F8959-6108-4CAE-8DB6-BF779417125A}">
      <dsp:nvSpPr>
        <dsp:cNvPr id="0" name=""/>
        <dsp:cNvSpPr/>
      </dsp:nvSpPr>
      <dsp:spPr>
        <a:xfrm>
          <a:off x="350479" y="5297280"/>
          <a:ext cx="6959480"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BBB19-A238-4688-83CB-0D38A91BA0A4}">
      <dsp:nvSpPr>
        <dsp:cNvPr id="0" name=""/>
        <dsp:cNvSpPr/>
      </dsp:nvSpPr>
      <dsp:spPr>
        <a:xfrm>
          <a:off x="1325750" y="503423"/>
          <a:ext cx="5081139" cy="5081139"/>
        </a:xfrm>
        <a:prstGeom prst="blockArc">
          <a:avLst>
            <a:gd name="adj1" fmla="val 13804905"/>
            <a:gd name="adj2" fmla="val 16203770"/>
            <a:gd name="adj3" fmla="val 3061"/>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881A942-9258-4769-949E-010874DFF0BA}">
      <dsp:nvSpPr>
        <dsp:cNvPr id="0" name=""/>
        <dsp:cNvSpPr/>
      </dsp:nvSpPr>
      <dsp:spPr>
        <a:xfrm>
          <a:off x="1328511" y="501109"/>
          <a:ext cx="5081139" cy="5081139"/>
        </a:xfrm>
        <a:prstGeom prst="blockArc">
          <a:avLst>
            <a:gd name="adj1" fmla="val 11399952"/>
            <a:gd name="adj2" fmla="val 13799955"/>
            <a:gd name="adj3" fmla="val 3061"/>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39CCC7-22AC-4597-8C2C-1065FAF9A8AF}">
      <dsp:nvSpPr>
        <dsp:cNvPr id="0" name=""/>
        <dsp:cNvSpPr/>
      </dsp:nvSpPr>
      <dsp:spPr>
        <a:xfrm>
          <a:off x="1318445" y="554770"/>
          <a:ext cx="5081139" cy="5081139"/>
        </a:xfrm>
        <a:prstGeom prst="blockArc">
          <a:avLst>
            <a:gd name="adj1" fmla="val 9080931"/>
            <a:gd name="adj2" fmla="val 11474979"/>
            <a:gd name="adj3" fmla="val 3061"/>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35255B-094C-4893-A610-D7B8D5437C7C}">
      <dsp:nvSpPr>
        <dsp:cNvPr id="0" name=""/>
        <dsp:cNvSpPr/>
      </dsp:nvSpPr>
      <dsp:spPr>
        <a:xfrm>
          <a:off x="1289601" y="503424"/>
          <a:ext cx="5081139" cy="5081139"/>
        </a:xfrm>
        <a:prstGeom prst="blockArc">
          <a:avLst>
            <a:gd name="adj1" fmla="val 6600000"/>
            <a:gd name="adj2" fmla="val 9000000"/>
            <a:gd name="adj3" fmla="val 3061"/>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B2D9A9C-46C5-449C-9688-8DE92B2984E0}">
      <dsp:nvSpPr>
        <dsp:cNvPr id="0" name=""/>
        <dsp:cNvSpPr/>
      </dsp:nvSpPr>
      <dsp:spPr>
        <a:xfrm>
          <a:off x="1313273" y="512176"/>
          <a:ext cx="5081139" cy="5081139"/>
        </a:xfrm>
        <a:prstGeom prst="blockArc">
          <a:avLst>
            <a:gd name="adj1" fmla="val 4165295"/>
            <a:gd name="adj2" fmla="val 6634682"/>
            <a:gd name="adj3" fmla="val 3061"/>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16B078-096C-4EAD-B255-90C9F1C949D2}">
      <dsp:nvSpPr>
        <dsp:cNvPr id="0" name=""/>
        <dsp:cNvSpPr/>
      </dsp:nvSpPr>
      <dsp:spPr>
        <a:xfrm>
          <a:off x="1336968" y="503416"/>
          <a:ext cx="5081139" cy="5081139"/>
        </a:xfrm>
        <a:prstGeom prst="blockArc">
          <a:avLst>
            <a:gd name="adj1" fmla="val 1800014"/>
            <a:gd name="adj2" fmla="val 4200010"/>
            <a:gd name="adj3" fmla="val 3061"/>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B8D88E-57B2-4879-AE31-239B89212D91}">
      <dsp:nvSpPr>
        <dsp:cNvPr id="0" name=""/>
        <dsp:cNvSpPr/>
      </dsp:nvSpPr>
      <dsp:spPr>
        <a:xfrm>
          <a:off x="1336963" y="503424"/>
          <a:ext cx="5081139" cy="5081139"/>
        </a:xfrm>
        <a:prstGeom prst="blockArc">
          <a:avLst>
            <a:gd name="adj1" fmla="val 21000001"/>
            <a:gd name="adj2" fmla="val 1800000"/>
            <a:gd name="adj3" fmla="val 3061"/>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5227F71-E364-4B84-8DF8-7A56810B8342}">
      <dsp:nvSpPr>
        <dsp:cNvPr id="0" name=""/>
        <dsp:cNvSpPr/>
      </dsp:nvSpPr>
      <dsp:spPr>
        <a:xfrm>
          <a:off x="1336966" y="503437"/>
          <a:ext cx="5081139" cy="5081139"/>
        </a:xfrm>
        <a:prstGeom prst="blockArc">
          <a:avLst>
            <a:gd name="adj1" fmla="val 18599987"/>
            <a:gd name="adj2" fmla="val 20999983"/>
            <a:gd name="adj3" fmla="val 3061"/>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A5B95FD-825E-4483-98C3-AC605E1E5BDB}">
      <dsp:nvSpPr>
        <dsp:cNvPr id="0" name=""/>
        <dsp:cNvSpPr/>
      </dsp:nvSpPr>
      <dsp:spPr>
        <a:xfrm>
          <a:off x="1336933" y="503410"/>
          <a:ext cx="5081139" cy="5081139"/>
        </a:xfrm>
        <a:prstGeom prst="blockArc">
          <a:avLst>
            <a:gd name="adj1" fmla="val 16188402"/>
            <a:gd name="adj2" fmla="val 18600045"/>
            <a:gd name="adj3" fmla="val 3061"/>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9B11FFC-EEF2-4572-83AA-6F7E92425195}">
      <dsp:nvSpPr>
        <dsp:cNvPr id="0" name=""/>
        <dsp:cNvSpPr/>
      </dsp:nvSpPr>
      <dsp:spPr>
        <a:xfrm>
          <a:off x="1718660" y="848379"/>
          <a:ext cx="4223021" cy="439123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fa-IR" sz="4900" kern="1200" dirty="0">
              <a:cs typeface="B Koodak" panose="00000700000000000000" pitchFamily="2" charset="-78"/>
            </a:rPr>
            <a:t>اجزا و تظاهرات شخصیت</a:t>
          </a:r>
          <a:endParaRPr lang="en-US" sz="4900" kern="1200" dirty="0">
            <a:cs typeface="B Koodak" panose="00000700000000000000" pitchFamily="2" charset="-78"/>
          </a:endParaRPr>
        </a:p>
      </dsp:txBody>
      <dsp:txXfrm>
        <a:off x="2337107" y="1491460"/>
        <a:ext cx="2986127" cy="3105068"/>
      </dsp:txXfrm>
    </dsp:sp>
    <dsp:sp modelId="{731C5D66-36CF-4F4B-BF4B-6612231C2739}">
      <dsp:nvSpPr>
        <dsp:cNvPr id="0" name=""/>
        <dsp:cNvSpPr/>
      </dsp:nvSpPr>
      <dsp:spPr>
        <a:xfrm>
          <a:off x="3114924" y="-215320"/>
          <a:ext cx="1508277" cy="151525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خودخواهی</a:t>
          </a:r>
          <a:endParaRPr lang="en-US" sz="2000" kern="1200" dirty="0">
            <a:cs typeface="B Koodak" panose="00000700000000000000" pitchFamily="2" charset="-78"/>
          </a:endParaRPr>
        </a:p>
      </dsp:txBody>
      <dsp:txXfrm>
        <a:off x="3335806" y="6584"/>
        <a:ext cx="1066513" cy="1071446"/>
      </dsp:txXfrm>
    </dsp:sp>
    <dsp:sp modelId="{872743BA-9ECB-4195-8D6E-2F04AE6808F1}">
      <dsp:nvSpPr>
        <dsp:cNvPr id="0" name=""/>
        <dsp:cNvSpPr/>
      </dsp:nvSpPr>
      <dsp:spPr>
        <a:xfrm>
          <a:off x="4731444" y="369969"/>
          <a:ext cx="1508277" cy="151525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خودشیفتگی</a:t>
          </a:r>
          <a:endParaRPr lang="en-US" sz="2000" kern="1200" dirty="0">
            <a:cs typeface="B Koodak" panose="00000700000000000000" pitchFamily="2" charset="-78"/>
          </a:endParaRPr>
        </a:p>
      </dsp:txBody>
      <dsp:txXfrm>
        <a:off x="4952326" y="591873"/>
        <a:ext cx="1066513" cy="1071446"/>
      </dsp:txXfrm>
    </dsp:sp>
    <dsp:sp modelId="{31773B72-9A85-4E9A-9DEB-4AC10F1DD78D}">
      <dsp:nvSpPr>
        <dsp:cNvPr id="0" name=""/>
        <dsp:cNvSpPr/>
      </dsp:nvSpPr>
      <dsp:spPr>
        <a:xfrm>
          <a:off x="5587077" y="1851954"/>
          <a:ext cx="1508277" cy="151525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والایش</a:t>
          </a:r>
          <a:endParaRPr lang="en-US" sz="2000" kern="1200" dirty="0">
            <a:cs typeface="B Koodak" panose="00000700000000000000" pitchFamily="2" charset="-78"/>
          </a:endParaRPr>
        </a:p>
      </dsp:txBody>
      <dsp:txXfrm>
        <a:off x="5807959" y="2073858"/>
        <a:ext cx="1066513" cy="1071446"/>
      </dsp:txXfrm>
    </dsp:sp>
    <dsp:sp modelId="{AF7E183E-7BF4-4A88-954D-45860B3D542A}">
      <dsp:nvSpPr>
        <dsp:cNvPr id="0" name=""/>
        <dsp:cNvSpPr/>
      </dsp:nvSpPr>
      <dsp:spPr>
        <a:xfrm>
          <a:off x="5289920" y="3537212"/>
          <a:ext cx="1508277" cy="151525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انزوا</a:t>
          </a:r>
          <a:endParaRPr lang="en-US" sz="2000" kern="1200" dirty="0">
            <a:cs typeface="B Koodak" panose="00000700000000000000" pitchFamily="2" charset="-78"/>
          </a:endParaRPr>
        </a:p>
      </dsp:txBody>
      <dsp:txXfrm>
        <a:off x="5510802" y="3759116"/>
        <a:ext cx="1066513" cy="1071446"/>
      </dsp:txXfrm>
    </dsp:sp>
    <dsp:sp modelId="{32E0CB93-A756-474E-A210-06D9EF624D25}">
      <dsp:nvSpPr>
        <dsp:cNvPr id="0" name=""/>
        <dsp:cNvSpPr/>
      </dsp:nvSpPr>
      <dsp:spPr>
        <a:xfrm>
          <a:off x="3979021" y="4637179"/>
          <a:ext cx="1508277" cy="151525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خشونت</a:t>
          </a:r>
          <a:endParaRPr lang="en-US" sz="2000" kern="1200" dirty="0">
            <a:cs typeface="B Koodak" panose="00000700000000000000" pitchFamily="2" charset="-78"/>
          </a:endParaRPr>
        </a:p>
      </dsp:txBody>
      <dsp:txXfrm>
        <a:off x="4199903" y="4859083"/>
        <a:ext cx="1066513" cy="1071446"/>
      </dsp:txXfrm>
    </dsp:sp>
    <dsp:sp modelId="{0430A3EE-E470-48E4-AEB2-92ABCA0589D1}">
      <dsp:nvSpPr>
        <dsp:cNvPr id="0" name=""/>
        <dsp:cNvSpPr/>
      </dsp:nvSpPr>
      <dsp:spPr>
        <a:xfrm>
          <a:off x="2220404" y="4637185"/>
          <a:ext cx="1508277" cy="151525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شیطنت</a:t>
          </a:r>
          <a:endParaRPr lang="en-US" sz="2000" kern="1200" dirty="0">
            <a:cs typeface="B Koodak" panose="00000700000000000000" pitchFamily="2" charset="-78"/>
          </a:endParaRPr>
        </a:p>
      </dsp:txBody>
      <dsp:txXfrm>
        <a:off x="2441286" y="4859089"/>
        <a:ext cx="1066513" cy="1071446"/>
      </dsp:txXfrm>
    </dsp:sp>
    <dsp:sp modelId="{541941BE-7B63-4B69-A4D0-9DD214CC624E}">
      <dsp:nvSpPr>
        <dsp:cNvPr id="0" name=""/>
        <dsp:cNvSpPr/>
      </dsp:nvSpPr>
      <dsp:spPr>
        <a:xfrm>
          <a:off x="909506" y="3537211"/>
          <a:ext cx="1508277" cy="151525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نودوستی</a:t>
          </a:r>
          <a:endParaRPr lang="en-US" sz="2000" kern="1200" dirty="0">
            <a:cs typeface="B Koodak" panose="00000700000000000000" pitchFamily="2" charset="-78"/>
          </a:endParaRPr>
        </a:p>
      </dsp:txBody>
      <dsp:txXfrm>
        <a:off x="1130388" y="3759115"/>
        <a:ext cx="1066513" cy="1071446"/>
      </dsp:txXfrm>
    </dsp:sp>
    <dsp:sp modelId="{E49D2ACD-F14C-4DB0-9CC0-D73CD1CF1C8B}">
      <dsp:nvSpPr>
        <dsp:cNvPr id="0" name=""/>
        <dsp:cNvSpPr/>
      </dsp:nvSpPr>
      <dsp:spPr>
        <a:xfrm>
          <a:off x="651254" y="1849673"/>
          <a:ext cx="1508277" cy="151525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سوظن</a:t>
          </a:r>
          <a:endParaRPr lang="en-US" sz="2000" kern="1200" dirty="0">
            <a:cs typeface="B Koodak" panose="00000700000000000000" pitchFamily="2" charset="-78"/>
          </a:endParaRPr>
        </a:p>
      </dsp:txBody>
      <dsp:txXfrm>
        <a:off x="872136" y="2071577"/>
        <a:ext cx="1066513" cy="1071446"/>
      </dsp:txXfrm>
    </dsp:sp>
    <dsp:sp modelId="{6EA88AD5-847B-48A7-8B78-5513041EB989}">
      <dsp:nvSpPr>
        <dsp:cNvPr id="0" name=""/>
        <dsp:cNvSpPr/>
      </dsp:nvSpPr>
      <dsp:spPr>
        <a:xfrm>
          <a:off x="1506863" y="367669"/>
          <a:ext cx="1508277" cy="151525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لذت طلبی</a:t>
          </a:r>
          <a:endParaRPr lang="en-US" sz="2000" kern="1200" dirty="0">
            <a:cs typeface="B Koodak" panose="00000700000000000000" pitchFamily="2" charset="-78"/>
          </a:endParaRPr>
        </a:p>
      </dsp:txBody>
      <dsp:txXfrm>
        <a:off x="1727745" y="589573"/>
        <a:ext cx="1066513" cy="10714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7410-418C-4EE2-9682-769F2CB1D4D5}">
      <dsp:nvSpPr>
        <dsp:cNvPr id="0" name=""/>
        <dsp:cNvSpPr/>
      </dsp:nvSpPr>
      <dsp:spPr>
        <a:xfrm>
          <a:off x="4764176" y="1694"/>
          <a:ext cx="2822322" cy="282232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a-IR" sz="3100" kern="1200" dirty="0">
              <a:cs typeface="B Koodak" panose="00000700000000000000" pitchFamily="2" charset="-78"/>
            </a:rPr>
            <a:t>دوستی و علاقه</a:t>
          </a:r>
          <a:endParaRPr lang="en-US" sz="3100" kern="1200" dirty="0">
            <a:cs typeface="B Koodak" panose="00000700000000000000" pitchFamily="2" charset="-78"/>
          </a:endParaRPr>
        </a:p>
      </dsp:txBody>
      <dsp:txXfrm>
        <a:off x="5177495" y="415013"/>
        <a:ext cx="1995684" cy="1995684"/>
      </dsp:txXfrm>
    </dsp:sp>
    <dsp:sp modelId="{1FAC23F1-7DED-4B16-860A-8AF18D67B0A7}">
      <dsp:nvSpPr>
        <dsp:cNvPr id="0" name=""/>
        <dsp:cNvSpPr/>
      </dsp:nvSpPr>
      <dsp:spPr>
        <a:xfrm rot="3600000">
          <a:off x="6849145" y="2751826"/>
          <a:ext cx="748441" cy="952533"/>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cs typeface="B Koodak" panose="00000700000000000000" pitchFamily="2" charset="-78"/>
          </a:endParaRPr>
        </a:p>
      </dsp:txBody>
      <dsp:txXfrm>
        <a:off x="6905278" y="2845108"/>
        <a:ext cx="523909" cy="571519"/>
      </dsp:txXfrm>
    </dsp:sp>
    <dsp:sp modelId="{3A4A2B4C-A294-4372-8253-E13E5951E034}">
      <dsp:nvSpPr>
        <dsp:cNvPr id="0" name=""/>
        <dsp:cNvSpPr/>
      </dsp:nvSpPr>
      <dsp:spPr>
        <a:xfrm>
          <a:off x="6881414" y="3668857"/>
          <a:ext cx="2822322" cy="2822322"/>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a-IR" sz="3100" kern="1200" dirty="0">
              <a:cs typeface="B Koodak" panose="00000700000000000000" pitchFamily="2" charset="-78"/>
            </a:rPr>
            <a:t>بازارگرمی: ایجاد حس نیاز</a:t>
          </a:r>
          <a:endParaRPr lang="en-US" sz="3100" kern="1200" dirty="0">
            <a:cs typeface="B Koodak" panose="00000700000000000000" pitchFamily="2" charset="-78"/>
          </a:endParaRPr>
        </a:p>
      </dsp:txBody>
      <dsp:txXfrm>
        <a:off x="7294733" y="4082176"/>
        <a:ext cx="1995684" cy="1995684"/>
      </dsp:txXfrm>
    </dsp:sp>
    <dsp:sp modelId="{6C264B56-01CB-461D-8D34-A8D55CFE7323}">
      <dsp:nvSpPr>
        <dsp:cNvPr id="0" name=""/>
        <dsp:cNvSpPr/>
      </dsp:nvSpPr>
      <dsp:spPr>
        <a:xfrm rot="10800000">
          <a:off x="5822299" y="4603752"/>
          <a:ext cx="748441" cy="952533"/>
        </a:xfrm>
        <a:prstGeom prst="rightArrow">
          <a:avLst>
            <a:gd name="adj1" fmla="val 60000"/>
            <a:gd name="adj2" fmla="val 5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cs typeface="B Koodak" panose="00000700000000000000" pitchFamily="2" charset="-78"/>
          </a:endParaRPr>
        </a:p>
      </dsp:txBody>
      <dsp:txXfrm rot="10800000">
        <a:off x="6046831" y="4794259"/>
        <a:ext cx="523909" cy="571519"/>
      </dsp:txXfrm>
    </dsp:sp>
    <dsp:sp modelId="{0D2A4434-828E-46DA-A9C4-68A088C6945A}">
      <dsp:nvSpPr>
        <dsp:cNvPr id="0" name=""/>
        <dsp:cNvSpPr/>
      </dsp:nvSpPr>
      <dsp:spPr>
        <a:xfrm>
          <a:off x="2646939" y="3668857"/>
          <a:ext cx="2822322" cy="2822322"/>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a-IR" sz="3100" kern="1200" dirty="0">
              <a:cs typeface="B Koodak" panose="00000700000000000000" pitchFamily="2" charset="-78"/>
            </a:rPr>
            <a:t>تعهد: نمک‌گیر کردن</a:t>
          </a:r>
          <a:endParaRPr lang="en-US" sz="3100" kern="1200" dirty="0">
            <a:cs typeface="B Koodak" panose="00000700000000000000" pitchFamily="2" charset="-78"/>
          </a:endParaRPr>
        </a:p>
      </dsp:txBody>
      <dsp:txXfrm>
        <a:off x="3060258" y="4082176"/>
        <a:ext cx="1995684" cy="1995684"/>
      </dsp:txXfrm>
    </dsp:sp>
    <dsp:sp modelId="{0F5E7DD5-8963-4AA4-B83F-496C09942832}">
      <dsp:nvSpPr>
        <dsp:cNvPr id="0" name=""/>
        <dsp:cNvSpPr/>
      </dsp:nvSpPr>
      <dsp:spPr>
        <a:xfrm rot="18000000">
          <a:off x="4731907" y="2788514"/>
          <a:ext cx="748441" cy="952533"/>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cs typeface="B Koodak" panose="00000700000000000000" pitchFamily="2" charset="-78"/>
          </a:endParaRPr>
        </a:p>
      </dsp:txBody>
      <dsp:txXfrm>
        <a:off x="4788040" y="3076246"/>
        <a:ext cx="523909" cy="5715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2B577-3988-411D-98EB-9918A5AD9404}">
      <dsp:nvSpPr>
        <dsp:cNvPr id="0" name=""/>
        <dsp:cNvSpPr/>
      </dsp:nvSpPr>
      <dsp:spPr>
        <a:xfrm>
          <a:off x="5184850" y="2803007"/>
          <a:ext cx="2152201" cy="21522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kern="1200" dirty="0">
              <a:cs typeface="B Koodak" panose="00000700000000000000" pitchFamily="2" charset="-78"/>
            </a:rPr>
            <a:t>رهبری</a:t>
          </a:r>
          <a:endParaRPr lang="en-US" sz="4400" kern="1200" dirty="0">
            <a:cs typeface="B Koodak" panose="00000700000000000000" pitchFamily="2" charset="-78"/>
          </a:endParaRPr>
        </a:p>
      </dsp:txBody>
      <dsp:txXfrm>
        <a:off x="5500033" y="3118190"/>
        <a:ext cx="1521835" cy="1521835"/>
      </dsp:txXfrm>
    </dsp:sp>
    <dsp:sp modelId="{30E47710-A537-4EE9-802D-80B2AF2C40BC}">
      <dsp:nvSpPr>
        <dsp:cNvPr id="0" name=""/>
        <dsp:cNvSpPr/>
      </dsp:nvSpPr>
      <dsp:spPr>
        <a:xfrm rot="16200000">
          <a:off x="5937240" y="2463827"/>
          <a:ext cx="647421" cy="30937"/>
        </a:xfrm>
        <a:custGeom>
          <a:avLst/>
          <a:gdLst/>
          <a:ahLst/>
          <a:cxnLst/>
          <a:rect l="0" t="0" r="0" b="0"/>
          <a:pathLst>
            <a:path>
              <a:moveTo>
                <a:pt x="0" y="15468"/>
              </a:moveTo>
              <a:lnTo>
                <a:pt x="647421" y="1546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Koodak" panose="00000700000000000000" pitchFamily="2" charset="-78"/>
          </a:endParaRPr>
        </a:p>
      </dsp:txBody>
      <dsp:txXfrm>
        <a:off x="6244765" y="2463111"/>
        <a:ext cx="32371" cy="32371"/>
      </dsp:txXfrm>
    </dsp:sp>
    <dsp:sp modelId="{5A4BA753-7AFF-4587-AF0F-AEC38A857024}">
      <dsp:nvSpPr>
        <dsp:cNvPr id="0" name=""/>
        <dsp:cNvSpPr/>
      </dsp:nvSpPr>
      <dsp:spPr>
        <a:xfrm>
          <a:off x="5184850" y="3383"/>
          <a:ext cx="2152201" cy="215220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نفوذ</a:t>
          </a:r>
        </a:p>
        <a:p>
          <a:pPr lvl="0" algn="ctr" defTabSz="1066800">
            <a:lnSpc>
              <a:spcPct val="90000"/>
            </a:lnSpc>
            <a:spcBef>
              <a:spcPct val="0"/>
            </a:spcBef>
            <a:spcAft>
              <a:spcPct val="35000"/>
            </a:spcAft>
          </a:pPr>
          <a:r>
            <a:rPr lang="en-US" sz="2400" kern="1200" dirty="0">
              <a:cs typeface="B Koodak" panose="00000700000000000000" pitchFamily="2" charset="-78"/>
            </a:rPr>
            <a:t>influence</a:t>
          </a:r>
        </a:p>
      </dsp:txBody>
      <dsp:txXfrm>
        <a:off x="5500033" y="318566"/>
        <a:ext cx="1521835" cy="1521835"/>
      </dsp:txXfrm>
    </dsp:sp>
    <dsp:sp modelId="{E755B025-6639-47E7-BE30-9C2EF19F175C}">
      <dsp:nvSpPr>
        <dsp:cNvPr id="0" name=""/>
        <dsp:cNvSpPr/>
      </dsp:nvSpPr>
      <dsp:spPr>
        <a:xfrm rot="1800000">
          <a:off x="7149512" y="4563545"/>
          <a:ext cx="647421" cy="30937"/>
        </a:xfrm>
        <a:custGeom>
          <a:avLst/>
          <a:gdLst/>
          <a:ahLst/>
          <a:cxnLst/>
          <a:rect l="0" t="0" r="0" b="0"/>
          <a:pathLst>
            <a:path>
              <a:moveTo>
                <a:pt x="0" y="15468"/>
              </a:moveTo>
              <a:lnTo>
                <a:pt x="647421" y="1546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Koodak" panose="00000700000000000000" pitchFamily="2" charset="-78"/>
          </a:endParaRPr>
        </a:p>
      </dsp:txBody>
      <dsp:txXfrm>
        <a:off x="7457037" y="4562828"/>
        <a:ext cx="32371" cy="32371"/>
      </dsp:txXfrm>
    </dsp:sp>
    <dsp:sp modelId="{07FB44FC-E694-4924-8DA7-D2A2E190D9FA}">
      <dsp:nvSpPr>
        <dsp:cNvPr id="0" name=""/>
        <dsp:cNvSpPr/>
      </dsp:nvSpPr>
      <dsp:spPr>
        <a:xfrm>
          <a:off x="7609395" y="4202819"/>
          <a:ext cx="2152201" cy="2152201"/>
        </a:xfrm>
        <a:prstGeom prst="ellipse">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متقاعد نمودن</a:t>
          </a:r>
        </a:p>
        <a:p>
          <a:pPr lvl="0" algn="ctr" defTabSz="1066800">
            <a:lnSpc>
              <a:spcPct val="90000"/>
            </a:lnSpc>
            <a:spcBef>
              <a:spcPct val="0"/>
            </a:spcBef>
            <a:spcAft>
              <a:spcPct val="35000"/>
            </a:spcAft>
          </a:pPr>
          <a:r>
            <a:rPr lang="en-US" sz="2400" kern="1200" dirty="0">
              <a:cs typeface="B Koodak" panose="00000700000000000000" pitchFamily="2" charset="-78"/>
            </a:rPr>
            <a:t>persecution</a:t>
          </a:r>
        </a:p>
      </dsp:txBody>
      <dsp:txXfrm>
        <a:off x="7924578" y="4518002"/>
        <a:ext cx="1521835" cy="1521835"/>
      </dsp:txXfrm>
    </dsp:sp>
    <dsp:sp modelId="{6BA631EB-BC5B-4204-A110-10FD34BC801D}">
      <dsp:nvSpPr>
        <dsp:cNvPr id="0" name=""/>
        <dsp:cNvSpPr/>
      </dsp:nvSpPr>
      <dsp:spPr>
        <a:xfrm rot="9000000">
          <a:off x="4724967" y="4563545"/>
          <a:ext cx="647421" cy="30937"/>
        </a:xfrm>
        <a:custGeom>
          <a:avLst/>
          <a:gdLst/>
          <a:ahLst/>
          <a:cxnLst/>
          <a:rect l="0" t="0" r="0" b="0"/>
          <a:pathLst>
            <a:path>
              <a:moveTo>
                <a:pt x="0" y="15468"/>
              </a:moveTo>
              <a:lnTo>
                <a:pt x="647421" y="1546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Koodak" panose="00000700000000000000" pitchFamily="2" charset="-78"/>
          </a:endParaRPr>
        </a:p>
      </dsp:txBody>
      <dsp:txXfrm rot="10800000">
        <a:off x="5032492" y="4562828"/>
        <a:ext cx="32371" cy="32371"/>
      </dsp:txXfrm>
    </dsp:sp>
    <dsp:sp modelId="{0A93FC46-A2E9-45AD-804C-ADF8FABF8E74}">
      <dsp:nvSpPr>
        <dsp:cNvPr id="0" name=""/>
        <dsp:cNvSpPr/>
      </dsp:nvSpPr>
      <dsp:spPr>
        <a:xfrm>
          <a:off x="2760305" y="4202819"/>
          <a:ext cx="2152201" cy="215220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a:cs typeface="B Koodak" panose="00000700000000000000" pitchFamily="2" charset="-78"/>
            </a:rPr>
            <a:t>تسلیم</a:t>
          </a:r>
          <a:endParaRPr lang="en-US" sz="2400" kern="1200" dirty="0">
            <a:cs typeface="B Koodak" panose="00000700000000000000" pitchFamily="2" charset="-78"/>
          </a:endParaRPr>
        </a:p>
        <a:p>
          <a:pPr lvl="0" algn="ctr" defTabSz="1066800">
            <a:lnSpc>
              <a:spcPct val="90000"/>
            </a:lnSpc>
            <a:spcBef>
              <a:spcPct val="0"/>
            </a:spcBef>
            <a:spcAft>
              <a:spcPct val="35000"/>
            </a:spcAft>
          </a:pPr>
          <a:r>
            <a:rPr lang="en-US" sz="2400" kern="1200" dirty="0">
              <a:cs typeface="B Koodak" panose="00000700000000000000" pitchFamily="2" charset="-78"/>
            </a:rPr>
            <a:t>compliance</a:t>
          </a:r>
        </a:p>
      </dsp:txBody>
      <dsp:txXfrm>
        <a:off x="3075488" y="4518002"/>
        <a:ext cx="1521835" cy="1521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A47AA-0782-4183-9D3D-A4EE0E6248B0}">
      <dsp:nvSpPr>
        <dsp:cNvPr id="0" name=""/>
        <dsp:cNvSpPr/>
      </dsp:nvSpPr>
      <dsp:spPr>
        <a:xfrm>
          <a:off x="1221452" y="0"/>
          <a:ext cx="2690485" cy="1076194"/>
        </a:xfrm>
        <a:prstGeom prst="leftRightRibb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8CAD11-F2AB-4694-858F-11F93201AC2B}">
      <dsp:nvSpPr>
        <dsp:cNvPr id="0" name=""/>
        <dsp:cNvSpPr/>
      </dsp:nvSpPr>
      <dsp:spPr>
        <a:xfrm>
          <a:off x="1544311" y="188333"/>
          <a:ext cx="887860" cy="52733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fa-IR" sz="2100" kern="1200" dirty="0">
              <a:cs typeface="B Mitra" panose="00000400000000000000" pitchFamily="2" charset="-78"/>
            </a:rPr>
            <a:t>درون‌گرا</a:t>
          </a:r>
          <a:endParaRPr lang="en-US" sz="2100" kern="1200" dirty="0">
            <a:cs typeface="B Mitra" panose="00000400000000000000" pitchFamily="2" charset="-78"/>
          </a:endParaRPr>
        </a:p>
      </dsp:txBody>
      <dsp:txXfrm>
        <a:off x="1544311" y="188333"/>
        <a:ext cx="887860" cy="527335"/>
      </dsp:txXfrm>
    </dsp:sp>
    <dsp:sp modelId="{EE396F53-9560-4003-9C5F-81BEADCBD60F}">
      <dsp:nvSpPr>
        <dsp:cNvPr id="0" name=""/>
        <dsp:cNvSpPr/>
      </dsp:nvSpPr>
      <dsp:spPr>
        <a:xfrm>
          <a:off x="2566695" y="360524"/>
          <a:ext cx="1049289" cy="52733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fa-IR" sz="2100" kern="1200" dirty="0">
              <a:cs typeface="B Mitra" panose="00000400000000000000" pitchFamily="2" charset="-78"/>
            </a:rPr>
            <a:t>برون‌گرا</a:t>
          </a:r>
          <a:endParaRPr lang="en-US" sz="2100" kern="1200" dirty="0">
            <a:cs typeface="B Mitra" panose="00000400000000000000" pitchFamily="2" charset="-78"/>
          </a:endParaRPr>
        </a:p>
      </dsp:txBody>
      <dsp:txXfrm>
        <a:off x="2566695" y="360524"/>
        <a:ext cx="1049289" cy="527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A47AA-0782-4183-9D3D-A4EE0E6248B0}">
      <dsp:nvSpPr>
        <dsp:cNvPr id="0" name=""/>
        <dsp:cNvSpPr/>
      </dsp:nvSpPr>
      <dsp:spPr>
        <a:xfrm>
          <a:off x="1221452" y="0"/>
          <a:ext cx="2690485" cy="1076194"/>
        </a:xfrm>
        <a:prstGeom prst="leftRightRibb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8CAD11-F2AB-4694-858F-11F93201AC2B}">
      <dsp:nvSpPr>
        <dsp:cNvPr id="0" name=""/>
        <dsp:cNvSpPr/>
      </dsp:nvSpPr>
      <dsp:spPr>
        <a:xfrm>
          <a:off x="1544311" y="188333"/>
          <a:ext cx="887860" cy="52733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fa-IR" sz="2100" kern="1200" dirty="0">
              <a:cs typeface="B Mitra" panose="00000400000000000000" pitchFamily="2" charset="-78"/>
            </a:rPr>
            <a:t>حسی</a:t>
          </a:r>
          <a:endParaRPr lang="en-US" sz="2100" kern="1200" dirty="0">
            <a:cs typeface="B Mitra" panose="00000400000000000000" pitchFamily="2" charset="-78"/>
          </a:endParaRPr>
        </a:p>
      </dsp:txBody>
      <dsp:txXfrm>
        <a:off x="1544311" y="188333"/>
        <a:ext cx="887860" cy="527335"/>
      </dsp:txXfrm>
    </dsp:sp>
    <dsp:sp modelId="{EE396F53-9560-4003-9C5F-81BEADCBD60F}">
      <dsp:nvSpPr>
        <dsp:cNvPr id="0" name=""/>
        <dsp:cNvSpPr/>
      </dsp:nvSpPr>
      <dsp:spPr>
        <a:xfrm>
          <a:off x="2566695" y="360524"/>
          <a:ext cx="1049289" cy="52733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fa-IR" sz="2100" kern="1200" dirty="0">
              <a:cs typeface="B Mitra" panose="00000400000000000000" pitchFamily="2" charset="-78"/>
            </a:rPr>
            <a:t>شهودی</a:t>
          </a:r>
          <a:endParaRPr lang="en-US" sz="2100" kern="1200" dirty="0">
            <a:cs typeface="B Mitra" panose="00000400000000000000" pitchFamily="2" charset="-78"/>
          </a:endParaRPr>
        </a:p>
      </dsp:txBody>
      <dsp:txXfrm>
        <a:off x="2566695" y="360524"/>
        <a:ext cx="1049289" cy="527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A47AA-0782-4183-9D3D-A4EE0E6248B0}">
      <dsp:nvSpPr>
        <dsp:cNvPr id="0" name=""/>
        <dsp:cNvSpPr/>
      </dsp:nvSpPr>
      <dsp:spPr>
        <a:xfrm>
          <a:off x="1221452" y="0"/>
          <a:ext cx="2690485" cy="1076194"/>
        </a:xfrm>
        <a:prstGeom prst="leftRightRibb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8CAD11-F2AB-4694-858F-11F93201AC2B}">
      <dsp:nvSpPr>
        <dsp:cNvPr id="0" name=""/>
        <dsp:cNvSpPr/>
      </dsp:nvSpPr>
      <dsp:spPr>
        <a:xfrm>
          <a:off x="1544311" y="188333"/>
          <a:ext cx="887860" cy="52733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fa-IR" sz="2100" kern="1200" dirty="0">
              <a:cs typeface="B Mitra" panose="00000400000000000000" pitchFamily="2" charset="-78"/>
            </a:rPr>
            <a:t>قضاوتی</a:t>
          </a:r>
          <a:endParaRPr lang="en-US" sz="2100" kern="1200" dirty="0">
            <a:cs typeface="B Mitra" panose="00000400000000000000" pitchFamily="2" charset="-78"/>
          </a:endParaRPr>
        </a:p>
      </dsp:txBody>
      <dsp:txXfrm>
        <a:off x="1544311" y="188333"/>
        <a:ext cx="887860" cy="527335"/>
      </dsp:txXfrm>
    </dsp:sp>
    <dsp:sp modelId="{EE396F53-9560-4003-9C5F-81BEADCBD60F}">
      <dsp:nvSpPr>
        <dsp:cNvPr id="0" name=""/>
        <dsp:cNvSpPr/>
      </dsp:nvSpPr>
      <dsp:spPr>
        <a:xfrm>
          <a:off x="2566695" y="360524"/>
          <a:ext cx="1049289" cy="52733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fa-IR" sz="2100" kern="1200" dirty="0">
              <a:cs typeface="B Mitra" panose="00000400000000000000" pitchFamily="2" charset="-78"/>
            </a:rPr>
            <a:t>ادراکی</a:t>
          </a:r>
          <a:endParaRPr lang="en-US" sz="2100" kern="1200" dirty="0">
            <a:cs typeface="B Mitra" panose="00000400000000000000" pitchFamily="2" charset="-78"/>
          </a:endParaRPr>
        </a:p>
      </dsp:txBody>
      <dsp:txXfrm>
        <a:off x="2566695" y="360524"/>
        <a:ext cx="1049289" cy="5273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A47AA-0782-4183-9D3D-A4EE0E6248B0}">
      <dsp:nvSpPr>
        <dsp:cNvPr id="0" name=""/>
        <dsp:cNvSpPr/>
      </dsp:nvSpPr>
      <dsp:spPr>
        <a:xfrm>
          <a:off x="1221452" y="0"/>
          <a:ext cx="2690485" cy="1076194"/>
        </a:xfrm>
        <a:prstGeom prst="leftRightRibb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8CAD11-F2AB-4694-858F-11F93201AC2B}">
      <dsp:nvSpPr>
        <dsp:cNvPr id="0" name=""/>
        <dsp:cNvSpPr/>
      </dsp:nvSpPr>
      <dsp:spPr>
        <a:xfrm>
          <a:off x="1544311" y="188333"/>
          <a:ext cx="887860" cy="52733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fa-IR" sz="2100" kern="1200" dirty="0">
              <a:cs typeface="B Mitra" panose="00000400000000000000" pitchFamily="2" charset="-78"/>
            </a:rPr>
            <a:t>تفکری</a:t>
          </a:r>
          <a:endParaRPr lang="en-US" sz="2100" kern="1200" dirty="0">
            <a:cs typeface="B Mitra" panose="00000400000000000000" pitchFamily="2" charset="-78"/>
          </a:endParaRPr>
        </a:p>
      </dsp:txBody>
      <dsp:txXfrm>
        <a:off x="1544311" y="188333"/>
        <a:ext cx="887860" cy="527335"/>
      </dsp:txXfrm>
    </dsp:sp>
    <dsp:sp modelId="{EE396F53-9560-4003-9C5F-81BEADCBD60F}">
      <dsp:nvSpPr>
        <dsp:cNvPr id="0" name=""/>
        <dsp:cNvSpPr/>
      </dsp:nvSpPr>
      <dsp:spPr>
        <a:xfrm>
          <a:off x="2566695" y="360524"/>
          <a:ext cx="1049289" cy="52733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fa-IR" sz="2100" kern="1200" dirty="0">
              <a:cs typeface="B Mitra" panose="00000400000000000000" pitchFamily="2" charset="-78"/>
            </a:rPr>
            <a:t>احساسی</a:t>
          </a:r>
          <a:endParaRPr lang="en-US" sz="2100" kern="1200" dirty="0">
            <a:cs typeface="B Mitra" panose="00000400000000000000" pitchFamily="2" charset="-78"/>
          </a:endParaRPr>
        </a:p>
      </dsp:txBody>
      <dsp:txXfrm>
        <a:off x="2566695" y="360524"/>
        <a:ext cx="1049289" cy="5273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3DB4A-1F20-445D-B823-F70FBFAF5DA6}">
      <dsp:nvSpPr>
        <dsp:cNvPr id="0" name=""/>
        <dsp:cNvSpPr/>
      </dsp:nvSpPr>
      <dsp:spPr>
        <a:xfrm>
          <a:off x="1174617" y="0"/>
          <a:ext cx="4061839" cy="4061839"/>
        </a:xfrm>
        <a:prstGeom prst="quadArrow">
          <a:avLst>
            <a:gd name="adj1" fmla="val 2000"/>
            <a:gd name="adj2" fmla="val 4000"/>
            <a:gd name="adj3" fmla="val 5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3745D31-1038-4F32-BF19-658557B8452D}">
      <dsp:nvSpPr>
        <dsp:cNvPr id="0" name=""/>
        <dsp:cNvSpPr/>
      </dsp:nvSpPr>
      <dsp:spPr>
        <a:xfrm>
          <a:off x="1438637" y="264019"/>
          <a:ext cx="1624735" cy="16247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a-IR" sz="3300" kern="1200" dirty="0">
              <a:effectLst>
                <a:outerShdw blurRad="38100" dist="38100" dir="2700000" algn="tl">
                  <a:srgbClr val="000000">
                    <a:alpha val="43137"/>
                  </a:srgbClr>
                </a:outerShdw>
              </a:effectLst>
              <a:cs typeface="B Mitra" panose="00000400000000000000" pitchFamily="2" charset="-78"/>
            </a:rPr>
            <a:t>عملگرا</a:t>
          </a:r>
        </a:p>
        <a:p>
          <a:pPr lvl="0" algn="ctr" defTabSz="1466850">
            <a:lnSpc>
              <a:spcPct val="90000"/>
            </a:lnSpc>
            <a:spcBef>
              <a:spcPct val="0"/>
            </a:spcBef>
            <a:spcAft>
              <a:spcPct val="35000"/>
            </a:spcAft>
          </a:pPr>
          <a:r>
            <a:rPr lang="en-US" sz="3300" kern="1200" dirty="0">
              <a:effectLst>
                <a:outerShdw blurRad="38100" dist="38100" dir="2700000" algn="tl">
                  <a:srgbClr val="000000">
                    <a:alpha val="43137"/>
                  </a:srgbClr>
                </a:outerShdw>
              </a:effectLst>
              <a:cs typeface="B Mitra" panose="00000400000000000000" pitchFamily="2" charset="-78"/>
            </a:rPr>
            <a:t>ST</a:t>
          </a:r>
        </a:p>
      </dsp:txBody>
      <dsp:txXfrm>
        <a:off x="1517950" y="343332"/>
        <a:ext cx="1466109" cy="1466109"/>
      </dsp:txXfrm>
    </dsp:sp>
    <dsp:sp modelId="{B623E010-4672-48D2-9F15-2BA98A33C906}">
      <dsp:nvSpPr>
        <dsp:cNvPr id="0" name=""/>
        <dsp:cNvSpPr/>
      </dsp:nvSpPr>
      <dsp:spPr>
        <a:xfrm>
          <a:off x="3347701" y="264019"/>
          <a:ext cx="1624735" cy="16247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a-IR" sz="3300" kern="1200" dirty="0">
              <a:effectLst>
                <a:outerShdw blurRad="38100" dist="38100" dir="2700000" algn="tl">
                  <a:srgbClr val="000000">
                    <a:alpha val="43137"/>
                  </a:srgbClr>
                </a:outerShdw>
              </a:effectLst>
              <a:cs typeface="B Mitra" panose="00000400000000000000" pitchFamily="2" charset="-78"/>
            </a:rPr>
            <a:t>عقلائی</a:t>
          </a:r>
        </a:p>
        <a:p>
          <a:pPr lvl="0" algn="ctr" defTabSz="1466850">
            <a:lnSpc>
              <a:spcPct val="90000"/>
            </a:lnSpc>
            <a:spcBef>
              <a:spcPct val="0"/>
            </a:spcBef>
            <a:spcAft>
              <a:spcPct val="35000"/>
            </a:spcAft>
          </a:pPr>
          <a:r>
            <a:rPr lang="en-US" sz="3300" kern="1200" dirty="0">
              <a:effectLst>
                <a:outerShdw blurRad="38100" dist="38100" dir="2700000" algn="tl">
                  <a:srgbClr val="000000">
                    <a:alpha val="43137"/>
                  </a:srgbClr>
                </a:outerShdw>
              </a:effectLst>
              <a:cs typeface="B Mitra" panose="00000400000000000000" pitchFamily="2" charset="-78"/>
            </a:rPr>
            <a:t>NT</a:t>
          </a:r>
        </a:p>
      </dsp:txBody>
      <dsp:txXfrm>
        <a:off x="3427014" y="343332"/>
        <a:ext cx="1466109" cy="1466109"/>
      </dsp:txXfrm>
    </dsp:sp>
    <dsp:sp modelId="{95EE1DAE-3EE9-44A8-9C4F-E082160743DE}">
      <dsp:nvSpPr>
        <dsp:cNvPr id="0" name=""/>
        <dsp:cNvSpPr/>
      </dsp:nvSpPr>
      <dsp:spPr>
        <a:xfrm>
          <a:off x="1438637" y="2173083"/>
          <a:ext cx="1624735" cy="162473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a-IR" sz="3300" kern="1200" dirty="0">
              <a:effectLst>
                <a:outerShdw blurRad="38100" dist="38100" dir="2700000" algn="tl">
                  <a:srgbClr val="000000">
                    <a:alpha val="43137"/>
                  </a:srgbClr>
                </a:outerShdw>
              </a:effectLst>
              <a:cs typeface="B Mitra" panose="00000400000000000000" pitchFamily="2" charset="-78"/>
            </a:rPr>
            <a:t>دوستی</a:t>
          </a:r>
        </a:p>
        <a:p>
          <a:pPr lvl="0" algn="ctr" defTabSz="1466850">
            <a:lnSpc>
              <a:spcPct val="90000"/>
            </a:lnSpc>
            <a:spcBef>
              <a:spcPct val="0"/>
            </a:spcBef>
            <a:spcAft>
              <a:spcPct val="35000"/>
            </a:spcAft>
          </a:pPr>
          <a:r>
            <a:rPr lang="en-US" sz="3300" kern="1200" dirty="0">
              <a:effectLst>
                <a:outerShdw blurRad="38100" dist="38100" dir="2700000" algn="tl">
                  <a:srgbClr val="000000">
                    <a:alpha val="43137"/>
                  </a:srgbClr>
                </a:outerShdw>
              </a:effectLst>
              <a:cs typeface="B Mitra" panose="00000400000000000000" pitchFamily="2" charset="-78"/>
            </a:rPr>
            <a:t>SF</a:t>
          </a:r>
        </a:p>
      </dsp:txBody>
      <dsp:txXfrm>
        <a:off x="1517950" y="2252396"/>
        <a:ext cx="1466109" cy="1466109"/>
      </dsp:txXfrm>
    </dsp:sp>
    <dsp:sp modelId="{F6A1A6BD-9D2B-4690-8C42-0585E187AC48}">
      <dsp:nvSpPr>
        <dsp:cNvPr id="0" name=""/>
        <dsp:cNvSpPr/>
      </dsp:nvSpPr>
      <dsp:spPr>
        <a:xfrm>
          <a:off x="3347701" y="2173083"/>
          <a:ext cx="1624735" cy="16247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a-IR" sz="3300" kern="1200" dirty="0">
              <a:effectLst>
                <a:outerShdw blurRad="38100" dist="38100" dir="2700000" algn="tl">
                  <a:srgbClr val="000000">
                    <a:alpha val="43137"/>
                  </a:srgbClr>
                </a:outerShdw>
              </a:effectLst>
              <a:cs typeface="B Mitra" panose="00000400000000000000" pitchFamily="2" charset="-78"/>
            </a:rPr>
            <a:t>نوآور</a:t>
          </a:r>
        </a:p>
        <a:p>
          <a:pPr lvl="0" algn="ctr" defTabSz="1466850">
            <a:lnSpc>
              <a:spcPct val="90000"/>
            </a:lnSpc>
            <a:spcBef>
              <a:spcPct val="0"/>
            </a:spcBef>
            <a:spcAft>
              <a:spcPct val="35000"/>
            </a:spcAft>
          </a:pPr>
          <a:r>
            <a:rPr lang="en-US" sz="3300" kern="1200" dirty="0">
              <a:effectLst>
                <a:outerShdw blurRad="38100" dist="38100" dir="2700000" algn="tl">
                  <a:srgbClr val="000000">
                    <a:alpha val="43137"/>
                  </a:srgbClr>
                </a:outerShdw>
              </a:effectLst>
              <a:cs typeface="B Mitra" panose="00000400000000000000" pitchFamily="2" charset="-78"/>
            </a:rPr>
            <a:t>NF</a:t>
          </a:r>
        </a:p>
      </dsp:txBody>
      <dsp:txXfrm>
        <a:off x="3427014" y="2252396"/>
        <a:ext cx="1466109" cy="14661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3F2A5-0E90-4BAB-B42F-F7B7DA09FC16}">
      <dsp:nvSpPr>
        <dsp:cNvPr id="0" name=""/>
        <dsp:cNvSpPr/>
      </dsp:nvSpPr>
      <dsp:spPr>
        <a:xfrm rot="5400000">
          <a:off x="-281455" y="283231"/>
          <a:ext cx="1876369" cy="131345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برخورد مناسب</a:t>
          </a:r>
          <a:endParaRPr lang="en-US" sz="2000" kern="1200" dirty="0">
            <a:cs typeface="B Koodak" panose="00000700000000000000" pitchFamily="2" charset="-78"/>
          </a:endParaRPr>
        </a:p>
      </dsp:txBody>
      <dsp:txXfrm rot="-5400000">
        <a:off x="1" y="658504"/>
        <a:ext cx="1313458" cy="562911"/>
      </dsp:txXfrm>
    </dsp:sp>
    <dsp:sp modelId="{A067DA40-4B50-4429-9948-E845413FB2A9}">
      <dsp:nvSpPr>
        <dsp:cNvPr id="0" name=""/>
        <dsp:cNvSpPr/>
      </dsp:nvSpPr>
      <dsp:spPr>
        <a:xfrm rot="5400000">
          <a:off x="5304709" y="-3989474"/>
          <a:ext cx="1219639" cy="9202141"/>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cs typeface="B Koodak" panose="00000700000000000000" pitchFamily="2" charset="-78"/>
            </a:rPr>
            <a:t>Compassion (</a:t>
          </a:r>
          <a:r>
            <a:rPr lang="fa-IR" sz="2400" kern="1200" dirty="0">
              <a:cs typeface="B Koodak" panose="00000700000000000000" pitchFamily="2" charset="-78"/>
            </a:rPr>
            <a:t>لبخند و روی خوش</a:t>
          </a:r>
          <a:r>
            <a:rPr lang="en-US" sz="2400" kern="1200" dirty="0">
              <a:cs typeface="B Koodak" panose="00000700000000000000" pitchFamily="2" charset="-78"/>
            </a:rPr>
            <a:t>)</a:t>
          </a:r>
        </a:p>
        <a:p>
          <a:pPr marL="228600" lvl="1" indent="-228600" algn="l" defTabSz="1066800">
            <a:lnSpc>
              <a:spcPct val="90000"/>
            </a:lnSpc>
            <a:spcBef>
              <a:spcPct val="0"/>
            </a:spcBef>
            <a:spcAft>
              <a:spcPct val="15000"/>
            </a:spcAft>
            <a:buChar char="••"/>
          </a:pPr>
          <a:r>
            <a:rPr lang="en-US" sz="2400" kern="1200" dirty="0">
              <a:cs typeface="B Koodak" panose="00000700000000000000" pitchFamily="2" charset="-78"/>
            </a:rPr>
            <a:t>Curiosity (</a:t>
          </a:r>
          <a:r>
            <a:rPr lang="fa-IR" sz="2400" kern="1200" dirty="0">
              <a:cs typeface="B Koodak" panose="00000700000000000000" pitchFamily="2" charset="-78"/>
            </a:rPr>
            <a:t>گوش شنوا و احترام</a:t>
          </a:r>
          <a:r>
            <a:rPr lang="en-US" sz="2400" kern="1200" dirty="0">
              <a:cs typeface="B Koodak" panose="00000700000000000000" pitchFamily="2" charset="-78"/>
            </a:rPr>
            <a:t>)</a:t>
          </a:r>
        </a:p>
      </dsp:txBody>
      <dsp:txXfrm rot="-5400000">
        <a:off x="1313458" y="61315"/>
        <a:ext cx="9142603" cy="1100563"/>
      </dsp:txXfrm>
    </dsp:sp>
    <dsp:sp modelId="{65A3FECF-7514-414A-B341-D6D01A504C56}">
      <dsp:nvSpPr>
        <dsp:cNvPr id="0" name=""/>
        <dsp:cNvSpPr/>
      </dsp:nvSpPr>
      <dsp:spPr>
        <a:xfrm rot="5400000">
          <a:off x="-281455" y="1968136"/>
          <a:ext cx="1876369" cy="131345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اعتمادسازی</a:t>
          </a:r>
          <a:endParaRPr lang="en-US" sz="2000" kern="1200" dirty="0">
            <a:cs typeface="B Koodak" panose="00000700000000000000" pitchFamily="2" charset="-78"/>
          </a:endParaRPr>
        </a:p>
      </dsp:txBody>
      <dsp:txXfrm rot="-5400000">
        <a:off x="1" y="2343409"/>
        <a:ext cx="1313458" cy="562911"/>
      </dsp:txXfrm>
    </dsp:sp>
    <dsp:sp modelId="{4E5277C5-FC88-4AB0-BF63-91E1D58FFB36}">
      <dsp:nvSpPr>
        <dsp:cNvPr id="0" name=""/>
        <dsp:cNvSpPr/>
      </dsp:nvSpPr>
      <dsp:spPr>
        <a:xfrm rot="5400000">
          <a:off x="5304709" y="-2304569"/>
          <a:ext cx="1219639" cy="9202141"/>
        </a:xfrm>
        <a:prstGeom prst="round2Same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cs typeface="B Koodak" panose="00000700000000000000" pitchFamily="2" charset="-78"/>
            </a:rPr>
            <a:t>Stress management</a:t>
          </a:r>
        </a:p>
        <a:p>
          <a:pPr marL="228600" lvl="1" indent="-228600" algn="l" defTabSz="1066800">
            <a:lnSpc>
              <a:spcPct val="90000"/>
            </a:lnSpc>
            <a:spcBef>
              <a:spcPct val="0"/>
            </a:spcBef>
            <a:spcAft>
              <a:spcPct val="15000"/>
            </a:spcAft>
            <a:buChar char="••"/>
          </a:pPr>
          <a:r>
            <a:rPr lang="en-US" sz="2400" kern="1200" dirty="0">
              <a:cs typeface="B Koodak" panose="00000700000000000000" pitchFamily="2" charset="-78"/>
            </a:rPr>
            <a:t>speaking</a:t>
          </a:r>
        </a:p>
      </dsp:txBody>
      <dsp:txXfrm rot="-5400000">
        <a:off x="1313458" y="1746220"/>
        <a:ext cx="9142603" cy="1100563"/>
      </dsp:txXfrm>
    </dsp:sp>
    <dsp:sp modelId="{C14B4F38-A3D4-467A-9B66-5D887480FBFF}">
      <dsp:nvSpPr>
        <dsp:cNvPr id="0" name=""/>
        <dsp:cNvSpPr/>
      </dsp:nvSpPr>
      <dsp:spPr>
        <a:xfrm rot="5400000">
          <a:off x="-281455" y="3653042"/>
          <a:ext cx="1876369" cy="131345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cs typeface="B Koodak" panose="00000700000000000000" pitchFamily="2" charset="-78"/>
            </a:rPr>
            <a:t>خودافشایی</a:t>
          </a:r>
          <a:endParaRPr lang="en-US" sz="2000" kern="1200" dirty="0">
            <a:cs typeface="B Koodak" panose="00000700000000000000" pitchFamily="2" charset="-78"/>
          </a:endParaRPr>
        </a:p>
      </dsp:txBody>
      <dsp:txXfrm rot="-5400000">
        <a:off x="1" y="4028315"/>
        <a:ext cx="1313458" cy="562911"/>
      </dsp:txXfrm>
    </dsp:sp>
    <dsp:sp modelId="{E77F2A49-2631-4DB4-A8D3-62CA4A8CCB30}">
      <dsp:nvSpPr>
        <dsp:cNvPr id="0" name=""/>
        <dsp:cNvSpPr/>
      </dsp:nvSpPr>
      <dsp:spPr>
        <a:xfrm rot="5400000">
          <a:off x="5304709" y="-619664"/>
          <a:ext cx="1219639" cy="9202141"/>
        </a:xfrm>
        <a:prstGeom prst="round2Same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cs typeface="B Koodak" panose="00000700000000000000" pitchFamily="2" charset="-78"/>
            </a:rPr>
            <a:t>Expressing their thoughts</a:t>
          </a:r>
        </a:p>
        <a:p>
          <a:pPr marL="228600" lvl="1" indent="-228600" algn="l" defTabSz="1066800">
            <a:lnSpc>
              <a:spcPct val="90000"/>
            </a:lnSpc>
            <a:spcBef>
              <a:spcPct val="0"/>
            </a:spcBef>
            <a:spcAft>
              <a:spcPct val="15000"/>
            </a:spcAft>
            <a:buChar char="••"/>
          </a:pPr>
          <a:r>
            <a:rPr lang="en-US" sz="2400" kern="1200" dirty="0">
              <a:cs typeface="B Koodak" panose="00000700000000000000" pitchFamily="2" charset="-78"/>
            </a:rPr>
            <a:t>Expressing their feeling</a:t>
          </a:r>
        </a:p>
      </dsp:txBody>
      <dsp:txXfrm rot="-5400000">
        <a:off x="1313458" y="3431125"/>
        <a:ext cx="9142603" cy="11005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CB945-01AD-41FD-9E2D-D1FC880E14CB}">
      <dsp:nvSpPr>
        <dsp:cNvPr id="0" name=""/>
        <dsp:cNvSpPr/>
      </dsp:nvSpPr>
      <dsp:spPr>
        <a:xfrm rot="5400000">
          <a:off x="811225" y="985923"/>
          <a:ext cx="1701251" cy="2830843"/>
        </a:xfrm>
        <a:prstGeom prst="corner">
          <a:avLst>
            <a:gd name="adj1" fmla="val 16120"/>
            <a:gd name="adj2" fmla="val 16110"/>
          </a:avLst>
        </a:prstGeom>
        <a:solidFill>
          <a:schemeClr val="accent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F09A1EE-FE68-4CA9-A16E-E520B3562D2D}">
      <dsp:nvSpPr>
        <dsp:cNvPr id="0" name=""/>
        <dsp:cNvSpPr/>
      </dsp:nvSpPr>
      <dsp:spPr>
        <a:xfrm>
          <a:off x="527244" y="1831735"/>
          <a:ext cx="2555701" cy="22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rtl="1">
            <a:lnSpc>
              <a:spcPct val="90000"/>
            </a:lnSpc>
            <a:spcBef>
              <a:spcPct val="0"/>
            </a:spcBef>
            <a:spcAft>
              <a:spcPct val="35000"/>
            </a:spcAft>
          </a:pPr>
          <a:r>
            <a:rPr lang="en-US" sz="3100" kern="1200" dirty="0" err="1">
              <a:cs typeface="B Yagut" panose="00000400000000000000" pitchFamily="2" charset="-78"/>
            </a:rPr>
            <a:t>Neustress</a:t>
          </a:r>
          <a:endParaRPr lang="en-US" sz="3100" kern="1200" dirty="0">
            <a:cs typeface="B Yagut" panose="00000400000000000000" pitchFamily="2" charset="-78"/>
          </a:endParaRPr>
        </a:p>
        <a:p>
          <a:pPr marL="228600" lvl="1" indent="-228600" algn="ctr" defTabSz="1066800" rtl="1">
            <a:lnSpc>
              <a:spcPct val="90000"/>
            </a:lnSpc>
            <a:spcBef>
              <a:spcPct val="0"/>
            </a:spcBef>
            <a:spcAft>
              <a:spcPct val="15000"/>
            </a:spcAft>
            <a:buChar char="••"/>
          </a:pPr>
          <a:r>
            <a:rPr lang="fa-IR" sz="2400" kern="1200" dirty="0">
              <a:cs typeface="B Yagut" panose="00000400000000000000" pitchFamily="2" charset="-78"/>
            </a:rPr>
            <a:t>کم‌استرسی و بی‌خیالی</a:t>
          </a:r>
          <a:endParaRPr lang="en-US" sz="2400" kern="1200" dirty="0">
            <a:cs typeface="B Yagut" panose="00000400000000000000" pitchFamily="2" charset="-78"/>
          </a:endParaRPr>
        </a:p>
      </dsp:txBody>
      <dsp:txXfrm>
        <a:off x="527244" y="1831735"/>
        <a:ext cx="2555701" cy="2240222"/>
      </dsp:txXfrm>
    </dsp:sp>
    <dsp:sp modelId="{7E5AD39C-135E-4E5A-BE9E-02DB66B85C65}">
      <dsp:nvSpPr>
        <dsp:cNvPr id="0" name=""/>
        <dsp:cNvSpPr/>
      </dsp:nvSpPr>
      <dsp:spPr>
        <a:xfrm>
          <a:off x="2600737" y="777513"/>
          <a:ext cx="482207" cy="482207"/>
        </a:xfrm>
        <a:prstGeom prst="triangle">
          <a:avLst>
            <a:gd name="adj" fmla="val 100000"/>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1FF178D-7F76-4C0E-BBD0-89193E08FF6A}">
      <dsp:nvSpPr>
        <dsp:cNvPr id="0" name=""/>
        <dsp:cNvSpPr/>
      </dsp:nvSpPr>
      <dsp:spPr>
        <a:xfrm rot="5400000">
          <a:off x="3939903" y="211728"/>
          <a:ext cx="1701251" cy="2830843"/>
        </a:xfrm>
        <a:prstGeom prst="corner">
          <a:avLst>
            <a:gd name="adj1" fmla="val 16120"/>
            <a:gd name="adj2" fmla="val 16110"/>
          </a:avLst>
        </a:prstGeom>
        <a:solidFill>
          <a:srgbClr val="0070C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D86C51-01F7-4718-A1AA-015233BD5925}">
      <dsp:nvSpPr>
        <dsp:cNvPr id="0" name=""/>
        <dsp:cNvSpPr/>
      </dsp:nvSpPr>
      <dsp:spPr>
        <a:xfrm>
          <a:off x="3655922" y="1057541"/>
          <a:ext cx="2555701" cy="22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rtl="1">
            <a:lnSpc>
              <a:spcPct val="90000"/>
            </a:lnSpc>
            <a:spcBef>
              <a:spcPct val="0"/>
            </a:spcBef>
            <a:spcAft>
              <a:spcPct val="35000"/>
            </a:spcAft>
          </a:pPr>
          <a:r>
            <a:rPr lang="en-US" sz="3100" kern="1200" dirty="0">
              <a:cs typeface="B Yagut" panose="00000400000000000000" pitchFamily="2" charset="-78"/>
            </a:rPr>
            <a:t>Eustress</a:t>
          </a:r>
        </a:p>
        <a:p>
          <a:pPr marL="228600" lvl="1" indent="-228600" algn="ctr" defTabSz="1066800" rtl="1">
            <a:lnSpc>
              <a:spcPct val="90000"/>
            </a:lnSpc>
            <a:spcBef>
              <a:spcPct val="0"/>
            </a:spcBef>
            <a:spcAft>
              <a:spcPct val="15000"/>
            </a:spcAft>
            <a:buChar char="••"/>
          </a:pPr>
          <a:r>
            <a:rPr lang="fa-IR" sz="2400" kern="1200" dirty="0">
              <a:cs typeface="B Yagut" panose="00000400000000000000" pitchFamily="2" charset="-78"/>
            </a:rPr>
            <a:t>استرس متعارف برای بالا بردن دقت</a:t>
          </a:r>
          <a:endParaRPr lang="en-US" sz="2400" kern="1200" dirty="0">
            <a:cs typeface="B Yagut" panose="00000400000000000000" pitchFamily="2" charset="-78"/>
          </a:endParaRPr>
        </a:p>
      </dsp:txBody>
      <dsp:txXfrm>
        <a:off x="3655922" y="1057541"/>
        <a:ext cx="2555701" cy="2240222"/>
      </dsp:txXfrm>
    </dsp:sp>
    <dsp:sp modelId="{90C1B033-DCD3-410B-8D5D-240877EE52D9}">
      <dsp:nvSpPr>
        <dsp:cNvPr id="0" name=""/>
        <dsp:cNvSpPr/>
      </dsp:nvSpPr>
      <dsp:spPr>
        <a:xfrm>
          <a:off x="5729416" y="3319"/>
          <a:ext cx="482207" cy="482207"/>
        </a:xfrm>
        <a:prstGeom prst="triangle">
          <a:avLst>
            <a:gd name="adj" fmla="val 10000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3946467-F3DC-48A4-BECD-9D969D0BC1C8}">
      <dsp:nvSpPr>
        <dsp:cNvPr id="0" name=""/>
        <dsp:cNvSpPr/>
      </dsp:nvSpPr>
      <dsp:spPr>
        <a:xfrm rot="5400000">
          <a:off x="7068581" y="-562465"/>
          <a:ext cx="1701251" cy="2830843"/>
        </a:xfrm>
        <a:prstGeom prst="corner">
          <a:avLst>
            <a:gd name="adj1" fmla="val 16120"/>
            <a:gd name="adj2" fmla="val 16110"/>
          </a:avLst>
        </a:prstGeom>
        <a:solidFill>
          <a:srgbClr val="C0000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2511FB7-DB7A-4F02-9728-03A231A926D0}">
      <dsp:nvSpPr>
        <dsp:cNvPr id="0" name=""/>
        <dsp:cNvSpPr/>
      </dsp:nvSpPr>
      <dsp:spPr>
        <a:xfrm>
          <a:off x="6784600" y="283346"/>
          <a:ext cx="2555701" cy="224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rtl="1">
            <a:lnSpc>
              <a:spcPct val="90000"/>
            </a:lnSpc>
            <a:spcBef>
              <a:spcPct val="0"/>
            </a:spcBef>
            <a:spcAft>
              <a:spcPct val="35000"/>
            </a:spcAft>
          </a:pPr>
          <a:r>
            <a:rPr lang="en-US" sz="3100" kern="1200" dirty="0">
              <a:cs typeface="B Yagut" panose="00000400000000000000" pitchFamily="2" charset="-78"/>
            </a:rPr>
            <a:t>Distress</a:t>
          </a:r>
        </a:p>
        <a:p>
          <a:pPr marL="228600" lvl="1" indent="-228600" algn="ctr" defTabSz="1066800" rtl="1">
            <a:lnSpc>
              <a:spcPct val="90000"/>
            </a:lnSpc>
            <a:spcBef>
              <a:spcPct val="0"/>
            </a:spcBef>
            <a:spcAft>
              <a:spcPct val="15000"/>
            </a:spcAft>
            <a:buChar char="••"/>
          </a:pPr>
          <a:r>
            <a:rPr lang="fa-IR" sz="2400" kern="1200" dirty="0">
              <a:cs typeface="B Yagut" panose="00000400000000000000" pitchFamily="2" charset="-78"/>
            </a:rPr>
            <a:t>استرس بیش از حد که مانع تمرکز و دقت می‌شود</a:t>
          </a:r>
          <a:endParaRPr lang="en-US" sz="2400" kern="1200" dirty="0">
            <a:cs typeface="B Yagut" panose="00000400000000000000" pitchFamily="2" charset="-78"/>
          </a:endParaRPr>
        </a:p>
      </dsp:txBody>
      <dsp:txXfrm>
        <a:off x="6784600" y="283346"/>
        <a:ext cx="2555701" cy="224022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0960162-B493-4F69-AAD1-25854A62BF9C}" type="datetimeFigureOut">
              <a:rPr lang="en-US" smtClean="0"/>
              <a:t>6/12/2023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9E99D58-3AD2-47BA-B2A8-F9F3A6A5E6AE}" type="slidenum">
              <a:rPr lang="en-US" smtClean="0"/>
              <a:t>‹#›</a:t>
            </a:fld>
            <a:endParaRPr lang="en-US"/>
          </a:p>
        </p:txBody>
      </p:sp>
    </p:spTree>
    <p:extLst>
      <p:ext uri="{BB962C8B-B14F-4D97-AF65-F5344CB8AC3E}">
        <p14:creationId xmlns:p14="http://schemas.microsoft.com/office/powerpoint/2010/main" val="303277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99D58-3AD2-47BA-B2A8-F9F3A6A5E6AE}" type="slidenum">
              <a:rPr lang="en-US" smtClean="0"/>
              <a:t>1</a:t>
            </a:fld>
            <a:endParaRPr lang="en-US"/>
          </a:p>
        </p:txBody>
      </p:sp>
    </p:spTree>
    <p:extLst>
      <p:ext uri="{BB962C8B-B14F-4D97-AF65-F5344CB8AC3E}">
        <p14:creationId xmlns:p14="http://schemas.microsoft.com/office/powerpoint/2010/main" val="27962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381820929"/>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076918249"/>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268578908"/>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396927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02744198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09401791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82961721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31924263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122694362"/>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254462930"/>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750765875"/>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t>‹#›</a:t>
            </a:fld>
            <a:endParaRPr lang="en-US"/>
          </a:p>
        </p:txBody>
      </p:sp>
    </p:spTree>
    <p:extLst>
      <p:ext uri="{BB962C8B-B14F-4D97-AF65-F5344CB8AC3E}">
        <p14:creationId xmlns:p14="http://schemas.microsoft.com/office/powerpoint/2010/main" val="1271366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hyperlink" Target="https://karboom.io/assessments/myers-brigg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E8C7EC-D8F9-4511-82D1-7F6B439FB6CC}"/>
              </a:ext>
            </a:extLst>
          </p:cNvPr>
          <p:cNvSpPr txBox="1"/>
          <p:nvPr/>
        </p:nvSpPr>
        <p:spPr>
          <a:xfrm>
            <a:off x="6258296" y="795647"/>
            <a:ext cx="184731" cy="369332"/>
          </a:xfrm>
          <a:prstGeom prst="rect">
            <a:avLst/>
          </a:prstGeom>
          <a:noFill/>
        </p:spPr>
        <p:txBody>
          <a:bodyPr wrap="none" rtlCol="0">
            <a:spAutoFit/>
          </a:bodyPr>
          <a:lstStyle/>
          <a:p>
            <a:endParaRPr lang="en-US" dirty="0"/>
          </a:p>
        </p:txBody>
      </p:sp>
      <p:sp>
        <p:nvSpPr>
          <p:cNvPr id="9" name="Title 1">
            <a:extLst>
              <a:ext uri="{FF2B5EF4-FFF2-40B4-BE49-F238E27FC236}">
                <a16:creationId xmlns:a16="http://schemas.microsoft.com/office/drawing/2014/main" id="{CB75B3A9-6343-420D-A686-96D4DF9F2EAD}"/>
              </a:ext>
            </a:extLst>
          </p:cNvPr>
          <p:cNvSpPr>
            <a:spLocks noGrp="1"/>
          </p:cNvSpPr>
          <p:nvPr>
            <p:ph type="ctrTitle"/>
          </p:nvPr>
        </p:nvSpPr>
        <p:spPr>
          <a:xfrm>
            <a:off x="1214790" y="2019828"/>
            <a:ext cx="9762419" cy="2627586"/>
          </a:xfrm>
          <a:ln>
            <a:noFill/>
          </a:ln>
        </p:spPr>
        <p:txBody>
          <a:bodyPr>
            <a:normAutofit fontScale="90000"/>
          </a:bodyPr>
          <a:lstStyle/>
          <a:p>
            <a:pPr rtl="1"/>
            <a:r>
              <a:rPr lang="fa-IR" sz="11600" b="1" dirty="0">
                <a:solidFill>
                  <a:srgbClr val="C00000"/>
                </a:solidFill>
                <a:effectLst>
                  <a:outerShdw blurRad="38100" dist="38100" dir="2700000" algn="tl">
                    <a:srgbClr val="000000">
                      <a:alpha val="43137"/>
                    </a:srgbClr>
                  </a:outerShdw>
                </a:effectLst>
                <a:cs typeface="B Titr" panose="00000700000000000000" pitchFamily="2" charset="-78"/>
              </a:rPr>
              <a:t>مدیریت علمی</a:t>
            </a:r>
            <a:r>
              <a:rPr lang="fa-IR" sz="7200" b="1" dirty="0">
                <a:solidFill>
                  <a:srgbClr val="C00000"/>
                </a:solidFill>
                <a:effectLst>
                  <a:outerShdw blurRad="38100" dist="38100" dir="2700000" algn="tl">
                    <a:srgbClr val="000000">
                      <a:alpha val="43137"/>
                    </a:srgbClr>
                  </a:outerShdw>
                </a:effectLst>
                <a:cs typeface="B Titr" panose="00000700000000000000" pitchFamily="2" charset="-78"/>
              </a:rPr>
              <a:t/>
            </a:r>
            <a:br>
              <a:rPr lang="fa-IR" sz="7200" b="1" dirty="0">
                <a:solidFill>
                  <a:srgbClr val="C00000"/>
                </a:solidFill>
                <a:effectLst>
                  <a:outerShdw blurRad="38100" dist="38100" dir="2700000" algn="tl">
                    <a:srgbClr val="000000">
                      <a:alpha val="43137"/>
                    </a:srgbClr>
                  </a:outerShdw>
                </a:effectLst>
                <a:cs typeface="B Titr" panose="00000700000000000000" pitchFamily="2" charset="-78"/>
              </a:rPr>
            </a:br>
            <a:r>
              <a:rPr lang="fa-IR" sz="7200" b="1" dirty="0">
                <a:solidFill>
                  <a:srgbClr val="C00000"/>
                </a:solidFill>
                <a:effectLst>
                  <a:outerShdw blurRad="38100" dist="38100" dir="2700000" algn="tl">
                    <a:srgbClr val="000000">
                      <a:alpha val="43137"/>
                    </a:srgbClr>
                  </a:outerShdw>
                </a:effectLst>
                <a:cs typeface="B Titr" panose="00000700000000000000" pitchFamily="2" charset="-78"/>
              </a:rPr>
              <a:t>ترکیب علم و تجربه </a:t>
            </a:r>
            <a:endParaRPr lang="en-US" sz="7200" b="1" dirty="0">
              <a:solidFill>
                <a:srgbClr val="C00000"/>
              </a:solidFill>
              <a:effectLst>
                <a:outerShdw blurRad="38100" dist="38100" dir="2700000" algn="tl">
                  <a:srgbClr val="000000">
                    <a:alpha val="43137"/>
                  </a:srgbClr>
                </a:outerShdw>
              </a:effectLst>
              <a:cs typeface="B Titr" panose="00000700000000000000" pitchFamily="2" charset="-78"/>
            </a:endParaRPr>
          </a:p>
        </p:txBody>
      </p:sp>
      <p:sp>
        <p:nvSpPr>
          <p:cNvPr id="12" name="Subtitle 2">
            <a:extLst>
              <a:ext uri="{FF2B5EF4-FFF2-40B4-BE49-F238E27FC236}">
                <a16:creationId xmlns:a16="http://schemas.microsoft.com/office/drawing/2014/main" id="{CA675BC6-8687-4EEA-B78E-32C85FFC06D0}"/>
              </a:ext>
            </a:extLst>
          </p:cNvPr>
          <p:cNvSpPr>
            <a:spLocks noGrp="1"/>
          </p:cNvSpPr>
          <p:nvPr>
            <p:ph type="subTitle" idx="1"/>
          </p:nvPr>
        </p:nvSpPr>
        <p:spPr>
          <a:xfrm>
            <a:off x="120016" y="5612937"/>
            <a:ext cx="4774714" cy="1045596"/>
          </a:xfrm>
        </p:spPr>
        <p:txBody>
          <a:bodyPr>
            <a:normAutofit fontScale="92500" lnSpcReduction="20000"/>
          </a:bodyPr>
          <a:lstStyle/>
          <a:p>
            <a:pPr rtl="1"/>
            <a:r>
              <a:rPr lang="fa-IR" dirty="0">
                <a:cs typeface="B Zar" panose="00000400000000000000" pitchFamily="2" charset="-78"/>
              </a:rPr>
              <a:t>علی‌اکبر حق‌دوست، اپیدمیولوژیست</a:t>
            </a:r>
          </a:p>
          <a:p>
            <a:pPr rtl="1"/>
            <a:r>
              <a:rPr lang="fa-IR" dirty="0">
                <a:cs typeface="B Zar" panose="00000400000000000000" pitchFamily="2" charset="-78"/>
              </a:rPr>
              <a:t>پژوهشکده آینده‌پژوهی در سلامت</a:t>
            </a:r>
          </a:p>
          <a:p>
            <a:pPr rtl="1"/>
            <a:r>
              <a:rPr lang="fa-IR" sz="1800" b="1" dirty="0">
                <a:effectLst>
                  <a:outerShdw blurRad="38100" dist="38100" dir="2700000" algn="tl">
                    <a:srgbClr val="000000">
                      <a:alpha val="43137"/>
                    </a:srgbClr>
                  </a:outerShdw>
                </a:effectLst>
                <a:cs typeface="B Zar" panose="00000400000000000000" pitchFamily="2" charset="-78"/>
              </a:rPr>
              <a:t>دانشگاه علوم پزشکی کرمان</a:t>
            </a:r>
          </a:p>
        </p:txBody>
      </p:sp>
      <p:pic>
        <p:nvPicPr>
          <p:cNvPr id="5" name="Picture 4" descr="BESM">
            <a:extLst>
              <a:ext uri="{FF2B5EF4-FFF2-40B4-BE49-F238E27FC236}">
                <a16:creationId xmlns:a16="http://schemas.microsoft.com/office/drawing/2014/main" id="{0C3B62D6-36F7-4628-9EFA-E65ED33321F1}"/>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8147661" y="327755"/>
            <a:ext cx="3380896" cy="935784"/>
          </a:xfrm>
          <a:prstGeom prst="rect">
            <a:avLst/>
          </a:prstGeom>
          <a:ln>
            <a:noFill/>
          </a:ln>
          <a:effectLst>
            <a:softEdge rad="112500"/>
          </a:effectLst>
        </p:spPr>
      </p:pic>
    </p:spTree>
    <p:extLst>
      <p:ext uri="{BB962C8B-B14F-4D97-AF65-F5344CB8AC3E}">
        <p14:creationId xmlns:p14="http://schemas.microsoft.com/office/powerpoint/2010/main" val="819634062"/>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228F-1E2C-47AE-A5DE-D2D11902BF05}"/>
              </a:ext>
            </a:extLst>
          </p:cNvPr>
          <p:cNvSpPr>
            <a:spLocks noGrp="1"/>
          </p:cNvSpPr>
          <p:nvPr>
            <p:ph type="title"/>
          </p:nvPr>
        </p:nvSpPr>
        <p:spPr/>
        <p:txBody>
          <a:bodyPr/>
          <a:lstStyle/>
          <a:p>
            <a:r>
              <a:rPr lang="fa-IR" dirty="0"/>
              <a:t>تجزیه و تحلیل رفتار و گفتار طرف مقابل</a:t>
            </a:r>
            <a:endParaRPr lang="en-US" dirty="0"/>
          </a:p>
        </p:txBody>
      </p:sp>
      <p:sp>
        <p:nvSpPr>
          <p:cNvPr id="3" name="Content Placeholder 2">
            <a:extLst>
              <a:ext uri="{FF2B5EF4-FFF2-40B4-BE49-F238E27FC236}">
                <a16:creationId xmlns:a16="http://schemas.microsoft.com/office/drawing/2014/main" id="{4598D3E0-0D92-4A31-8FCB-49310B400B22}"/>
              </a:ext>
            </a:extLst>
          </p:cNvPr>
          <p:cNvSpPr>
            <a:spLocks noGrp="1"/>
          </p:cNvSpPr>
          <p:nvPr>
            <p:ph idx="1"/>
          </p:nvPr>
        </p:nvSpPr>
        <p:spPr/>
        <p:txBody>
          <a:bodyPr>
            <a:normAutofit lnSpcReduction="10000"/>
          </a:bodyPr>
          <a:lstStyle/>
          <a:p>
            <a:r>
              <a:rPr lang="fa-IR" dirty="0">
                <a:solidFill>
                  <a:srgbClr val="FF0000"/>
                </a:solidFill>
                <a:effectLst>
                  <a:outerShdw blurRad="38100" dist="38100" dir="2700000" algn="tl">
                    <a:srgbClr val="000000">
                      <a:alpha val="43137"/>
                    </a:srgbClr>
                  </a:outerShdw>
                </a:effectLst>
              </a:rPr>
              <a:t>دست دادن محکم</a:t>
            </a:r>
            <a:r>
              <a:rPr lang="fa-IR" dirty="0"/>
              <a:t>: اعتماد به نفس یا اضطراب</a:t>
            </a:r>
          </a:p>
          <a:p>
            <a:r>
              <a:rPr lang="fa-IR" dirty="0">
                <a:solidFill>
                  <a:srgbClr val="FF0000"/>
                </a:solidFill>
                <a:effectLst>
                  <a:outerShdw blurRad="38100" dist="38100" dir="2700000" algn="tl">
                    <a:srgbClr val="000000">
                      <a:alpha val="43137"/>
                    </a:srgbClr>
                  </a:outerShdw>
                </a:effectLst>
              </a:rPr>
              <a:t>دست دادن شل</a:t>
            </a:r>
            <a:r>
              <a:rPr lang="fa-IR" dirty="0"/>
              <a:t>: تنبل، ترسو، مشکوک</a:t>
            </a:r>
          </a:p>
          <a:p>
            <a:r>
              <a:rPr lang="fa-IR" dirty="0">
                <a:solidFill>
                  <a:srgbClr val="FF0000"/>
                </a:solidFill>
                <a:effectLst>
                  <a:outerShdw blurRad="38100" dist="38100" dir="2700000" algn="tl">
                    <a:srgbClr val="000000">
                      <a:alpha val="43137"/>
                    </a:srgbClr>
                  </a:outerShdw>
                </a:effectLst>
              </a:rPr>
              <a:t>دست را ول نکند</a:t>
            </a:r>
            <a:r>
              <a:rPr lang="fa-IR" dirty="0"/>
              <a:t>: غرور و برتری و اعمال قدرت</a:t>
            </a:r>
          </a:p>
          <a:p>
            <a:r>
              <a:rPr lang="fa-IR" dirty="0">
                <a:solidFill>
                  <a:srgbClr val="FF0000"/>
                </a:solidFill>
                <a:effectLst>
                  <a:outerShdw blurRad="38100" dist="38100" dir="2700000" algn="tl">
                    <a:srgbClr val="000000">
                      <a:alpha val="43137"/>
                    </a:srgbClr>
                  </a:outerShdw>
                </a:effectLst>
              </a:rPr>
              <a:t>سوال را با سوال جواب دهد</a:t>
            </a:r>
            <a:r>
              <a:rPr lang="fa-IR" dirty="0"/>
              <a:t>: مشکوک و مردد که زمان می‌خرد و یا باهوش با گارد بسته</a:t>
            </a:r>
          </a:p>
          <a:p>
            <a:r>
              <a:rPr lang="fa-IR" dirty="0">
                <a:solidFill>
                  <a:srgbClr val="FF0000"/>
                </a:solidFill>
                <a:effectLst>
                  <a:outerShdw blurRad="38100" dist="38100" dir="2700000" algn="tl">
                    <a:srgbClr val="000000">
                      <a:alpha val="43137"/>
                    </a:srgbClr>
                  </a:outerShdw>
                </a:effectLst>
              </a:rPr>
              <a:t>سوال دیگران را جواب می‌دهد</a:t>
            </a:r>
            <a:r>
              <a:rPr lang="fa-IR" dirty="0"/>
              <a:t>: خودخواه و برتری جویا، یا نگران از افشای یک واقعیت</a:t>
            </a:r>
          </a:p>
          <a:p>
            <a:r>
              <a:rPr lang="fa-IR" dirty="0">
                <a:solidFill>
                  <a:srgbClr val="FF0000"/>
                </a:solidFill>
                <a:effectLst>
                  <a:outerShdw blurRad="38100" dist="38100" dir="2700000" algn="tl">
                    <a:srgbClr val="000000">
                      <a:alpha val="43137"/>
                    </a:srgbClr>
                  </a:outerShdw>
                </a:effectLst>
              </a:rPr>
              <a:t>دست روی میز گذشتن</a:t>
            </a:r>
            <a:r>
              <a:rPr lang="fa-IR" dirty="0"/>
              <a:t>: عادت و یا زیاده‌خواهی</a:t>
            </a:r>
          </a:p>
          <a:p>
            <a:r>
              <a:rPr lang="fa-IR" dirty="0">
                <a:solidFill>
                  <a:srgbClr val="FF0000"/>
                </a:solidFill>
                <a:effectLst>
                  <a:outerShdw blurRad="38100" dist="38100" dir="2700000" algn="tl">
                    <a:srgbClr val="000000">
                      <a:alpha val="43137"/>
                    </a:srgbClr>
                  </a:outerShdw>
                </a:effectLst>
              </a:rPr>
              <a:t>حرکات و زبان بدن</a:t>
            </a:r>
            <a:r>
              <a:rPr lang="fa-IR" dirty="0"/>
              <a:t>: تفسیر بسیار گسترده‌ای دارد</a:t>
            </a:r>
          </a:p>
          <a:p>
            <a:r>
              <a:rPr lang="fa-IR" dirty="0">
                <a:solidFill>
                  <a:srgbClr val="FF0000"/>
                </a:solidFill>
                <a:effectLst>
                  <a:outerShdw blurRad="38100" dist="38100" dir="2700000" algn="tl">
                    <a:srgbClr val="000000">
                      <a:alpha val="43137"/>
                    </a:srgbClr>
                  </a:outerShdw>
                </a:effectLst>
              </a:rPr>
              <a:t>رفتارهای کلیشه‌ای</a:t>
            </a:r>
            <a:r>
              <a:rPr lang="fa-IR" dirty="0"/>
              <a:t>: اضطراب، ترس و یا عادت</a:t>
            </a:r>
          </a:p>
          <a:p>
            <a:r>
              <a:rPr lang="fa-IR" dirty="0">
                <a:solidFill>
                  <a:srgbClr val="FF0000"/>
                </a:solidFill>
                <a:effectLst>
                  <a:outerShdw blurRad="38100" dist="38100" dir="2700000" algn="tl">
                    <a:srgbClr val="000000">
                      <a:alpha val="43137"/>
                    </a:srgbClr>
                  </a:outerShdw>
                </a:effectLst>
              </a:rPr>
              <a:t>از مقام پاسخ‌دهنده به مقام سوال کننده وارد شدن</a:t>
            </a:r>
            <a:r>
              <a:rPr lang="fa-IR" dirty="0"/>
              <a:t>: شخصیت غالب و برتری‌جو</a:t>
            </a:r>
          </a:p>
        </p:txBody>
      </p:sp>
    </p:spTree>
    <p:extLst>
      <p:ext uri="{BB962C8B-B14F-4D97-AF65-F5344CB8AC3E}">
        <p14:creationId xmlns:p14="http://schemas.microsoft.com/office/powerpoint/2010/main" val="100658328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C1E5-4C64-4ABF-80E2-1CB8EC6403C6}"/>
              </a:ext>
            </a:extLst>
          </p:cNvPr>
          <p:cNvSpPr>
            <a:spLocks noGrp="1"/>
          </p:cNvSpPr>
          <p:nvPr>
            <p:ph type="title"/>
          </p:nvPr>
        </p:nvSpPr>
        <p:spPr/>
        <p:txBody>
          <a:bodyPr/>
          <a:lstStyle/>
          <a:p>
            <a:r>
              <a:rPr lang="fa-IR" dirty="0"/>
              <a:t>چگونه مصاحبه موفق داشته‌باشید؟</a:t>
            </a:r>
            <a:endParaRPr lang="en-US" dirty="0"/>
          </a:p>
        </p:txBody>
      </p:sp>
      <p:sp>
        <p:nvSpPr>
          <p:cNvPr id="3" name="Content Placeholder 2">
            <a:extLst>
              <a:ext uri="{FF2B5EF4-FFF2-40B4-BE49-F238E27FC236}">
                <a16:creationId xmlns:a16="http://schemas.microsoft.com/office/drawing/2014/main" id="{297E869F-54BC-4A5B-9A5D-8825C1956E14}"/>
              </a:ext>
            </a:extLst>
          </p:cNvPr>
          <p:cNvSpPr>
            <a:spLocks noGrp="1"/>
          </p:cNvSpPr>
          <p:nvPr>
            <p:ph idx="1"/>
          </p:nvPr>
        </p:nvSpPr>
        <p:spPr/>
        <p:txBody>
          <a:bodyPr>
            <a:normAutofit lnSpcReduction="10000"/>
          </a:bodyPr>
          <a:lstStyle/>
          <a:p>
            <a:r>
              <a:rPr lang="fa-IR" dirty="0"/>
              <a:t>طرف مقابل را خوب ارزیابی کنید</a:t>
            </a:r>
          </a:p>
          <a:p>
            <a:r>
              <a:rPr lang="fa-IR" dirty="0"/>
              <a:t>به سرعت خودافشائی نکنید</a:t>
            </a:r>
          </a:p>
          <a:p>
            <a:r>
              <a:rPr lang="fa-IR" dirty="0"/>
              <a:t>زمان بخرید</a:t>
            </a:r>
          </a:p>
          <a:p>
            <a:r>
              <a:rPr lang="fa-IR" dirty="0"/>
              <a:t>ظواهر را رعایت کنید و بدانید با چه چک لیستی شما را ارزیابی می‌کنند</a:t>
            </a:r>
          </a:p>
          <a:p>
            <a:r>
              <a:rPr lang="fa-IR" dirty="0"/>
              <a:t>با اعتماد به نفس ولی نه مغرورانه صحبت کنید</a:t>
            </a:r>
          </a:p>
          <a:p>
            <a:r>
              <a:rPr lang="fa-IR" dirty="0"/>
              <a:t>دانش و احساسات خود را به خوبی و درستی بروز دهید</a:t>
            </a:r>
          </a:p>
          <a:p>
            <a:r>
              <a:rPr lang="fa-IR" dirty="0"/>
              <a:t>مواظب باشید اگر خواستند شما را مضطرب و یا عصبانی کنند، خودکنترلی داشته‌باشید</a:t>
            </a:r>
          </a:p>
          <a:p>
            <a:r>
              <a:rPr lang="fa-IR" dirty="0"/>
              <a:t>در سکانس‌های اول درخواستهای خود را مطرح نکنید</a:t>
            </a:r>
          </a:p>
          <a:p>
            <a:r>
              <a:rPr lang="fa-IR" dirty="0"/>
              <a:t>نشان دهید آرمان و هدف دارید</a:t>
            </a:r>
            <a:endParaRPr lang="en-US" dirty="0"/>
          </a:p>
        </p:txBody>
      </p:sp>
    </p:spTree>
    <p:extLst>
      <p:ext uri="{BB962C8B-B14F-4D97-AF65-F5344CB8AC3E}">
        <p14:creationId xmlns:p14="http://schemas.microsoft.com/office/powerpoint/2010/main" val="95795879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icture1">
            <a:extLst>
              <a:ext uri="{FF2B5EF4-FFF2-40B4-BE49-F238E27FC236}">
                <a16:creationId xmlns:a16="http://schemas.microsoft.com/office/drawing/2014/main" id="{D62DD81D-4C72-4537-9FAE-0D95B757C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79789" y="172913"/>
            <a:ext cx="5250441" cy="6512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c2">
            <a:extLst>
              <a:ext uri="{FF2B5EF4-FFF2-40B4-BE49-F238E27FC236}">
                <a16:creationId xmlns:a16="http://schemas.microsoft.com/office/drawing/2014/main" id="{B6E72C1E-F85C-40A5-B474-3F11F07FC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1770" y="172913"/>
            <a:ext cx="4888964" cy="65145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0ACEA0-D7E0-4890-B825-681A607136AF}"/>
              </a:ext>
            </a:extLst>
          </p:cNvPr>
          <p:cNvSpPr txBox="1"/>
          <p:nvPr/>
        </p:nvSpPr>
        <p:spPr>
          <a:xfrm>
            <a:off x="10590836" y="5984111"/>
            <a:ext cx="1192192" cy="646331"/>
          </a:xfrm>
          <a:prstGeom prst="rect">
            <a:avLst/>
          </a:prstGeom>
          <a:noFill/>
        </p:spPr>
        <p:txBody>
          <a:bodyPr wrap="square" rtlCol="0">
            <a:spAutoFit/>
          </a:bodyPr>
          <a:lstStyle/>
          <a:p>
            <a:pPr algn="r" rtl="1"/>
            <a:r>
              <a:rPr lang="fa-IR" sz="3600" dirty="0">
                <a:cs typeface="B Titr" panose="00000700000000000000" pitchFamily="2" charset="-78"/>
              </a:rPr>
              <a:t>قدرت</a:t>
            </a:r>
            <a:endParaRPr lang="en-US" sz="3600" dirty="0">
              <a:cs typeface="B Titr" panose="00000700000000000000" pitchFamily="2" charset="-78"/>
            </a:endParaRPr>
          </a:p>
        </p:txBody>
      </p:sp>
      <p:sp>
        <p:nvSpPr>
          <p:cNvPr id="7" name="TextBox 6">
            <a:extLst>
              <a:ext uri="{FF2B5EF4-FFF2-40B4-BE49-F238E27FC236}">
                <a16:creationId xmlns:a16="http://schemas.microsoft.com/office/drawing/2014/main" id="{122789C5-CB24-4341-AF34-092B187215C7}"/>
              </a:ext>
            </a:extLst>
          </p:cNvPr>
          <p:cNvSpPr txBox="1"/>
          <p:nvPr/>
        </p:nvSpPr>
        <p:spPr>
          <a:xfrm>
            <a:off x="3763702" y="6038756"/>
            <a:ext cx="1192192" cy="646331"/>
          </a:xfrm>
          <a:prstGeom prst="rect">
            <a:avLst/>
          </a:prstGeom>
          <a:noFill/>
        </p:spPr>
        <p:txBody>
          <a:bodyPr wrap="square" rtlCol="0">
            <a:spAutoFit/>
          </a:bodyPr>
          <a:lstStyle/>
          <a:p>
            <a:pPr algn="r" rtl="1"/>
            <a:r>
              <a:rPr lang="fa-IR" sz="3600" dirty="0">
                <a:cs typeface="B Titr" panose="00000700000000000000" pitchFamily="2" charset="-78"/>
              </a:rPr>
              <a:t>ضعف</a:t>
            </a:r>
            <a:endParaRPr lang="en-US" sz="3600" dirty="0">
              <a:cs typeface="B Titr" panose="00000700000000000000" pitchFamily="2" charset="-78"/>
            </a:endParaRPr>
          </a:p>
        </p:txBody>
      </p:sp>
    </p:spTree>
    <p:extLst>
      <p:ext uri="{BB962C8B-B14F-4D97-AF65-F5344CB8AC3E}">
        <p14:creationId xmlns:p14="http://schemas.microsoft.com/office/powerpoint/2010/main" val="4077672472"/>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DSCN0071">
            <a:extLst>
              <a:ext uri="{FF2B5EF4-FFF2-40B4-BE49-F238E27FC236}">
                <a16:creationId xmlns:a16="http://schemas.microsoft.com/office/drawing/2014/main" id="{3F941531-FAA5-48F5-8539-788F32856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065" y="-22317"/>
            <a:ext cx="7440935" cy="688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SCN0153">
            <a:extLst>
              <a:ext uri="{FF2B5EF4-FFF2-40B4-BE49-F238E27FC236}">
                <a16:creationId xmlns:a16="http://schemas.microsoft.com/office/drawing/2014/main" id="{F4830820-4760-414F-93A7-B8E88DCEA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4795777" cy="769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E7E2F59-ED5A-4411-8621-49AB7F4B39DB}"/>
              </a:ext>
            </a:extLst>
          </p:cNvPr>
          <p:cNvSpPr txBox="1"/>
          <p:nvPr/>
        </p:nvSpPr>
        <p:spPr>
          <a:xfrm>
            <a:off x="1225330" y="1455181"/>
            <a:ext cx="1448421" cy="1754326"/>
          </a:xfrm>
          <a:prstGeom prst="rect">
            <a:avLst/>
          </a:prstGeom>
          <a:noFill/>
        </p:spPr>
        <p:txBody>
          <a:bodyPr wrap="square" rtlCol="0">
            <a:spAutoFit/>
          </a:bodyPr>
          <a:lstStyle/>
          <a:p>
            <a:pPr algn="r" rtl="1"/>
            <a:r>
              <a:rPr lang="fa-IR" sz="3600" dirty="0">
                <a:cs typeface="B Titr" panose="00000700000000000000" pitchFamily="2" charset="-78"/>
              </a:rPr>
              <a:t>قدرت همراه با دانش</a:t>
            </a:r>
            <a:endParaRPr lang="en-US" sz="3600" dirty="0">
              <a:cs typeface="B Titr" panose="00000700000000000000" pitchFamily="2" charset="-78"/>
            </a:endParaRPr>
          </a:p>
        </p:txBody>
      </p:sp>
      <p:sp>
        <p:nvSpPr>
          <p:cNvPr id="7" name="TextBox 6">
            <a:extLst>
              <a:ext uri="{FF2B5EF4-FFF2-40B4-BE49-F238E27FC236}">
                <a16:creationId xmlns:a16="http://schemas.microsoft.com/office/drawing/2014/main" id="{78819374-D1C9-4E65-B8E2-9666D28EA582}"/>
              </a:ext>
            </a:extLst>
          </p:cNvPr>
          <p:cNvSpPr txBox="1"/>
          <p:nvPr/>
        </p:nvSpPr>
        <p:spPr>
          <a:xfrm>
            <a:off x="8115439" y="5657671"/>
            <a:ext cx="2862805" cy="1200329"/>
          </a:xfrm>
          <a:prstGeom prst="rect">
            <a:avLst/>
          </a:prstGeom>
          <a:noFill/>
        </p:spPr>
        <p:txBody>
          <a:bodyPr wrap="square" rtlCol="0">
            <a:spAutoFit/>
          </a:bodyPr>
          <a:lstStyle/>
          <a:p>
            <a:pPr algn="r" rtl="1"/>
            <a:r>
              <a:rPr lang="fa-IR" sz="3600" dirty="0">
                <a:cs typeface="B Titr" panose="00000700000000000000" pitchFamily="2" charset="-78"/>
              </a:rPr>
              <a:t>تامل همراه با شک و تردید</a:t>
            </a:r>
            <a:endParaRPr lang="en-US" sz="3600" dirty="0">
              <a:cs typeface="B Titr" panose="00000700000000000000" pitchFamily="2" charset="-78"/>
            </a:endParaRPr>
          </a:p>
        </p:txBody>
      </p:sp>
    </p:spTree>
    <p:extLst>
      <p:ext uri="{BB962C8B-B14F-4D97-AF65-F5344CB8AC3E}">
        <p14:creationId xmlns:p14="http://schemas.microsoft.com/office/powerpoint/2010/main" val="2665099508"/>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26" descr="DSCN0073">
            <a:extLst>
              <a:ext uri="{FF2B5EF4-FFF2-40B4-BE49-F238E27FC236}">
                <a16:creationId xmlns:a16="http://schemas.microsoft.com/office/drawing/2014/main" id="{E3A6FDA2-88BC-414F-9C3B-F1FD78EE7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723" y="196768"/>
            <a:ext cx="6551271" cy="491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SCN0076">
            <a:extLst>
              <a:ext uri="{FF2B5EF4-FFF2-40B4-BE49-F238E27FC236}">
                <a16:creationId xmlns:a16="http://schemas.microsoft.com/office/drawing/2014/main" id="{F2E7C6DA-79B2-4195-8108-FB379B2EF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5" y="196768"/>
            <a:ext cx="6435524" cy="491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CEAA307-896E-4BA3-A403-6A4A347312FE}"/>
              </a:ext>
            </a:extLst>
          </p:cNvPr>
          <p:cNvSpPr txBox="1"/>
          <p:nvPr/>
        </p:nvSpPr>
        <p:spPr>
          <a:xfrm>
            <a:off x="2660912" y="5706319"/>
            <a:ext cx="7310014" cy="523220"/>
          </a:xfrm>
          <a:prstGeom prst="rect">
            <a:avLst/>
          </a:prstGeom>
          <a:noFill/>
        </p:spPr>
        <p:txBody>
          <a:bodyPr wrap="none" rtlCol="0">
            <a:spAutoFit/>
          </a:bodyPr>
          <a:lstStyle/>
          <a:p>
            <a:pPr algn="r" rtl="1"/>
            <a:r>
              <a:rPr lang="fa-IR" sz="2800" dirty="0">
                <a:cs typeface="B Titr" panose="00000700000000000000" pitchFamily="2" charset="-78"/>
              </a:rPr>
              <a:t>دروغ گفتن: غیرحرفه‌ای سمت راست و حرفه‌ای سمت چپ</a:t>
            </a:r>
            <a:endParaRPr lang="en-US" sz="2800" dirty="0">
              <a:cs typeface="B Titr" panose="00000700000000000000" pitchFamily="2" charset="-78"/>
            </a:endParaRPr>
          </a:p>
        </p:txBody>
      </p:sp>
    </p:spTree>
    <p:extLst>
      <p:ext uri="{BB962C8B-B14F-4D97-AF65-F5344CB8AC3E}">
        <p14:creationId xmlns:p14="http://schemas.microsoft.com/office/powerpoint/2010/main" val="974342135"/>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A75E-195D-454C-894D-190801D4E784}"/>
              </a:ext>
            </a:extLst>
          </p:cNvPr>
          <p:cNvSpPr>
            <a:spLocks noGrp="1"/>
          </p:cNvSpPr>
          <p:nvPr>
            <p:ph type="title"/>
          </p:nvPr>
        </p:nvSpPr>
        <p:spPr/>
        <p:txBody>
          <a:bodyPr/>
          <a:lstStyle/>
          <a:p>
            <a:r>
              <a:rPr lang="fa-IR" dirty="0"/>
              <a:t>علائم دروغ‌گویی</a:t>
            </a:r>
            <a:endParaRPr lang="en-US" dirty="0"/>
          </a:p>
        </p:txBody>
      </p:sp>
      <p:sp>
        <p:nvSpPr>
          <p:cNvPr id="3" name="Content Placeholder 2">
            <a:extLst>
              <a:ext uri="{FF2B5EF4-FFF2-40B4-BE49-F238E27FC236}">
                <a16:creationId xmlns:a16="http://schemas.microsoft.com/office/drawing/2014/main" id="{ACC1A5D9-15D0-462F-B9F8-32DC2254FA5A}"/>
              </a:ext>
            </a:extLst>
          </p:cNvPr>
          <p:cNvSpPr>
            <a:spLocks noGrp="1"/>
          </p:cNvSpPr>
          <p:nvPr>
            <p:ph idx="1"/>
          </p:nvPr>
        </p:nvSpPr>
        <p:spPr/>
        <p:txBody>
          <a:bodyPr/>
          <a:lstStyle/>
          <a:p>
            <a:r>
              <a:rPr lang="fa-IR" dirty="0"/>
              <a:t>مکثها و توقفهای کوتاه (</a:t>
            </a:r>
            <a:r>
              <a:rPr lang="en-US" dirty="0"/>
              <a:t>micro-expression</a:t>
            </a:r>
            <a:r>
              <a:rPr lang="fa-IR" dirty="0"/>
              <a:t>)</a:t>
            </a:r>
          </a:p>
          <a:p>
            <a:r>
              <a:rPr lang="fa-IR" dirty="0"/>
              <a:t>تداخلات بین کانالی و تضادهای گویشی و رفتاری (</a:t>
            </a:r>
            <a:r>
              <a:rPr lang="en-US" dirty="0"/>
              <a:t>inter-channel discrepancies</a:t>
            </a:r>
            <a:r>
              <a:rPr lang="fa-IR" dirty="0"/>
              <a:t>)</a:t>
            </a:r>
            <a:endParaRPr lang="en-US" dirty="0"/>
          </a:p>
          <a:p>
            <a:r>
              <a:rPr lang="fa-IR" dirty="0"/>
              <a:t>عدم تماس چشمی</a:t>
            </a:r>
          </a:p>
          <a:p>
            <a:r>
              <a:rPr lang="fa-IR" dirty="0"/>
              <a:t>تعریق خیالی در کف دست و یا گردن</a:t>
            </a:r>
          </a:p>
          <a:p>
            <a:r>
              <a:rPr lang="fa-IR" dirty="0"/>
              <a:t>نشان ندادن کف دست</a:t>
            </a:r>
          </a:p>
          <a:p>
            <a:r>
              <a:rPr lang="fa-IR" dirty="0"/>
              <a:t>خارج نوک بینی</a:t>
            </a:r>
            <a:endParaRPr lang="en-US" dirty="0"/>
          </a:p>
        </p:txBody>
      </p:sp>
    </p:spTree>
    <p:extLst>
      <p:ext uri="{BB962C8B-B14F-4D97-AF65-F5344CB8AC3E}">
        <p14:creationId xmlns:p14="http://schemas.microsoft.com/office/powerpoint/2010/main" val="179116363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b">
            <a:extLst>
              <a:ext uri="{FF2B5EF4-FFF2-40B4-BE49-F238E27FC236}">
                <a16:creationId xmlns:a16="http://schemas.microsoft.com/office/drawing/2014/main" id="{23E54406-B813-4890-9C2C-B71735EEE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26023" y="226024"/>
            <a:ext cx="4538924" cy="510359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4A6D0F0-E9A5-4697-A4F6-4B386825268B}"/>
              </a:ext>
            </a:extLst>
          </p:cNvPr>
          <p:cNvSpPr txBox="1">
            <a:spLocks noChangeArrowheads="1"/>
          </p:cNvSpPr>
          <p:nvPr/>
        </p:nvSpPr>
        <p:spPr bwMode="auto">
          <a:xfrm>
            <a:off x="7917083" y="4509099"/>
            <a:ext cx="3657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dirty="0"/>
              <a:t>SMOKE DOWN :             Negative, secretive, suspicious</a:t>
            </a:r>
          </a:p>
        </p:txBody>
      </p:sp>
      <p:pic>
        <p:nvPicPr>
          <p:cNvPr id="6" name="Picture 15" descr="a">
            <a:extLst>
              <a:ext uri="{FF2B5EF4-FFF2-40B4-BE49-F238E27FC236}">
                <a16:creationId xmlns:a16="http://schemas.microsoft.com/office/drawing/2014/main" id="{364FBAD8-1500-4328-AAEF-E75CDB39C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7518" y="110640"/>
            <a:ext cx="4538923" cy="5770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8">
            <a:extLst>
              <a:ext uri="{FF2B5EF4-FFF2-40B4-BE49-F238E27FC236}">
                <a16:creationId xmlns:a16="http://schemas.microsoft.com/office/drawing/2014/main" id="{D4B33FAD-7866-41C5-9CAF-49856C17403B}"/>
              </a:ext>
            </a:extLst>
          </p:cNvPr>
          <p:cNvSpPr txBox="1">
            <a:spLocks noChangeArrowheads="1"/>
          </p:cNvSpPr>
          <p:nvPr/>
        </p:nvSpPr>
        <p:spPr bwMode="auto">
          <a:xfrm>
            <a:off x="1661086" y="4509098"/>
            <a:ext cx="38368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dirty="0"/>
              <a:t>SMOKE UP :                  Confident,</a:t>
            </a:r>
            <a:r>
              <a:rPr lang="fa-IR" altLang="en-US" b="1" dirty="0"/>
              <a:t> </a:t>
            </a:r>
            <a:r>
              <a:rPr lang="en-US" altLang="en-US" b="1" dirty="0"/>
              <a:t> superior, </a:t>
            </a:r>
            <a:r>
              <a:rPr lang="fa-IR" altLang="en-US" b="1" dirty="0"/>
              <a:t> </a:t>
            </a:r>
            <a:r>
              <a:rPr lang="en-US" altLang="en-US" b="1" dirty="0"/>
              <a:t>positive</a:t>
            </a:r>
          </a:p>
        </p:txBody>
      </p:sp>
    </p:spTree>
    <p:extLst>
      <p:ext uri="{BB962C8B-B14F-4D97-AF65-F5344CB8AC3E}">
        <p14:creationId xmlns:p14="http://schemas.microsoft.com/office/powerpoint/2010/main" val="407306475"/>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103">
            <a:extLst>
              <a:ext uri="{FF2B5EF4-FFF2-40B4-BE49-F238E27FC236}">
                <a16:creationId xmlns:a16="http://schemas.microsoft.com/office/drawing/2014/main" id="{EC3D02D5-20D0-448D-B08B-795DD37B0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574" y="184359"/>
            <a:ext cx="4103410" cy="648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CN0101">
            <a:extLst>
              <a:ext uri="{FF2B5EF4-FFF2-40B4-BE49-F238E27FC236}">
                <a16:creationId xmlns:a16="http://schemas.microsoft.com/office/drawing/2014/main" id="{B9C1473A-170F-4C3E-827D-417E3BB5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499" y="470383"/>
            <a:ext cx="4279477" cy="47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7498180-3423-4154-8962-F3931BF1A23B}"/>
              </a:ext>
            </a:extLst>
          </p:cNvPr>
          <p:cNvSpPr txBox="1"/>
          <p:nvPr/>
        </p:nvSpPr>
        <p:spPr>
          <a:xfrm>
            <a:off x="1329499" y="5864397"/>
            <a:ext cx="4910320" cy="523220"/>
          </a:xfrm>
          <a:prstGeom prst="rect">
            <a:avLst/>
          </a:prstGeom>
          <a:noFill/>
        </p:spPr>
        <p:txBody>
          <a:bodyPr wrap="none" rtlCol="0">
            <a:spAutoFit/>
          </a:bodyPr>
          <a:lstStyle/>
          <a:p>
            <a:pPr algn="r" rtl="1"/>
            <a:r>
              <a:rPr lang="fa-IR" sz="2800" dirty="0">
                <a:cs typeface="B Titr" panose="00000700000000000000" pitchFamily="2" charset="-78"/>
              </a:rPr>
              <a:t>انتظار و مردد بودن بیشتر با نگاه منفی</a:t>
            </a:r>
            <a:endParaRPr lang="en-US" sz="2800" dirty="0">
              <a:cs typeface="B Titr" panose="00000700000000000000" pitchFamily="2" charset="-78"/>
            </a:endParaRPr>
          </a:p>
        </p:txBody>
      </p:sp>
    </p:spTree>
    <p:extLst>
      <p:ext uri="{BB962C8B-B14F-4D97-AF65-F5344CB8AC3E}">
        <p14:creationId xmlns:p14="http://schemas.microsoft.com/office/powerpoint/2010/main" val="1801395958"/>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N0107">
            <a:extLst>
              <a:ext uri="{FF2B5EF4-FFF2-40B4-BE49-F238E27FC236}">
                <a16:creationId xmlns:a16="http://schemas.microsoft.com/office/drawing/2014/main" id="{493E4075-6CC8-4A91-B2E6-59953EC2C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230" y="358814"/>
            <a:ext cx="2886434"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SCN0108">
            <a:extLst>
              <a:ext uri="{FF2B5EF4-FFF2-40B4-BE49-F238E27FC236}">
                <a16:creationId xmlns:a16="http://schemas.microsoft.com/office/drawing/2014/main" id="{173B384D-373B-4346-8D36-17E64E22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361" y="358815"/>
            <a:ext cx="316706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CN0109">
            <a:extLst>
              <a:ext uri="{FF2B5EF4-FFF2-40B4-BE49-F238E27FC236}">
                <a16:creationId xmlns:a16="http://schemas.microsoft.com/office/drawing/2014/main" id="{53722ED5-72BB-4CA0-AFE1-96EA89794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880" y="358815"/>
            <a:ext cx="298767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96DFC3A-0D7A-494D-8341-D8DCACC39ED1}"/>
              </a:ext>
            </a:extLst>
          </p:cNvPr>
          <p:cNvSpPr txBox="1"/>
          <p:nvPr/>
        </p:nvSpPr>
        <p:spPr>
          <a:xfrm>
            <a:off x="2229310" y="5285663"/>
            <a:ext cx="7919156" cy="523220"/>
          </a:xfrm>
          <a:prstGeom prst="rect">
            <a:avLst/>
          </a:prstGeom>
          <a:noFill/>
        </p:spPr>
        <p:txBody>
          <a:bodyPr wrap="none" rtlCol="0">
            <a:spAutoFit/>
          </a:bodyPr>
          <a:lstStyle/>
          <a:p>
            <a:pPr algn="r" rtl="1"/>
            <a:r>
              <a:rPr lang="fa-IR" sz="2800" dirty="0">
                <a:cs typeface="B Titr" panose="00000700000000000000" pitchFamily="2" charset="-78"/>
              </a:rPr>
              <a:t>سمت راست قدرت و برتری، وسط و سمت چپ انتظار و خستگی</a:t>
            </a:r>
            <a:endParaRPr lang="en-US" sz="2800" dirty="0">
              <a:cs typeface="B Titr" panose="00000700000000000000" pitchFamily="2" charset="-78"/>
            </a:endParaRPr>
          </a:p>
        </p:txBody>
      </p:sp>
    </p:spTree>
    <p:extLst>
      <p:ext uri="{BB962C8B-B14F-4D97-AF65-F5344CB8AC3E}">
        <p14:creationId xmlns:p14="http://schemas.microsoft.com/office/powerpoint/2010/main" val="2591452761"/>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N0104">
            <a:extLst>
              <a:ext uri="{FF2B5EF4-FFF2-40B4-BE49-F238E27FC236}">
                <a16:creationId xmlns:a16="http://schemas.microsoft.com/office/drawing/2014/main" id="{BB9FB581-E64E-4C64-84A9-447E00141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070" y="528597"/>
            <a:ext cx="4069080" cy="47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SCN0106">
            <a:extLst>
              <a:ext uri="{FF2B5EF4-FFF2-40B4-BE49-F238E27FC236}">
                <a16:creationId xmlns:a16="http://schemas.microsoft.com/office/drawing/2014/main" id="{5FA73706-451B-417A-A013-F697032E6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284" y="528597"/>
            <a:ext cx="3460750" cy="47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F32471A-F659-4367-A649-5DD1C716AF95}"/>
              </a:ext>
            </a:extLst>
          </p:cNvPr>
          <p:cNvSpPr txBox="1"/>
          <p:nvPr/>
        </p:nvSpPr>
        <p:spPr>
          <a:xfrm>
            <a:off x="2480266" y="5609754"/>
            <a:ext cx="7231467" cy="523220"/>
          </a:xfrm>
          <a:prstGeom prst="rect">
            <a:avLst/>
          </a:prstGeom>
          <a:noFill/>
        </p:spPr>
        <p:txBody>
          <a:bodyPr wrap="none" rtlCol="0">
            <a:spAutoFit/>
          </a:bodyPr>
          <a:lstStyle/>
          <a:p>
            <a:pPr algn="r" rtl="1"/>
            <a:r>
              <a:rPr lang="fa-IR" sz="2800" dirty="0">
                <a:cs typeface="B Titr" panose="00000700000000000000" pitchFamily="2" charset="-78"/>
              </a:rPr>
              <a:t>سمت راست قدرت و برتری، سمت چپ تردید همراه ضعف</a:t>
            </a:r>
            <a:endParaRPr lang="en-US" sz="2800" dirty="0">
              <a:cs typeface="B Titr" panose="00000700000000000000" pitchFamily="2" charset="-78"/>
            </a:endParaRPr>
          </a:p>
        </p:txBody>
      </p:sp>
    </p:spTree>
    <p:extLst>
      <p:ext uri="{BB962C8B-B14F-4D97-AF65-F5344CB8AC3E}">
        <p14:creationId xmlns:p14="http://schemas.microsoft.com/office/powerpoint/2010/main" val="260422627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C776-0339-4B5F-BA34-FD5AAE581FA3}"/>
              </a:ext>
            </a:extLst>
          </p:cNvPr>
          <p:cNvSpPr>
            <a:spLocks noGrp="1"/>
          </p:cNvSpPr>
          <p:nvPr>
            <p:ph type="title"/>
          </p:nvPr>
        </p:nvSpPr>
        <p:spPr/>
        <p:txBody>
          <a:bodyPr/>
          <a:lstStyle/>
          <a:p>
            <a:r>
              <a:rPr lang="fa-IR" dirty="0"/>
              <a:t>آنچه در این جلسات مطرح خواهدشد</a:t>
            </a:r>
            <a:endParaRPr lang="en-US" dirty="0"/>
          </a:p>
        </p:txBody>
      </p:sp>
      <p:sp>
        <p:nvSpPr>
          <p:cNvPr id="3" name="Content Placeholder 2">
            <a:extLst>
              <a:ext uri="{FF2B5EF4-FFF2-40B4-BE49-F238E27FC236}">
                <a16:creationId xmlns:a16="http://schemas.microsoft.com/office/drawing/2014/main" id="{811CA38E-E69F-4B84-A4FC-E285C2680576}"/>
              </a:ext>
            </a:extLst>
          </p:cNvPr>
          <p:cNvSpPr>
            <a:spLocks noGrp="1"/>
          </p:cNvSpPr>
          <p:nvPr>
            <p:ph idx="1"/>
          </p:nvPr>
        </p:nvSpPr>
        <p:spPr/>
        <p:txBody>
          <a:bodyPr/>
          <a:lstStyle/>
          <a:p>
            <a:r>
              <a:rPr lang="fa-IR" dirty="0"/>
              <a:t>ترکیب مبانی علمی، تجربه شخصی و توجه به شرایط خاص ایران</a:t>
            </a:r>
          </a:p>
          <a:p>
            <a:r>
              <a:rPr lang="fa-IR" dirty="0"/>
              <a:t>واقع‌بینانه و کاربردی</a:t>
            </a:r>
          </a:p>
          <a:p>
            <a:r>
              <a:rPr lang="fa-IR" dirty="0"/>
              <a:t>حداکثر تناسب برای سطوح مختلف</a:t>
            </a:r>
          </a:p>
          <a:p>
            <a:pPr lvl="1"/>
            <a:r>
              <a:rPr lang="fa-IR" dirty="0"/>
              <a:t>سطوح ماکرو که نقش ستادی و تصمیم‌گیری آنها اثرات گسترده محیطی دارد</a:t>
            </a:r>
          </a:p>
          <a:p>
            <a:pPr lvl="1"/>
            <a:r>
              <a:rPr lang="fa-IR" dirty="0"/>
              <a:t>سطوح میانی مانند رئیس دانشگاه که هم تصمیم‌گیری اثرگذار دارد و هم نقش عملیاتی آن پررنگ است</a:t>
            </a:r>
          </a:p>
          <a:p>
            <a:pPr lvl="1"/>
            <a:r>
              <a:rPr lang="fa-IR" dirty="0"/>
              <a:t>سطوح میکرو مانند رئیس یک گروه یا یک مرکز تحقیقاتی و یا دانشکده که نقش عملیاتی، هماهنگی و اثرگذاری آن محدود ولی کاملا عملیاتی است</a:t>
            </a:r>
          </a:p>
          <a:p>
            <a:r>
              <a:rPr lang="fa-IR" dirty="0"/>
              <a:t>داستان‌وار و بیان حقیقت‌هایی از آسیب‌های مدیریتی همراه با بیان خاطراتی درس‌آموز</a:t>
            </a:r>
          </a:p>
          <a:p>
            <a:endParaRPr lang="fa-IR" dirty="0"/>
          </a:p>
          <a:p>
            <a:endParaRPr lang="en-US" dirty="0"/>
          </a:p>
        </p:txBody>
      </p:sp>
    </p:spTree>
    <p:extLst>
      <p:ext uri="{BB962C8B-B14F-4D97-AF65-F5344CB8AC3E}">
        <p14:creationId xmlns:p14="http://schemas.microsoft.com/office/powerpoint/2010/main" val="150360695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111">
            <a:extLst>
              <a:ext uri="{FF2B5EF4-FFF2-40B4-BE49-F238E27FC236}">
                <a16:creationId xmlns:a16="http://schemas.microsoft.com/office/drawing/2014/main" id="{D1D64F13-AF87-4D36-B69F-AE155233D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6985" cy="31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CN0112">
            <a:extLst>
              <a:ext uri="{FF2B5EF4-FFF2-40B4-BE49-F238E27FC236}">
                <a16:creationId xmlns:a16="http://schemas.microsoft.com/office/drawing/2014/main" id="{B92FB684-4250-4C6A-B6E5-41AE15A41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16" y="0"/>
            <a:ext cx="3117698" cy="518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SCN0110">
            <a:extLst>
              <a:ext uri="{FF2B5EF4-FFF2-40B4-BE49-F238E27FC236}">
                <a16:creationId xmlns:a16="http://schemas.microsoft.com/office/drawing/2014/main" id="{198FAE62-1E44-49EC-A162-3F026E9FD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622" y="0"/>
            <a:ext cx="2800906" cy="311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N0113">
            <a:extLst>
              <a:ext uri="{FF2B5EF4-FFF2-40B4-BE49-F238E27FC236}">
                <a16:creationId xmlns:a16="http://schemas.microsoft.com/office/drawing/2014/main" id="{556EA485-49B2-4473-93CA-23CF5A1DD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698" y="0"/>
            <a:ext cx="3924301" cy="35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SCN0066">
            <a:extLst>
              <a:ext uri="{FF2B5EF4-FFF2-40B4-BE49-F238E27FC236}">
                <a16:creationId xmlns:a16="http://schemas.microsoft.com/office/drawing/2014/main" id="{70A7AB4A-D805-472B-9DED-F55A91F3E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7698" y="3332007"/>
            <a:ext cx="3924301" cy="352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SCN0067">
            <a:extLst>
              <a:ext uri="{FF2B5EF4-FFF2-40B4-BE49-F238E27FC236}">
                <a16:creationId xmlns:a16="http://schemas.microsoft.com/office/drawing/2014/main" id="{85B3EFF5-71F4-40DD-81ED-F4B311B539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68" y="2812648"/>
            <a:ext cx="5451928" cy="404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6B8564D-4D2B-46AD-9466-26B6847046F9}"/>
              </a:ext>
            </a:extLst>
          </p:cNvPr>
          <p:cNvSpPr txBox="1"/>
          <p:nvPr/>
        </p:nvSpPr>
        <p:spPr>
          <a:xfrm>
            <a:off x="5634739" y="5327735"/>
            <a:ext cx="2488315" cy="1384995"/>
          </a:xfrm>
          <a:prstGeom prst="rect">
            <a:avLst/>
          </a:prstGeom>
          <a:noFill/>
        </p:spPr>
        <p:txBody>
          <a:bodyPr wrap="square" rtlCol="0">
            <a:spAutoFit/>
          </a:bodyPr>
          <a:lstStyle/>
          <a:p>
            <a:pPr algn="ctr" rtl="1"/>
            <a:r>
              <a:rPr lang="fa-IR" sz="2800" dirty="0">
                <a:cs typeface="B Titr" panose="00000700000000000000" pitchFamily="2" charset="-78"/>
              </a:rPr>
              <a:t>شصت  نشانه قدرت گاه همراه با تایید است</a:t>
            </a:r>
            <a:endParaRPr lang="en-US" sz="2800" dirty="0">
              <a:cs typeface="B Titr" panose="00000700000000000000" pitchFamily="2" charset="-78"/>
            </a:endParaRPr>
          </a:p>
        </p:txBody>
      </p:sp>
    </p:spTree>
    <p:extLst>
      <p:ext uri="{BB962C8B-B14F-4D97-AF65-F5344CB8AC3E}">
        <p14:creationId xmlns:p14="http://schemas.microsoft.com/office/powerpoint/2010/main" val="1717447415"/>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N0126">
            <a:extLst>
              <a:ext uri="{FF2B5EF4-FFF2-40B4-BE49-F238E27FC236}">
                <a16:creationId xmlns:a16="http://schemas.microsoft.com/office/drawing/2014/main" id="{D82DFF8C-22F1-4556-A175-A7960256D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50" y="933517"/>
            <a:ext cx="6182826" cy="463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SCN0127">
            <a:extLst>
              <a:ext uri="{FF2B5EF4-FFF2-40B4-BE49-F238E27FC236}">
                <a16:creationId xmlns:a16="http://schemas.microsoft.com/office/drawing/2014/main" id="{8D8F60F2-6D46-469D-84EE-13536A6AE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230" y="933516"/>
            <a:ext cx="5398978" cy="463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589C8C0-500D-4AB1-B90B-10A88C70ECBE}"/>
              </a:ext>
            </a:extLst>
          </p:cNvPr>
          <p:cNvSpPr txBox="1"/>
          <p:nvPr/>
        </p:nvSpPr>
        <p:spPr>
          <a:xfrm>
            <a:off x="3384293" y="5864274"/>
            <a:ext cx="5953874" cy="523220"/>
          </a:xfrm>
          <a:prstGeom prst="rect">
            <a:avLst/>
          </a:prstGeom>
          <a:noFill/>
        </p:spPr>
        <p:txBody>
          <a:bodyPr wrap="none" rtlCol="0">
            <a:spAutoFit/>
          </a:bodyPr>
          <a:lstStyle/>
          <a:p>
            <a:pPr algn="r" rtl="1"/>
            <a:r>
              <a:rPr lang="fa-IR" sz="2800" dirty="0">
                <a:cs typeface="B Titr" panose="00000700000000000000" pitchFamily="2" charset="-78"/>
              </a:rPr>
              <a:t>سمت راست تصمیم‌گیری، سمت چپ افکار منفی</a:t>
            </a:r>
            <a:endParaRPr lang="en-US" sz="2800" dirty="0">
              <a:cs typeface="B Titr" panose="00000700000000000000" pitchFamily="2" charset="-78"/>
            </a:endParaRPr>
          </a:p>
        </p:txBody>
      </p:sp>
    </p:spTree>
    <p:extLst>
      <p:ext uri="{BB962C8B-B14F-4D97-AF65-F5344CB8AC3E}">
        <p14:creationId xmlns:p14="http://schemas.microsoft.com/office/powerpoint/2010/main" val="252004948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N0136">
            <a:extLst>
              <a:ext uri="{FF2B5EF4-FFF2-40B4-BE49-F238E27FC236}">
                <a16:creationId xmlns:a16="http://schemas.microsoft.com/office/drawing/2014/main" id="{AB2CEF16-AFB4-4171-B1E2-F34A6CD39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56" y="950330"/>
            <a:ext cx="40862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E2865E5A-9818-46F8-9E90-03E14EB4D887}"/>
              </a:ext>
            </a:extLst>
          </p:cNvPr>
          <p:cNvSpPr txBox="1">
            <a:spLocks noChangeArrowheads="1"/>
          </p:cNvSpPr>
          <p:nvPr/>
        </p:nvSpPr>
        <p:spPr bwMode="auto">
          <a:xfrm>
            <a:off x="706056" y="5540958"/>
            <a:ext cx="406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b="1" dirty="0">
                <a:cs typeface="B Titr" panose="00000700000000000000" pitchFamily="2" charset="-78"/>
              </a:rPr>
              <a:t>احساس اضطراب و کمی ناراحتی</a:t>
            </a:r>
            <a:endParaRPr lang="en-US" altLang="en-US" b="1" dirty="0">
              <a:cs typeface="B Titr" panose="00000700000000000000" pitchFamily="2" charset="-78"/>
            </a:endParaRPr>
          </a:p>
        </p:txBody>
      </p:sp>
      <p:pic>
        <p:nvPicPr>
          <p:cNvPr id="6" name="Picture 6" descr="DSCN0131">
            <a:extLst>
              <a:ext uri="{FF2B5EF4-FFF2-40B4-BE49-F238E27FC236}">
                <a16:creationId xmlns:a16="http://schemas.microsoft.com/office/drawing/2014/main" id="{02D70220-DAE8-4637-8FCD-A85FFD51F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466" y="1505954"/>
            <a:ext cx="410368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A5656209-AE82-4B48-B9B2-CF4F6FE8E832}"/>
              </a:ext>
            </a:extLst>
          </p:cNvPr>
          <p:cNvSpPr txBox="1">
            <a:spLocks noChangeArrowheads="1"/>
          </p:cNvSpPr>
          <p:nvPr/>
        </p:nvSpPr>
        <p:spPr bwMode="auto">
          <a:xfrm>
            <a:off x="6672966" y="1032458"/>
            <a:ext cx="3613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b="1" dirty="0">
                <a:cs typeface="B Titr" panose="00000700000000000000" pitchFamily="2" charset="-78"/>
              </a:rPr>
              <a:t>گارد بسته همراه با سوظن</a:t>
            </a:r>
            <a:endParaRPr lang="en-US" altLang="en-US" b="1" dirty="0">
              <a:cs typeface="B Titr" panose="00000700000000000000" pitchFamily="2" charset="-78"/>
            </a:endParaRPr>
          </a:p>
        </p:txBody>
      </p:sp>
    </p:spTree>
    <p:extLst>
      <p:ext uri="{BB962C8B-B14F-4D97-AF65-F5344CB8AC3E}">
        <p14:creationId xmlns:p14="http://schemas.microsoft.com/office/powerpoint/2010/main" val="2387807204"/>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N0133">
            <a:extLst>
              <a:ext uri="{FF2B5EF4-FFF2-40B4-BE49-F238E27FC236}">
                <a16:creationId xmlns:a16="http://schemas.microsoft.com/office/drawing/2014/main" id="{212F61C8-F2A8-4E9B-970D-980745CBC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05319"/>
            <a:ext cx="41259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94544651-B892-477A-A038-B9F5A2D68ACB}"/>
              </a:ext>
            </a:extLst>
          </p:cNvPr>
          <p:cNvSpPr txBox="1">
            <a:spLocks noChangeArrowheads="1"/>
          </p:cNvSpPr>
          <p:nvPr/>
        </p:nvSpPr>
        <p:spPr bwMode="auto">
          <a:xfrm>
            <a:off x="6096000" y="988631"/>
            <a:ext cx="414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b="1" dirty="0">
                <a:cs typeface="B Titr" panose="00000700000000000000" pitchFamily="2" charset="-78"/>
              </a:rPr>
              <a:t>نگاه بالا به پایین</a:t>
            </a:r>
            <a:endParaRPr lang="en-US" altLang="en-US" b="1" dirty="0">
              <a:cs typeface="B Titr" panose="00000700000000000000" pitchFamily="2" charset="-78"/>
            </a:endParaRPr>
          </a:p>
        </p:txBody>
      </p:sp>
      <p:pic>
        <p:nvPicPr>
          <p:cNvPr id="6" name="Picture 5" descr="DSCN0134">
            <a:extLst>
              <a:ext uri="{FF2B5EF4-FFF2-40B4-BE49-F238E27FC236}">
                <a16:creationId xmlns:a16="http://schemas.microsoft.com/office/drawing/2014/main" id="{B16D25DA-42B9-43EA-9A32-568CC084C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60" y="181356"/>
            <a:ext cx="42672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F5C9081F-1087-4B50-B621-BE6BC9CD49B6}"/>
              </a:ext>
            </a:extLst>
          </p:cNvPr>
          <p:cNvSpPr txBox="1">
            <a:spLocks noChangeArrowheads="1"/>
          </p:cNvSpPr>
          <p:nvPr/>
        </p:nvSpPr>
        <p:spPr bwMode="auto">
          <a:xfrm>
            <a:off x="532435" y="5942394"/>
            <a:ext cx="4211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b="1" dirty="0">
                <a:cs typeface="B Titr" panose="00000700000000000000" pitchFamily="2" charset="-78"/>
              </a:rPr>
              <a:t>انتظار همراه با احساس مختصر درماندگی</a:t>
            </a:r>
            <a:endParaRPr lang="en-US" altLang="en-US" b="1" dirty="0">
              <a:cs typeface="B Titr" panose="00000700000000000000" pitchFamily="2" charset="-78"/>
            </a:endParaRPr>
          </a:p>
        </p:txBody>
      </p:sp>
    </p:spTree>
    <p:extLst>
      <p:ext uri="{BB962C8B-B14F-4D97-AF65-F5344CB8AC3E}">
        <p14:creationId xmlns:p14="http://schemas.microsoft.com/office/powerpoint/2010/main" val="105857641"/>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SCN0135">
            <a:extLst>
              <a:ext uri="{FF2B5EF4-FFF2-40B4-BE49-F238E27FC236}">
                <a16:creationId xmlns:a16="http://schemas.microsoft.com/office/drawing/2014/main" id="{91F98BA5-B678-4905-ACF2-1E40CA5A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488" y="124181"/>
            <a:ext cx="4173935" cy="600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DSCN0191">
            <a:extLst>
              <a:ext uri="{FF2B5EF4-FFF2-40B4-BE49-F238E27FC236}">
                <a16:creationId xmlns:a16="http://schemas.microsoft.com/office/drawing/2014/main" id="{952973E0-5B3F-478E-AD5F-3669DC0C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39" y="127321"/>
            <a:ext cx="2713037"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SCN0146">
            <a:extLst>
              <a:ext uri="{FF2B5EF4-FFF2-40B4-BE49-F238E27FC236}">
                <a16:creationId xmlns:a16="http://schemas.microsoft.com/office/drawing/2014/main" id="{CE5A09B0-CC1E-45EE-8FF5-08A63E031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876" y="127321"/>
            <a:ext cx="2641308"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N0137">
            <a:extLst>
              <a:ext uri="{FF2B5EF4-FFF2-40B4-BE49-F238E27FC236}">
                <a16:creationId xmlns:a16="http://schemas.microsoft.com/office/drawing/2014/main" id="{04C59A8B-6838-49B6-BAA8-922C789EA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913" y="124181"/>
            <a:ext cx="3817784" cy="600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BDF7A4F-67CA-4CC8-BD75-D0EAA60590AD}"/>
              </a:ext>
            </a:extLst>
          </p:cNvPr>
          <p:cNvSpPr txBox="1"/>
          <p:nvPr/>
        </p:nvSpPr>
        <p:spPr>
          <a:xfrm>
            <a:off x="4583406" y="6207459"/>
            <a:ext cx="3025188" cy="523220"/>
          </a:xfrm>
          <a:prstGeom prst="rect">
            <a:avLst/>
          </a:prstGeom>
          <a:noFill/>
        </p:spPr>
        <p:txBody>
          <a:bodyPr wrap="none" rtlCol="0">
            <a:spAutoFit/>
          </a:bodyPr>
          <a:lstStyle/>
          <a:p>
            <a:pPr algn="r" rtl="1"/>
            <a:r>
              <a:rPr lang="fa-IR" sz="2800" dirty="0">
                <a:cs typeface="B Titr" panose="00000700000000000000" pitchFamily="2" charset="-78"/>
              </a:rPr>
              <a:t>حالتهای مختلف دفاعی</a:t>
            </a:r>
            <a:endParaRPr lang="en-US" sz="2800" dirty="0">
              <a:cs typeface="B Titr" panose="00000700000000000000" pitchFamily="2" charset="-78"/>
            </a:endParaRPr>
          </a:p>
        </p:txBody>
      </p:sp>
    </p:spTree>
    <p:extLst>
      <p:ext uri="{BB962C8B-B14F-4D97-AF65-F5344CB8AC3E}">
        <p14:creationId xmlns:p14="http://schemas.microsoft.com/office/powerpoint/2010/main" val="409055068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MP13">
            <a:extLst>
              <a:ext uri="{FF2B5EF4-FFF2-40B4-BE49-F238E27FC236}">
                <a16:creationId xmlns:a16="http://schemas.microsoft.com/office/drawing/2014/main" id="{60BB01C4-3A60-4036-BFD1-BB0A3AA9C513}"/>
              </a:ext>
            </a:extLst>
          </p:cNvPr>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928975"/>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SCN0155">
            <a:extLst>
              <a:ext uri="{FF2B5EF4-FFF2-40B4-BE49-F238E27FC236}">
                <a16:creationId xmlns:a16="http://schemas.microsoft.com/office/drawing/2014/main" id="{22CB49A2-CAC3-4E9A-8168-72FD743E0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13" y="421752"/>
            <a:ext cx="7774892" cy="55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AE6C553-F14E-46D1-9390-74F05ADDF8D8}"/>
              </a:ext>
            </a:extLst>
          </p:cNvPr>
          <p:cNvSpPr txBox="1"/>
          <p:nvPr/>
        </p:nvSpPr>
        <p:spPr>
          <a:xfrm>
            <a:off x="8275898" y="802081"/>
            <a:ext cx="3754224" cy="2862322"/>
          </a:xfrm>
          <a:prstGeom prst="rect">
            <a:avLst/>
          </a:prstGeom>
          <a:noFill/>
        </p:spPr>
        <p:txBody>
          <a:bodyPr wrap="square" rtlCol="0">
            <a:spAutoFit/>
          </a:bodyPr>
          <a:lstStyle/>
          <a:p>
            <a:pPr marL="457200" indent="-457200" algn="r" rtl="1">
              <a:spcBef>
                <a:spcPts val="2400"/>
              </a:spcBef>
              <a:buFont typeface="Arial" panose="020B0604020202020204" pitchFamily="34" charset="0"/>
              <a:buChar char="•"/>
            </a:pPr>
            <a:r>
              <a:rPr lang="fa-IR" sz="2800" dirty="0">
                <a:cs typeface="B Titr" panose="00000700000000000000" pitchFamily="2" charset="-78"/>
              </a:rPr>
              <a:t>احساس نزدیکی و دوستی</a:t>
            </a:r>
          </a:p>
          <a:p>
            <a:pPr marL="457200" indent="-457200" algn="r" rtl="1">
              <a:spcBef>
                <a:spcPts val="2400"/>
              </a:spcBef>
              <a:buFont typeface="Arial" panose="020B0604020202020204" pitchFamily="34" charset="0"/>
              <a:buChar char="•"/>
            </a:pPr>
            <a:r>
              <a:rPr lang="fa-IR" sz="2800" dirty="0">
                <a:cs typeface="B Titr" panose="00000700000000000000" pitchFamily="2" charset="-78"/>
              </a:rPr>
              <a:t>همراهی مدیر و معاونین</a:t>
            </a:r>
          </a:p>
          <a:p>
            <a:pPr marL="457200" indent="-457200" algn="r" rtl="1">
              <a:spcBef>
                <a:spcPts val="2400"/>
              </a:spcBef>
              <a:buFont typeface="Arial" panose="020B0604020202020204" pitchFamily="34" charset="0"/>
              <a:buChar char="•"/>
            </a:pPr>
            <a:r>
              <a:rPr lang="fa-IR" sz="2800" dirty="0">
                <a:cs typeface="B Titr" panose="00000700000000000000" pitchFamily="2" charset="-78"/>
              </a:rPr>
              <a:t>انتقال احساسات و تاثیر شخصیت غالب بر دیگران</a:t>
            </a:r>
            <a:endParaRPr lang="en-US" sz="2800" dirty="0">
              <a:cs typeface="B Titr" panose="00000700000000000000" pitchFamily="2" charset="-78"/>
            </a:endParaRPr>
          </a:p>
        </p:txBody>
      </p:sp>
    </p:spTree>
    <p:extLst>
      <p:ext uri="{BB962C8B-B14F-4D97-AF65-F5344CB8AC3E}">
        <p14:creationId xmlns:p14="http://schemas.microsoft.com/office/powerpoint/2010/main" val="3390120904"/>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N0157">
            <a:extLst>
              <a:ext uri="{FF2B5EF4-FFF2-40B4-BE49-F238E27FC236}">
                <a16:creationId xmlns:a16="http://schemas.microsoft.com/office/drawing/2014/main" id="{40181376-764A-4912-9258-A6DD3B284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581" y="665163"/>
            <a:ext cx="3336925"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00E6B40C-3436-49FD-8B06-BF1FB626C37A}"/>
              </a:ext>
            </a:extLst>
          </p:cNvPr>
          <p:cNvSpPr txBox="1">
            <a:spLocks noChangeArrowheads="1"/>
          </p:cNvSpPr>
          <p:nvPr/>
        </p:nvSpPr>
        <p:spPr bwMode="auto">
          <a:xfrm>
            <a:off x="7064134" y="173620"/>
            <a:ext cx="4679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b="1" dirty="0">
                <a:cs typeface="B Titr" panose="00000700000000000000" pitchFamily="2" charset="-78"/>
              </a:rPr>
              <a:t>آماده برای پایان مذاکره</a:t>
            </a:r>
            <a:endParaRPr lang="en-US" altLang="en-US" b="1" dirty="0">
              <a:cs typeface="B Titr" panose="00000700000000000000" pitchFamily="2" charset="-78"/>
            </a:endParaRPr>
          </a:p>
        </p:txBody>
      </p:sp>
      <p:pic>
        <p:nvPicPr>
          <p:cNvPr id="7" name="Picture 2" descr="DSCN0156">
            <a:extLst>
              <a:ext uri="{FF2B5EF4-FFF2-40B4-BE49-F238E27FC236}">
                <a16:creationId xmlns:a16="http://schemas.microsoft.com/office/drawing/2014/main" id="{6560D5CD-CEE7-4FB3-BB44-6986964B3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433" y="665163"/>
            <a:ext cx="3629488" cy="62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97E67338-D1C7-49E0-A402-B22F86B59407}"/>
              </a:ext>
            </a:extLst>
          </p:cNvPr>
          <p:cNvSpPr txBox="1">
            <a:spLocks noChangeArrowheads="1"/>
          </p:cNvSpPr>
          <p:nvPr/>
        </p:nvSpPr>
        <p:spPr bwMode="auto">
          <a:xfrm>
            <a:off x="1014202" y="173620"/>
            <a:ext cx="4679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b="1" dirty="0">
                <a:cs typeface="B Titr" panose="00000700000000000000" pitchFamily="2" charset="-78"/>
              </a:rPr>
              <a:t>آماده برای ورود به مرحله بعد</a:t>
            </a:r>
            <a:endParaRPr lang="en-US" altLang="en-US" b="1" dirty="0">
              <a:cs typeface="B Titr" panose="00000700000000000000" pitchFamily="2" charset="-78"/>
            </a:endParaRPr>
          </a:p>
        </p:txBody>
      </p:sp>
    </p:spTree>
    <p:extLst>
      <p:ext uri="{BB962C8B-B14F-4D97-AF65-F5344CB8AC3E}">
        <p14:creationId xmlns:p14="http://schemas.microsoft.com/office/powerpoint/2010/main" val="299796309"/>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422804"/>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8987-5307-4E91-BB20-B40E0C19A74F}"/>
              </a:ext>
            </a:extLst>
          </p:cNvPr>
          <p:cNvSpPr>
            <a:spLocks noGrp="1"/>
          </p:cNvSpPr>
          <p:nvPr>
            <p:ph type="title"/>
          </p:nvPr>
        </p:nvSpPr>
        <p:spPr/>
        <p:txBody>
          <a:bodyPr/>
          <a:lstStyle/>
          <a:p>
            <a:r>
              <a:rPr lang="fa-IR" dirty="0"/>
              <a:t>فشارهای کاری و فشار درک شده از کار</a:t>
            </a:r>
            <a:endParaRPr lang="en-US" dirty="0"/>
          </a:p>
        </p:txBody>
      </p:sp>
      <p:pic>
        <p:nvPicPr>
          <p:cNvPr id="2050" name="Picture 2" descr="Some stress may be good for brain functioning">
            <a:extLst>
              <a:ext uri="{FF2B5EF4-FFF2-40B4-BE49-F238E27FC236}">
                <a16:creationId xmlns:a16="http://schemas.microsoft.com/office/drawing/2014/main" id="{360245DF-90BD-42C7-B252-12BF8D38D1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816" y="1690688"/>
            <a:ext cx="6527007"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0C64B2-58AF-4756-8FF7-3058D0632177}"/>
              </a:ext>
            </a:extLst>
          </p:cNvPr>
          <p:cNvSpPr txBox="1"/>
          <p:nvPr/>
        </p:nvSpPr>
        <p:spPr>
          <a:xfrm>
            <a:off x="7346751" y="2551837"/>
            <a:ext cx="4405433" cy="2123658"/>
          </a:xfrm>
          <a:prstGeom prst="rect">
            <a:avLst/>
          </a:prstGeom>
          <a:noFill/>
        </p:spPr>
        <p:txBody>
          <a:bodyPr wrap="square" rtlCol="0">
            <a:spAutoFit/>
          </a:bodyPr>
          <a:lstStyle/>
          <a:p>
            <a:pPr algn="ctr" rtl="1"/>
            <a:r>
              <a:rPr lang="fa-IR" sz="4400" dirty="0">
                <a:cs typeface="B Titr" panose="00000700000000000000" pitchFamily="2" charset="-78"/>
              </a:rPr>
              <a:t>در مقابله با استرس‌ها باید توان ذهنی را افزایش دارد</a:t>
            </a:r>
            <a:endParaRPr lang="en-US" sz="4400" dirty="0">
              <a:cs typeface="B Titr" panose="00000700000000000000" pitchFamily="2" charset="-78"/>
            </a:endParaRPr>
          </a:p>
        </p:txBody>
      </p:sp>
    </p:spTree>
    <p:extLst>
      <p:ext uri="{BB962C8B-B14F-4D97-AF65-F5344CB8AC3E}">
        <p14:creationId xmlns:p14="http://schemas.microsoft.com/office/powerpoint/2010/main" val="4028564261"/>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2828-45E2-4722-A081-22CDFD571F6C}"/>
              </a:ext>
            </a:extLst>
          </p:cNvPr>
          <p:cNvSpPr>
            <a:spLocks noGrp="1"/>
          </p:cNvSpPr>
          <p:nvPr>
            <p:ph type="title"/>
          </p:nvPr>
        </p:nvSpPr>
        <p:spPr/>
        <p:txBody>
          <a:bodyPr/>
          <a:lstStyle/>
          <a:p>
            <a:r>
              <a:rPr lang="fa-IR" dirty="0"/>
              <a:t>مدیریت و رهبری یک نیاز عمومی</a:t>
            </a:r>
            <a:endParaRPr lang="en-US" dirty="0"/>
          </a:p>
        </p:txBody>
      </p:sp>
      <p:sp>
        <p:nvSpPr>
          <p:cNvPr id="3" name="Content Placeholder 2">
            <a:extLst>
              <a:ext uri="{FF2B5EF4-FFF2-40B4-BE49-F238E27FC236}">
                <a16:creationId xmlns:a16="http://schemas.microsoft.com/office/drawing/2014/main" id="{092D618B-60A0-47FF-8821-1BF9F8E10285}"/>
              </a:ext>
            </a:extLst>
          </p:cNvPr>
          <p:cNvSpPr>
            <a:spLocks noGrp="1"/>
          </p:cNvSpPr>
          <p:nvPr>
            <p:ph idx="1"/>
          </p:nvPr>
        </p:nvSpPr>
        <p:spPr/>
        <p:txBody>
          <a:bodyPr/>
          <a:lstStyle/>
          <a:p>
            <a:r>
              <a:rPr lang="fa-IR" dirty="0"/>
              <a:t>حداقل هر کس مدیر برنامه‌های زندگی خود می‌باشد</a:t>
            </a:r>
          </a:p>
          <a:p>
            <a:r>
              <a:rPr lang="fa-IR" dirty="0"/>
              <a:t>انسان موجودی اجتماعی است، این بدان معنی است که ما چه بخواهیم و چه نخواهیم در گروه‌های متعدد هستیم و باید نقش‌آفرینی کنیم</a:t>
            </a:r>
          </a:p>
          <a:p>
            <a:pPr lvl="1"/>
            <a:r>
              <a:rPr lang="fa-IR" dirty="0"/>
              <a:t>خانواده</a:t>
            </a:r>
          </a:p>
          <a:p>
            <a:pPr lvl="1"/>
            <a:r>
              <a:rPr lang="fa-IR" dirty="0"/>
              <a:t>تحصیل</a:t>
            </a:r>
          </a:p>
          <a:p>
            <a:pPr lvl="1"/>
            <a:r>
              <a:rPr lang="fa-IR" dirty="0"/>
              <a:t>کار</a:t>
            </a:r>
          </a:p>
          <a:p>
            <a:pPr lvl="1"/>
            <a:r>
              <a:rPr lang="fa-IR" dirty="0"/>
              <a:t>تفریح</a:t>
            </a:r>
          </a:p>
          <a:p>
            <a:pPr lvl="1"/>
            <a:r>
              <a:rPr lang="fa-IR" dirty="0"/>
              <a:t>همسایه</a:t>
            </a:r>
          </a:p>
          <a:p>
            <a:pPr lvl="1"/>
            <a:r>
              <a:rPr lang="fa-IR" dirty="0"/>
              <a:t>ورزش</a:t>
            </a:r>
          </a:p>
          <a:p>
            <a:pPr lvl="1"/>
            <a:r>
              <a:rPr lang="fa-IR" dirty="0"/>
              <a:t>گروه‌های مجازی</a:t>
            </a:r>
            <a:endParaRPr lang="en-US" dirty="0"/>
          </a:p>
        </p:txBody>
      </p:sp>
    </p:spTree>
    <p:extLst>
      <p:ext uri="{BB962C8B-B14F-4D97-AF65-F5344CB8AC3E}">
        <p14:creationId xmlns:p14="http://schemas.microsoft.com/office/powerpoint/2010/main" val="2153067300"/>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704F-E164-4619-BBD2-0D6AB5FE66AE}"/>
              </a:ext>
            </a:extLst>
          </p:cNvPr>
          <p:cNvSpPr>
            <a:spLocks noGrp="1"/>
          </p:cNvSpPr>
          <p:nvPr>
            <p:ph type="title"/>
          </p:nvPr>
        </p:nvSpPr>
        <p:spPr/>
        <p:txBody>
          <a:bodyPr/>
          <a:lstStyle/>
          <a:p>
            <a:r>
              <a:rPr lang="fa-IR" dirty="0"/>
              <a:t>سطح استرس باید درست تنظیم شود</a:t>
            </a:r>
            <a:endParaRPr lang="en-US" dirty="0"/>
          </a:p>
        </p:txBody>
      </p:sp>
      <p:graphicFrame>
        <p:nvGraphicFramePr>
          <p:cNvPr id="4" name="Content Placeholder 3">
            <a:extLst>
              <a:ext uri="{FF2B5EF4-FFF2-40B4-BE49-F238E27FC236}">
                <a16:creationId xmlns:a16="http://schemas.microsoft.com/office/drawing/2014/main" id="{23B78F5C-C757-4A32-9161-87CCE8894B20}"/>
              </a:ext>
            </a:extLst>
          </p:cNvPr>
          <p:cNvGraphicFramePr>
            <a:graphicFrameLocks noGrp="1"/>
          </p:cNvGraphicFramePr>
          <p:nvPr>
            <p:ph idx="1"/>
            <p:extLst>
              <p:ext uri="{D42A27DB-BD31-4B8C-83A1-F6EECF244321}">
                <p14:modId xmlns:p14="http://schemas.microsoft.com/office/powerpoint/2010/main" val="3434013914"/>
              </p:ext>
            </p:extLst>
          </p:nvPr>
        </p:nvGraphicFramePr>
        <p:xfrm>
          <a:off x="1050403" y="1342663"/>
          <a:ext cx="9586731" cy="407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43D19A8-A903-4069-B001-65D2D0A10D24}"/>
              </a:ext>
            </a:extLst>
          </p:cNvPr>
          <p:cNvSpPr txBox="1"/>
          <p:nvPr/>
        </p:nvSpPr>
        <p:spPr>
          <a:xfrm>
            <a:off x="5843768" y="3015000"/>
            <a:ext cx="6226448" cy="3908762"/>
          </a:xfrm>
          <a:prstGeom prst="rect">
            <a:avLst/>
          </a:prstGeom>
          <a:noFill/>
        </p:spPr>
        <p:txBody>
          <a:bodyPr wrap="none" rtlCol="0">
            <a:spAutoFit/>
          </a:bodyPr>
          <a:lstStyle/>
          <a:p>
            <a:pPr algn="r" rtl="1"/>
            <a:r>
              <a:rPr lang="fa-IR" sz="2800" dirty="0">
                <a:cs typeface="B Titr" panose="00000700000000000000" pitchFamily="2" charset="-78"/>
              </a:rPr>
              <a:t>استرس مسری است</a:t>
            </a:r>
          </a:p>
          <a:p>
            <a:pPr algn="r" rtl="1"/>
            <a:endParaRPr lang="en-US" sz="2800" dirty="0">
              <a:cs typeface="B Titr" panose="00000700000000000000" pitchFamily="2" charset="-78"/>
            </a:endParaRPr>
          </a:p>
          <a:p>
            <a:pPr algn="r" rtl="1"/>
            <a:r>
              <a:rPr lang="fa-IR" sz="2800" dirty="0">
                <a:cs typeface="B Titr" panose="00000700000000000000" pitchFamily="2" charset="-78"/>
              </a:rPr>
              <a:t>نتیجه استرس یا </a:t>
            </a:r>
            <a:r>
              <a:rPr lang="fa-IR" sz="2800" u="sng" dirty="0">
                <a:solidFill>
                  <a:srgbClr val="C00000"/>
                </a:solidFill>
                <a:effectLst>
                  <a:outerShdw blurRad="38100" dist="38100" dir="2700000" algn="tl">
                    <a:srgbClr val="000000">
                      <a:alpha val="43137"/>
                    </a:srgbClr>
                  </a:outerShdw>
                </a:effectLst>
                <a:cs typeface="B Titr" panose="00000700000000000000" pitchFamily="2" charset="-78"/>
              </a:rPr>
              <a:t>خشم</a:t>
            </a:r>
            <a:r>
              <a:rPr lang="fa-IR" sz="2800" dirty="0">
                <a:cs typeface="B Titr" panose="00000700000000000000" pitchFamily="2" charset="-78"/>
              </a:rPr>
              <a:t> است و یا </a:t>
            </a:r>
            <a:r>
              <a:rPr lang="fa-IR" sz="2800" u="sng" dirty="0">
                <a:solidFill>
                  <a:srgbClr val="FFC000"/>
                </a:solidFill>
                <a:effectLst>
                  <a:outerShdw blurRad="38100" dist="38100" dir="2700000" algn="tl">
                    <a:srgbClr val="000000">
                      <a:alpha val="43137"/>
                    </a:srgbClr>
                  </a:outerShdw>
                </a:effectLst>
                <a:cs typeface="B Titr" panose="00000700000000000000" pitchFamily="2" charset="-78"/>
              </a:rPr>
              <a:t>ترس</a:t>
            </a:r>
          </a:p>
          <a:p>
            <a:pPr algn="r" rtl="1"/>
            <a:endParaRPr lang="fa-IR" sz="2800" dirty="0">
              <a:cs typeface="B Titr" panose="00000700000000000000" pitchFamily="2" charset="-78"/>
            </a:endParaRPr>
          </a:p>
          <a:p>
            <a:pPr algn="r" rtl="1"/>
            <a:r>
              <a:rPr lang="fa-IR" sz="2800" dirty="0">
                <a:cs typeface="B Titr" panose="00000700000000000000" pitchFamily="2" charset="-78"/>
              </a:rPr>
              <a:t>استرس هزینه مالی سنگین فردی و سازمانی دارد</a:t>
            </a:r>
          </a:p>
          <a:p>
            <a:pPr marL="457200" indent="-457200" algn="r" rtl="1">
              <a:buFont typeface="Arial" panose="020B0604020202020204" pitchFamily="34" charset="0"/>
              <a:buChar char="•"/>
            </a:pPr>
            <a:r>
              <a:rPr lang="fa-IR" sz="2000" dirty="0">
                <a:cs typeface="B Titr" panose="00000700000000000000" pitchFamily="2" charset="-78"/>
              </a:rPr>
              <a:t>بیماری جسمی و روانی</a:t>
            </a:r>
          </a:p>
          <a:p>
            <a:pPr marL="457200" indent="-457200" algn="r" rtl="1">
              <a:buFont typeface="Arial" panose="020B0604020202020204" pitchFamily="34" charset="0"/>
              <a:buChar char="•"/>
            </a:pPr>
            <a:r>
              <a:rPr lang="fa-IR" sz="2000" dirty="0">
                <a:cs typeface="B Titr" panose="00000700000000000000" pitchFamily="2" charset="-78"/>
              </a:rPr>
              <a:t>فرسودگی شغلی</a:t>
            </a:r>
          </a:p>
          <a:p>
            <a:pPr marL="457200" indent="-457200" algn="r" rtl="1">
              <a:buFont typeface="Arial" panose="020B0604020202020204" pitchFamily="34" charset="0"/>
              <a:buChar char="•"/>
            </a:pPr>
            <a:r>
              <a:rPr lang="fa-IR" sz="2000" dirty="0">
                <a:cs typeface="B Titr" panose="00000700000000000000" pitchFamily="2" charset="-78"/>
              </a:rPr>
              <a:t>کاهش راندمان کاری</a:t>
            </a:r>
          </a:p>
          <a:p>
            <a:pPr marL="457200" indent="-457200" algn="r" rtl="1">
              <a:buFont typeface="Arial" panose="020B0604020202020204" pitchFamily="34" charset="0"/>
              <a:buChar char="•"/>
            </a:pPr>
            <a:r>
              <a:rPr lang="fa-IR" sz="2000" dirty="0">
                <a:cs typeface="B Titr" panose="00000700000000000000" pitchFamily="2" charset="-78"/>
              </a:rPr>
              <a:t>چالشها و آسیب در محیط کار و کارگروه</a:t>
            </a:r>
          </a:p>
          <a:p>
            <a:pPr algn="r" rtl="1"/>
            <a:endParaRPr lang="en-US" sz="2800" dirty="0">
              <a:cs typeface="B Titr" panose="00000700000000000000" pitchFamily="2" charset="-78"/>
            </a:endParaRPr>
          </a:p>
        </p:txBody>
      </p:sp>
    </p:spTree>
    <p:extLst>
      <p:ext uri="{BB962C8B-B14F-4D97-AF65-F5344CB8AC3E}">
        <p14:creationId xmlns:p14="http://schemas.microsoft.com/office/powerpoint/2010/main" val="380423801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BAFF-EA25-4610-AAFC-DB6D49661340}"/>
              </a:ext>
            </a:extLst>
          </p:cNvPr>
          <p:cNvSpPr>
            <a:spLocks noGrp="1"/>
          </p:cNvSpPr>
          <p:nvPr>
            <p:ph type="title"/>
          </p:nvPr>
        </p:nvSpPr>
        <p:spPr/>
        <p:txBody>
          <a:bodyPr/>
          <a:lstStyle/>
          <a:p>
            <a:r>
              <a:rPr lang="fa-IR" dirty="0"/>
              <a:t>میزان استرس خود را اندازه بگیرید؟</a:t>
            </a:r>
            <a:endParaRPr lang="en-US" dirty="0"/>
          </a:p>
        </p:txBody>
      </p:sp>
      <p:graphicFrame>
        <p:nvGraphicFramePr>
          <p:cNvPr id="4" name="Table 4">
            <a:extLst>
              <a:ext uri="{FF2B5EF4-FFF2-40B4-BE49-F238E27FC236}">
                <a16:creationId xmlns:a16="http://schemas.microsoft.com/office/drawing/2014/main" id="{0378C7CC-EEEF-49C8-B328-444E610B8D7E}"/>
              </a:ext>
            </a:extLst>
          </p:cNvPr>
          <p:cNvGraphicFramePr>
            <a:graphicFrameLocks noGrp="1"/>
          </p:cNvGraphicFramePr>
          <p:nvPr>
            <p:ph idx="1"/>
            <p:extLst>
              <p:ext uri="{D42A27DB-BD31-4B8C-83A1-F6EECF244321}">
                <p14:modId xmlns:p14="http://schemas.microsoft.com/office/powerpoint/2010/main" val="3707091478"/>
              </p:ext>
            </p:extLst>
          </p:nvPr>
        </p:nvGraphicFramePr>
        <p:xfrm>
          <a:off x="1011820" y="1690688"/>
          <a:ext cx="10515600" cy="4602480"/>
        </p:xfrm>
        <a:graphic>
          <a:graphicData uri="http://schemas.openxmlformats.org/drawingml/2006/table">
            <a:tbl>
              <a:tblPr firstRow="1" bandRow="1">
                <a:tableStyleId>{5C22544A-7EE6-4342-B048-85BDC9FD1C3A}</a:tableStyleId>
              </a:tblPr>
              <a:tblGrid>
                <a:gridCol w="3236089">
                  <a:extLst>
                    <a:ext uri="{9D8B030D-6E8A-4147-A177-3AD203B41FA5}">
                      <a16:colId xmlns:a16="http://schemas.microsoft.com/office/drawing/2014/main" val="4258782448"/>
                    </a:ext>
                  </a:extLst>
                </a:gridCol>
                <a:gridCol w="7279511">
                  <a:extLst>
                    <a:ext uri="{9D8B030D-6E8A-4147-A177-3AD203B41FA5}">
                      <a16:colId xmlns:a16="http://schemas.microsoft.com/office/drawing/2014/main" val="3141837631"/>
                    </a:ext>
                  </a:extLst>
                </a:gridCol>
              </a:tblGrid>
              <a:tr h="370840">
                <a:tc>
                  <a:txBody>
                    <a:bodyPr/>
                    <a:lstStyle/>
                    <a:p>
                      <a:pPr algn="ctr" rtl="1"/>
                      <a:r>
                        <a:rPr lang="fa-IR" sz="2400" dirty="0">
                          <a:cs typeface="B Mitra" panose="00000400000000000000" pitchFamily="2" charset="-78"/>
                        </a:rPr>
                        <a:t>امتیاز بین صفر تا پنج</a:t>
                      </a:r>
                      <a:endParaRPr lang="en-US" sz="2400" dirty="0">
                        <a:cs typeface="B Mitra" panose="00000400000000000000" pitchFamily="2" charset="-78"/>
                      </a:endParaRPr>
                    </a:p>
                  </a:txBody>
                  <a:tcPr/>
                </a:tc>
                <a:tc>
                  <a:txBody>
                    <a:bodyPr/>
                    <a:lstStyle/>
                    <a:p>
                      <a:pPr algn="r" rtl="1"/>
                      <a:r>
                        <a:rPr lang="fa-IR" sz="2400" dirty="0">
                          <a:cs typeface="B Mitra" panose="00000400000000000000" pitchFamily="2" charset="-78"/>
                        </a:rPr>
                        <a:t>سوال</a:t>
                      </a:r>
                      <a:endParaRPr lang="en-US" sz="2400" dirty="0">
                        <a:cs typeface="B Mitra" panose="00000400000000000000" pitchFamily="2" charset="-78"/>
                      </a:endParaRPr>
                    </a:p>
                  </a:txBody>
                  <a:tcPr/>
                </a:tc>
                <a:extLst>
                  <a:ext uri="{0D108BD9-81ED-4DB2-BD59-A6C34878D82A}">
                    <a16:rowId xmlns:a16="http://schemas.microsoft.com/office/drawing/2014/main" val="3142953443"/>
                  </a:ext>
                </a:extLst>
              </a:tr>
              <a:tr h="370840">
                <a:tc>
                  <a:txBody>
                    <a:bodyPr/>
                    <a:lstStyle/>
                    <a:p>
                      <a:pPr algn="r" rtl="1"/>
                      <a:endParaRPr lang="en-US" sz="2400">
                        <a:cs typeface="B Mitra" panose="00000400000000000000" pitchFamily="2" charset="-78"/>
                      </a:endParaRPr>
                    </a:p>
                  </a:txBody>
                  <a:tcPr/>
                </a:tc>
                <a:tc>
                  <a:txBody>
                    <a:bodyPr/>
                    <a:lstStyle/>
                    <a:p>
                      <a:pPr algn="r" rtl="1"/>
                      <a:r>
                        <a:rPr lang="fa-IR" sz="2800" dirty="0">
                          <a:cs typeface="B Mitra" panose="00000400000000000000" pitchFamily="2" charset="-78"/>
                        </a:rPr>
                        <a:t>در هنگام خواب به وسیله افکار مزاحم اذیت می‌شوم</a:t>
                      </a:r>
                      <a:endParaRPr lang="en-US" sz="2800" dirty="0">
                        <a:cs typeface="B Mitra" panose="00000400000000000000" pitchFamily="2" charset="-78"/>
                      </a:endParaRPr>
                    </a:p>
                  </a:txBody>
                  <a:tcPr/>
                </a:tc>
                <a:extLst>
                  <a:ext uri="{0D108BD9-81ED-4DB2-BD59-A6C34878D82A}">
                    <a16:rowId xmlns:a16="http://schemas.microsoft.com/office/drawing/2014/main" val="3262757194"/>
                  </a:ext>
                </a:extLst>
              </a:tr>
              <a:tr h="370840">
                <a:tc>
                  <a:txBody>
                    <a:bodyPr/>
                    <a:lstStyle/>
                    <a:p>
                      <a:pPr algn="r" rtl="1"/>
                      <a:endParaRPr lang="en-US" sz="2400">
                        <a:cs typeface="B Mitra" panose="00000400000000000000" pitchFamily="2" charset="-78"/>
                      </a:endParaRPr>
                    </a:p>
                  </a:txBody>
                  <a:tcPr/>
                </a:tc>
                <a:tc>
                  <a:txBody>
                    <a:bodyPr/>
                    <a:lstStyle/>
                    <a:p>
                      <a:pPr algn="r" rtl="1"/>
                      <a:r>
                        <a:rPr lang="fa-IR" sz="2800" dirty="0">
                          <a:cs typeface="B Mitra" panose="00000400000000000000" pitchFamily="2" charset="-78"/>
                        </a:rPr>
                        <a:t>همواره احساس می‌کنم رابط میان فردی‌ام دچار تنش است</a:t>
                      </a:r>
                      <a:endParaRPr lang="en-US" sz="2800" dirty="0">
                        <a:cs typeface="B Mitra" panose="00000400000000000000" pitchFamily="2" charset="-78"/>
                      </a:endParaRPr>
                    </a:p>
                  </a:txBody>
                  <a:tcPr/>
                </a:tc>
                <a:extLst>
                  <a:ext uri="{0D108BD9-81ED-4DB2-BD59-A6C34878D82A}">
                    <a16:rowId xmlns:a16="http://schemas.microsoft.com/office/drawing/2014/main" val="3727205295"/>
                  </a:ext>
                </a:extLst>
              </a:tr>
              <a:tr h="370840">
                <a:tc>
                  <a:txBody>
                    <a:bodyPr/>
                    <a:lstStyle/>
                    <a:p>
                      <a:pPr algn="r" rtl="1"/>
                      <a:endParaRPr lang="en-US" sz="2400">
                        <a:cs typeface="B Mitra" panose="00000400000000000000" pitchFamily="2" charset="-78"/>
                      </a:endParaRPr>
                    </a:p>
                  </a:txBody>
                  <a:tcPr/>
                </a:tc>
                <a:tc>
                  <a:txBody>
                    <a:bodyPr/>
                    <a:lstStyle/>
                    <a:p>
                      <a:pPr algn="r" rtl="1"/>
                      <a:r>
                        <a:rPr lang="fa-IR" sz="2800" dirty="0">
                          <a:cs typeface="B Mitra" panose="00000400000000000000" pitchFamily="2" charset="-78"/>
                        </a:rPr>
                        <a:t>به واسطه افکار مزاحم دچار حواس‌پرتی هستم</a:t>
                      </a:r>
                      <a:endParaRPr lang="en-US" sz="2800" dirty="0">
                        <a:cs typeface="B Mitra" panose="00000400000000000000" pitchFamily="2" charset="-78"/>
                      </a:endParaRPr>
                    </a:p>
                  </a:txBody>
                  <a:tcPr/>
                </a:tc>
                <a:extLst>
                  <a:ext uri="{0D108BD9-81ED-4DB2-BD59-A6C34878D82A}">
                    <a16:rowId xmlns:a16="http://schemas.microsoft.com/office/drawing/2014/main" val="801608458"/>
                  </a:ext>
                </a:extLst>
              </a:tr>
              <a:tr h="370840">
                <a:tc>
                  <a:txBody>
                    <a:bodyPr/>
                    <a:lstStyle/>
                    <a:p>
                      <a:pPr algn="r" rtl="1"/>
                      <a:endParaRPr lang="en-US" sz="2400">
                        <a:cs typeface="B Mitra" panose="00000400000000000000" pitchFamily="2" charset="-78"/>
                      </a:endParaRPr>
                    </a:p>
                  </a:txBody>
                  <a:tcPr/>
                </a:tc>
                <a:tc>
                  <a:txBody>
                    <a:bodyPr/>
                    <a:lstStyle/>
                    <a:p>
                      <a:pPr algn="r" rtl="1"/>
                      <a:r>
                        <a:rPr lang="fa-IR" sz="2800" dirty="0">
                          <a:cs typeface="B Mitra" panose="00000400000000000000" pitchFamily="2" charset="-78"/>
                        </a:rPr>
                        <a:t>احساس گرفتگی و یا لرزش عضلات هستم</a:t>
                      </a:r>
                      <a:endParaRPr lang="en-US" sz="2800" dirty="0">
                        <a:cs typeface="B Mitra" panose="00000400000000000000" pitchFamily="2" charset="-78"/>
                      </a:endParaRPr>
                    </a:p>
                  </a:txBody>
                  <a:tcPr/>
                </a:tc>
                <a:extLst>
                  <a:ext uri="{0D108BD9-81ED-4DB2-BD59-A6C34878D82A}">
                    <a16:rowId xmlns:a16="http://schemas.microsoft.com/office/drawing/2014/main" val="828949490"/>
                  </a:ext>
                </a:extLst>
              </a:tr>
              <a:tr h="370840">
                <a:tc>
                  <a:txBody>
                    <a:bodyPr/>
                    <a:lstStyle/>
                    <a:p>
                      <a:pPr algn="r" rtl="1"/>
                      <a:endParaRPr lang="en-US" sz="2400">
                        <a:cs typeface="B Mitra" panose="00000400000000000000" pitchFamily="2" charset="-78"/>
                      </a:endParaRPr>
                    </a:p>
                  </a:txBody>
                  <a:tcPr/>
                </a:tc>
                <a:tc>
                  <a:txBody>
                    <a:bodyPr/>
                    <a:lstStyle/>
                    <a:p>
                      <a:pPr algn="r" rtl="1"/>
                      <a:r>
                        <a:rPr lang="fa-IR" sz="2800" dirty="0">
                          <a:cs typeface="B Mitra" panose="00000400000000000000" pitchFamily="2" charset="-78"/>
                        </a:rPr>
                        <a:t>بسیار نگران هستم</a:t>
                      </a:r>
                      <a:endParaRPr lang="en-US" sz="2800" dirty="0">
                        <a:cs typeface="B Mitra" panose="00000400000000000000" pitchFamily="2" charset="-78"/>
                      </a:endParaRPr>
                    </a:p>
                  </a:txBody>
                  <a:tcPr/>
                </a:tc>
                <a:extLst>
                  <a:ext uri="{0D108BD9-81ED-4DB2-BD59-A6C34878D82A}">
                    <a16:rowId xmlns:a16="http://schemas.microsoft.com/office/drawing/2014/main" val="1623824057"/>
                  </a:ext>
                </a:extLst>
              </a:tr>
              <a:tr h="370840">
                <a:tc>
                  <a:txBody>
                    <a:bodyPr/>
                    <a:lstStyle/>
                    <a:p>
                      <a:pPr algn="r" rtl="1"/>
                      <a:endParaRPr lang="en-US" sz="2400">
                        <a:cs typeface="B Mitra" panose="00000400000000000000" pitchFamily="2" charset="-78"/>
                      </a:endParaRPr>
                    </a:p>
                  </a:txBody>
                  <a:tcPr/>
                </a:tc>
                <a:tc>
                  <a:txBody>
                    <a:bodyPr/>
                    <a:lstStyle/>
                    <a:p>
                      <a:pPr algn="r" rtl="1"/>
                      <a:r>
                        <a:rPr lang="fa-IR" sz="2800" dirty="0">
                          <a:cs typeface="B Mitra" panose="00000400000000000000" pitchFamily="2" charset="-78"/>
                        </a:rPr>
                        <a:t>در زمان کار گاه دچار فلج فکری و یا حتی جسمی می‌شوم و انرژی ندارم</a:t>
                      </a:r>
                      <a:endParaRPr lang="en-US" sz="2800" dirty="0">
                        <a:cs typeface="B Mitra" panose="00000400000000000000" pitchFamily="2" charset="-78"/>
                      </a:endParaRPr>
                    </a:p>
                  </a:txBody>
                  <a:tcPr/>
                </a:tc>
                <a:extLst>
                  <a:ext uri="{0D108BD9-81ED-4DB2-BD59-A6C34878D82A}">
                    <a16:rowId xmlns:a16="http://schemas.microsoft.com/office/drawing/2014/main" val="614195602"/>
                  </a:ext>
                </a:extLst>
              </a:tr>
              <a:tr h="370840">
                <a:tc>
                  <a:txBody>
                    <a:bodyPr/>
                    <a:lstStyle/>
                    <a:p>
                      <a:pPr algn="r" rtl="1"/>
                      <a:endParaRPr lang="en-US" sz="2400">
                        <a:cs typeface="B Mitra" panose="00000400000000000000" pitchFamily="2" charset="-78"/>
                      </a:endParaRPr>
                    </a:p>
                  </a:txBody>
                  <a:tcPr/>
                </a:tc>
                <a:tc>
                  <a:txBody>
                    <a:bodyPr/>
                    <a:lstStyle/>
                    <a:p>
                      <a:pPr algn="r" rtl="1"/>
                      <a:r>
                        <a:rPr lang="fa-IR" sz="2800" dirty="0">
                          <a:cs typeface="B Mitra" panose="00000400000000000000" pitchFamily="2" charset="-78"/>
                        </a:rPr>
                        <a:t>قدرت تصمیم‌گیری سریع ندارم</a:t>
                      </a:r>
                      <a:endParaRPr lang="en-US" sz="2800" dirty="0">
                        <a:cs typeface="B Mitra" panose="00000400000000000000" pitchFamily="2" charset="-78"/>
                      </a:endParaRPr>
                    </a:p>
                  </a:txBody>
                  <a:tcPr/>
                </a:tc>
                <a:extLst>
                  <a:ext uri="{0D108BD9-81ED-4DB2-BD59-A6C34878D82A}">
                    <a16:rowId xmlns:a16="http://schemas.microsoft.com/office/drawing/2014/main" val="1595897971"/>
                  </a:ext>
                </a:extLst>
              </a:tr>
              <a:tr h="370840">
                <a:tc>
                  <a:txBody>
                    <a:bodyPr/>
                    <a:lstStyle/>
                    <a:p>
                      <a:pPr algn="r" rtl="1"/>
                      <a:endParaRPr lang="en-US" sz="2400">
                        <a:cs typeface="B Mitra" panose="00000400000000000000" pitchFamily="2" charset="-78"/>
                      </a:endParaRPr>
                    </a:p>
                  </a:txBody>
                  <a:tcPr/>
                </a:tc>
                <a:tc>
                  <a:txBody>
                    <a:bodyPr/>
                    <a:lstStyle/>
                    <a:p>
                      <a:pPr algn="r" rtl="1"/>
                      <a:r>
                        <a:rPr lang="fa-IR" sz="2800" dirty="0">
                          <a:cs typeface="B Mitra" panose="00000400000000000000" pitchFamily="2" charset="-78"/>
                        </a:rPr>
                        <a:t>بسیار عرق می‌کنم</a:t>
                      </a:r>
                      <a:endParaRPr lang="en-US" sz="2800" dirty="0">
                        <a:cs typeface="B Mitra" panose="00000400000000000000" pitchFamily="2" charset="-78"/>
                      </a:endParaRPr>
                    </a:p>
                  </a:txBody>
                  <a:tcPr/>
                </a:tc>
                <a:extLst>
                  <a:ext uri="{0D108BD9-81ED-4DB2-BD59-A6C34878D82A}">
                    <a16:rowId xmlns:a16="http://schemas.microsoft.com/office/drawing/2014/main" val="2838364177"/>
                  </a:ext>
                </a:extLst>
              </a:tr>
            </a:tbl>
          </a:graphicData>
        </a:graphic>
      </p:graphicFrame>
    </p:spTree>
    <p:extLst>
      <p:ext uri="{BB962C8B-B14F-4D97-AF65-F5344CB8AC3E}">
        <p14:creationId xmlns:p14="http://schemas.microsoft.com/office/powerpoint/2010/main" val="473379884"/>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4C82-3724-41F0-8F26-B87007A0150F}"/>
              </a:ext>
            </a:extLst>
          </p:cNvPr>
          <p:cNvSpPr>
            <a:spLocks noGrp="1"/>
          </p:cNvSpPr>
          <p:nvPr>
            <p:ph type="title"/>
          </p:nvPr>
        </p:nvSpPr>
        <p:spPr>
          <a:xfrm>
            <a:off x="838200" y="279063"/>
            <a:ext cx="10515600" cy="1325563"/>
          </a:xfrm>
        </p:spPr>
        <p:txBody>
          <a:bodyPr/>
          <a:lstStyle/>
          <a:p>
            <a:r>
              <a:rPr lang="fa-IR" dirty="0"/>
              <a:t>ریشه‌های اصلی استرس در سازمان</a:t>
            </a:r>
            <a:endParaRPr lang="en-US" dirty="0"/>
          </a:p>
        </p:txBody>
      </p:sp>
      <p:graphicFrame>
        <p:nvGraphicFramePr>
          <p:cNvPr id="4" name="Content Placeholder 3">
            <a:extLst>
              <a:ext uri="{FF2B5EF4-FFF2-40B4-BE49-F238E27FC236}">
                <a16:creationId xmlns:a16="http://schemas.microsoft.com/office/drawing/2014/main" id="{E2ACFDFB-93E2-47A9-B6B0-4DC5EF4F55DA}"/>
              </a:ext>
            </a:extLst>
          </p:cNvPr>
          <p:cNvGraphicFramePr>
            <a:graphicFrameLocks noGrp="1"/>
          </p:cNvGraphicFramePr>
          <p:nvPr>
            <p:ph idx="1"/>
            <p:extLst>
              <p:ext uri="{D42A27DB-BD31-4B8C-83A1-F6EECF244321}">
                <p14:modId xmlns:p14="http://schemas.microsoft.com/office/powerpoint/2010/main" val="2607507052"/>
              </p:ext>
            </p:extLst>
          </p:nvPr>
        </p:nvGraphicFramePr>
        <p:xfrm>
          <a:off x="838200" y="1690688"/>
          <a:ext cx="10515600" cy="38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B4EC54FD-BAC5-4131-8549-53AB7EEAD248}"/>
              </a:ext>
            </a:extLst>
          </p:cNvPr>
          <p:cNvGrpSpPr/>
          <p:nvPr/>
        </p:nvGrpSpPr>
        <p:grpSpPr>
          <a:xfrm>
            <a:off x="838200" y="5543998"/>
            <a:ext cx="10515600" cy="1200330"/>
            <a:chOff x="838200" y="5543998"/>
            <a:chExt cx="10515600" cy="1200330"/>
          </a:xfrm>
        </p:grpSpPr>
        <p:sp>
          <p:nvSpPr>
            <p:cNvPr id="3" name="TextBox 2">
              <a:extLst>
                <a:ext uri="{FF2B5EF4-FFF2-40B4-BE49-F238E27FC236}">
                  <a16:creationId xmlns:a16="http://schemas.microsoft.com/office/drawing/2014/main" id="{D5DE52D6-567C-4F99-A857-9CDF119CA2DA}"/>
                </a:ext>
              </a:extLst>
            </p:cNvPr>
            <p:cNvSpPr txBox="1"/>
            <p:nvPr/>
          </p:nvSpPr>
          <p:spPr>
            <a:xfrm>
              <a:off x="8261873" y="5543999"/>
              <a:ext cx="3091927" cy="120032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rtl="1"/>
              <a:r>
                <a:rPr lang="fa-IR" sz="2400" dirty="0">
                  <a:cs typeface="B Koodak" panose="00000700000000000000" pitchFamily="2" charset="-78"/>
                </a:rPr>
                <a:t>خوش‌بینی</a:t>
              </a:r>
            </a:p>
            <a:p>
              <a:pPr algn="ctr" rtl="1"/>
              <a:r>
                <a:rPr lang="fa-IR" sz="2400" dirty="0">
                  <a:cs typeface="B Koodak" panose="00000700000000000000" pitchFamily="2" charset="-78"/>
                </a:rPr>
                <a:t>خودافشایی و درد دل</a:t>
              </a:r>
            </a:p>
            <a:p>
              <a:pPr algn="ctr" rtl="1"/>
              <a:r>
                <a:rPr lang="fa-IR" sz="2400" dirty="0">
                  <a:cs typeface="B Koodak" panose="00000700000000000000" pitchFamily="2" charset="-78"/>
                </a:rPr>
                <a:t>تغییر سبک زندگی</a:t>
              </a:r>
              <a:endParaRPr lang="en-US" sz="2400" dirty="0">
                <a:cs typeface="B Koodak" panose="00000700000000000000" pitchFamily="2" charset="-78"/>
              </a:endParaRPr>
            </a:p>
          </p:txBody>
        </p:sp>
        <p:sp>
          <p:nvSpPr>
            <p:cNvPr id="5" name="TextBox 4">
              <a:extLst>
                <a:ext uri="{FF2B5EF4-FFF2-40B4-BE49-F238E27FC236}">
                  <a16:creationId xmlns:a16="http://schemas.microsoft.com/office/drawing/2014/main" id="{A69E9597-D7C9-4AF2-9A14-4D356615EBC6}"/>
                </a:ext>
              </a:extLst>
            </p:cNvPr>
            <p:cNvSpPr txBox="1"/>
            <p:nvPr/>
          </p:nvSpPr>
          <p:spPr>
            <a:xfrm>
              <a:off x="838200" y="5543998"/>
              <a:ext cx="6885791" cy="120032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rtl="1"/>
              <a:r>
                <a:rPr lang="fa-IR" sz="2400" dirty="0">
                  <a:cs typeface="B Koodak" panose="00000700000000000000" pitchFamily="2" charset="-78"/>
                </a:rPr>
                <a:t>طراحی شغل			حقوق و دستمزد</a:t>
              </a:r>
            </a:p>
            <a:p>
              <a:pPr algn="ctr" rtl="1"/>
              <a:r>
                <a:rPr lang="fa-IR" sz="2400" dirty="0">
                  <a:cs typeface="B Koodak" panose="00000700000000000000" pitchFamily="2" charset="-78"/>
                </a:rPr>
                <a:t>مذاکره و ارتباطات اثربخش		تیم‌سازی	</a:t>
              </a:r>
            </a:p>
            <a:p>
              <a:pPr algn="ctr" rtl="1"/>
              <a:r>
                <a:rPr lang="fa-IR" sz="2400" dirty="0">
                  <a:cs typeface="B Koodak" panose="00000700000000000000" pitchFamily="2" charset="-78"/>
                </a:rPr>
                <a:t>آموزش				تکریم و تجلیل</a:t>
              </a:r>
              <a:endParaRPr lang="en-US" sz="2400" dirty="0">
                <a:cs typeface="B Koodak" panose="00000700000000000000" pitchFamily="2" charset="-78"/>
              </a:endParaRPr>
            </a:p>
          </p:txBody>
        </p:sp>
      </p:grpSp>
    </p:spTree>
    <p:extLst>
      <p:ext uri="{BB962C8B-B14F-4D97-AF65-F5344CB8AC3E}">
        <p14:creationId xmlns:p14="http://schemas.microsoft.com/office/powerpoint/2010/main" val="167861457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143A-3EE8-4841-A6DA-EEA3FB9F0D4A}"/>
              </a:ext>
            </a:extLst>
          </p:cNvPr>
          <p:cNvSpPr>
            <a:spLocks noGrp="1"/>
          </p:cNvSpPr>
          <p:nvPr>
            <p:ph type="title"/>
          </p:nvPr>
        </p:nvSpPr>
        <p:spPr/>
        <p:txBody>
          <a:bodyPr/>
          <a:lstStyle/>
          <a:p>
            <a:r>
              <a:rPr lang="fa-IR" dirty="0"/>
              <a:t>شیوه برخورد نامناسب با استرس و خشم</a:t>
            </a:r>
            <a:endParaRPr lang="en-US" dirty="0"/>
          </a:p>
        </p:txBody>
      </p:sp>
      <p:graphicFrame>
        <p:nvGraphicFramePr>
          <p:cNvPr id="4" name="Table 4">
            <a:extLst>
              <a:ext uri="{FF2B5EF4-FFF2-40B4-BE49-F238E27FC236}">
                <a16:creationId xmlns:a16="http://schemas.microsoft.com/office/drawing/2014/main" id="{F1763010-C460-4EB4-9656-B7ED8412DD06}"/>
              </a:ext>
            </a:extLst>
          </p:cNvPr>
          <p:cNvGraphicFramePr>
            <a:graphicFrameLocks noGrp="1"/>
          </p:cNvGraphicFramePr>
          <p:nvPr>
            <p:ph idx="1"/>
            <p:extLst>
              <p:ext uri="{D42A27DB-BD31-4B8C-83A1-F6EECF244321}">
                <p14:modId xmlns:p14="http://schemas.microsoft.com/office/powerpoint/2010/main" val="3430419533"/>
              </p:ext>
            </p:extLst>
          </p:nvPr>
        </p:nvGraphicFramePr>
        <p:xfrm>
          <a:off x="838200" y="1825624"/>
          <a:ext cx="10515600" cy="366077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085881">
                  <a:extLst>
                    <a:ext uri="{9D8B030D-6E8A-4147-A177-3AD203B41FA5}">
                      <a16:colId xmlns:a16="http://schemas.microsoft.com/office/drawing/2014/main" val="902431059"/>
                    </a:ext>
                  </a:extLst>
                </a:gridCol>
                <a:gridCol w="2429719">
                  <a:extLst>
                    <a:ext uri="{9D8B030D-6E8A-4147-A177-3AD203B41FA5}">
                      <a16:colId xmlns:a16="http://schemas.microsoft.com/office/drawing/2014/main" val="1142312740"/>
                    </a:ext>
                  </a:extLst>
                </a:gridCol>
              </a:tblGrid>
              <a:tr h="915194">
                <a:tc>
                  <a:txBody>
                    <a:bodyPr/>
                    <a:lstStyle/>
                    <a:p>
                      <a:pPr algn="r" rtl="1"/>
                      <a:r>
                        <a:rPr lang="fa-IR" sz="3200" b="0" kern="1200" dirty="0">
                          <a:solidFill>
                            <a:schemeClr val="dk1"/>
                          </a:solidFill>
                          <a:latin typeface="+mn-lt"/>
                          <a:ea typeface="+mn-ea"/>
                          <a:cs typeface="B Mitra" panose="00000400000000000000" pitchFamily="2" charset="-78"/>
                        </a:rPr>
                        <a:t>خشم را به درون بدن منتقل و عوارض جسمی ظاهر می‌شود</a:t>
                      </a:r>
                      <a:endParaRPr lang="en-US" sz="3200" b="0" kern="1200" dirty="0">
                        <a:solidFill>
                          <a:schemeClr val="dk1"/>
                        </a:solidFill>
                        <a:latin typeface="+mn-lt"/>
                        <a:ea typeface="+mn-ea"/>
                        <a:cs typeface="B Mitra" panose="00000400000000000000" pitchFamily="2" charset="-78"/>
                      </a:endParaRPr>
                    </a:p>
                  </a:txBody>
                  <a:tcPr>
                    <a:solidFill>
                      <a:schemeClr val="accent1">
                        <a:lumMod val="20000"/>
                        <a:lumOff val="80000"/>
                      </a:schemeClr>
                    </a:solidFill>
                  </a:tcPr>
                </a:tc>
                <a:tc>
                  <a:txBody>
                    <a:bodyPr/>
                    <a:lstStyle/>
                    <a:p>
                      <a:pPr algn="r" rtl="1"/>
                      <a:r>
                        <a:rPr lang="fa-IR" sz="3200" b="0" kern="1200" dirty="0">
                          <a:solidFill>
                            <a:schemeClr val="dk1"/>
                          </a:solidFill>
                          <a:latin typeface="+mn-lt"/>
                          <a:ea typeface="+mn-ea"/>
                          <a:cs typeface="B Mitra" panose="00000400000000000000" pitchFamily="2" charset="-78"/>
                        </a:rPr>
                        <a:t>جسمانی شدن</a:t>
                      </a:r>
                      <a:endParaRPr lang="en-US" sz="3200" b="0" kern="1200" dirty="0">
                        <a:solidFill>
                          <a:schemeClr val="dk1"/>
                        </a:solidFill>
                        <a:latin typeface="+mn-lt"/>
                        <a:ea typeface="+mn-ea"/>
                        <a:cs typeface="B Mitra" panose="00000400000000000000" pitchFamily="2" charset="-78"/>
                      </a:endParaRPr>
                    </a:p>
                  </a:txBody>
                  <a:tcPr>
                    <a:solidFill>
                      <a:schemeClr val="accent1">
                        <a:lumMod val="20000"/>
                        <a:lumOff val="80000"/>
                      </a:schemeClr>
                    </a:solidFill>
                  </a:tcPr>
                </a:tc>
                <a:extLst>
                  <a:ext uri="{0D108BD9-81ED-4DB2-BD59-A6C34878D82A}">
                    <a16:rowId xmlns:a16="http://schemas.microsoft.com/office/drawing/2014/main" val="815217174"/>
                  </a:ext>
                </a:extLst>
              </a:tr>
              <a:tr h="915194">
                <a:tc>
                  <a:txBody>
                    <a:bodyPr/>
                    <a:lstStyle/>
                    <a:p>
                      <a:pPr algn="r" rtl="1"/>
                      <a:r>
                        <a:rPr lang="fa-IR" sz="3200" dirty="0">
                          <a:cs typeface="B Mitra" panose="00000400000000000000" pitchFamily="2" charset="-78"/>
                        </a:rPr>
                        <a:t>عزت‌نفس افراد کاهش و خشم تبدیل به گناه می‌شود</a:t>
                      </a:r>
                      <a:endParaRPr lang="en-US" sz="3200" dirty="0">
                        <a:cs typeface="B Mitra" panose="00000400000000000000" pitchFamily="2" charset="-78"/>
                      </a:endParaRPr>
                    </a:p>
                  </a:txBody>
                  <a:tcPr>
                    <a:solidFill>
                      <a:schemeClr val="accent1">
                        <a:lumMod val="20000"/>
                        <a:lumOff val="80000"/>
                      </a:schemeClr>
                    </a:solidFill>
                  </a:tcPr>
                </a:tc>
                <a:tc>
                  <a:txBody>
                    <a:bodyPr/>
                    <a:lstStyle/>
                    <a:p>
                      <a:pPr algn="r" rtl="1"/>
                      <a:r>
                        <a:rPr lang="fa-IR" sz="3200" dirty="0">
                          <a:cs typeface="B Mitra" panose="00000400000000000000" pitchFamily="2" charset="-78"/>
                        </a:rPr>
                        <a:t>خودخوری</a:t>
                      </a:r>
                      <a:endParaRPr lang="en-US" sz="3200" dirty="0">
                        <a:cs typeface="B Mitra" panose="00000400000000000000" pitchFamily="2" charset="-78"/>
                      </a:endParaRPr>
                    </a:p>
                  </a:txBody>
                  <a:tcPr>
                    <a:solidFill>
                      <a:schemeClr val="accent1">
                        <a:lumMod val="20000"/>
                        <a:lumOff val="80000"/>
                      </a:schemeClr>
                    </a:solidFill>
                  </a:tcPr>
                </a:tc>
                <a:extLst>
                  <a:ext uri="{0D108BD9-81ED-4DB2-BD59-A6C34878D82A}">
                    <a16:rowId xmlns:a16="http://schemas.microsoft.com/office/drawing/2014/main" val="3588967861"/>
                  </a:ext>
                </a:extLst>
              </a:tr>
              <a:tr h="915194">
                <a:tc>
                  <a:txBody>
                    <a:bodyPr/>
                    <a:lstStyle/>
                    <a:p>
                      <a:pPr algn="r" rtl="1"/>
                      <a:r>
                        <a:rPr lang="fa-IR" sz="3200" dirty="0">
                          <a:cs typeface="B Mitra" panose="00000400000000000000" pitchFamily="2" charset="-78"/>
                        </a:rPr>
                        <a:t>سبب واکنشهای تند کلامی و فیزیکی با سایرین می‌شود</a:t>
                      </a:r>
                      <a:endParaRPr lang="en-US" sz="3200" dirty="0">
                        <a:cs typeface="B Mitra" panose="00000400000000000000" pitchFamily="2" charset="-78"/>
                      </a:endParaRPr>
                    </a:p>
                  </a:txBody>
                  <a:tcPr>
                    <a:solidFill>
                      <a:schemeClr val="accent1">
                        <a:lumMod val="20000"/>
                        <a:lumOff val="80000"/>
                      </a:schemeClr>
                    </a:solidFill>
                  </a:tcPr>
                </a:tc>
                <a:tc>
                  <a:txBody>
                    <a:bodyPr/>
                    <a:lstStyle/>
                    <a:p>
                      <a:pPr algn="r" rtl="1"/>
                      <a:r>
                        <a:rPr lang="fa-IR" sz="3200" dirty="0">
                          <a:cs typeface="B Mitra" panose="00000400000000000000" pitchFamily="2" charset="-78"/>
                        </a:rPr>
                        <a:t>انفجار</a:t>
                      </a:r>
                      <a:endParaRPr lang="en-US" sz="3200" dirty="0">
                        <a:cs typeface="B Mitra" panose="00000400000000000000" pitchFamily="2" charset="-78"/>
                      </a:endParaRPr>
                    </a:p>
                  </a:txBody>
                  <a:tcPr>
                    <a:solidFill>
                      <a:schemeClr val="accent1">
                        <a:lumMod val="20000"/>
                        <a:lumOff val="80000"/>
                      </a:schemeClr>
                    </a:solidFill>
                  </a:tcPr>
                </a:tc>
                <a:extLst>
                  <a:ext uri="{0D108BD9-81ED-4DB2-BD59-A6C34878D82A}">
                    <a16:rowId xmlns:a16="http://schemas.microsoft.com/office/drawing/2014/main" val="2482611493"/>
                  </a:ext>
                </a:extLst>
              </a:tr>
              <a:tr h="915194">
                <a:tc>
                  <a:txBody>
                    <a:bodyPr/>
                    <a:lstStyle/>
                    <a:p>
                      <a:pPr algn="r" rtl="1"/>
                      <a:r>
                        <a:rPr lang="fa-IR" sz="3200" dirty="0">
                          <a:cs typeface="B Mitra" panose="00000400000000000000" pitchFamily="2" charset="-78"/>
                        </a:rPr>
                        <a:t>تلافی در زمانی مناسب به شکلی که سایرین مطلع نشوند</a:t>
                      </a:r>
                      <a:endParaRPr lang="en-US" sz="3200" dirty="0">
                        <a:cs typeface="B Mitra" panose="00000400000000000000" pitchFamily="2" charset="-78"/>
                      </a:endParaRPr>
                    </a:p>
                  </a:txBody>
                  <a:tcPr>
                    <a:solidFill>
                      <a:schemeClr val="accent1">
                        <a:lumMod val="20000"/>
                        <a:lumOff val="80000"/>
                      </a:schemeClr>
                    </a:solidFill>
                  </a:tcPr>
                </a:tc>
                <a:tc>
                  <a:txBody>
                    <a:bodyPr/>
                    <a:lstStyle/>
                    <a:p>
                      <a:pPr algn="r" rtl="1"/>
                      <a:r>
                        <a:rPr lang="fa-IR" sz="3200" dirty="0">
                          <a:cs typeface="B Mitra" panose="00000400000000000000" pitchFamily="2" charset="-78"/>
                        </a:rPr>
                        <a:t>واکنشهای مخفی</a:t>
                      </a:r>
                      <a:endParaRPr lang="en-US" sz="3200" dirty="0">
                        <a:cs typeface="B Mitra" panose="00000400000000000000" pitchFamily="2" charset="-78"/>
                      </a:endParaRPr>
                    </a:p>
                  </a:txBody>
                  <a:tcPr>
                    <a:solidFill>
                      <a:schemeClr val="accent1">
                        <a:lumMod val="20000"/>
                        <a:lumOff val="80000"/>
                      </a:schemeClr>
                    </a:solidFill>
                  </a:tcPr>
                </a:tc>
                <a:extLst>
                  <a:ext uri="{0D108BD9-81ED-4DB2-BD59-A6C34878D82A}">
                    <a16:rowId xmlns:a16="http://schemas.microsoft.com/office/drawing/2014/main" val="203967044"/>
                  </a:ext>
                </a:extLst>
              </a:tr>
            </a:tbl>
          </a:graphicData>
        </a:graphic>
      </p:graphicFrame>
    </p:spTree>
    <p:extLst>
      <p:ext uri="{BB962C8B-B14F-4D97-AF65-F5344CB8AC3E}">
        <p14:creationId xmlns:p14="http://schemas.microsoft.com/office/powerpoint/2010/main" val="505388024"/>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62DE-6701-4FB0-80C7-76DCC4E1C924}"/>
              </a:ext>
            </a:extLst>
          </p:cNvPr>
          <p:cNvSpPr>
            <a:spLocks noGrp="1"/>
          </p:cNvSpPr>
          <p:nvPr>
            <p:ph type="title"/>
          </p:nvPr>
        </p:nvSpPr>
        <p:spPr/>
        <p:txBody>
          <a:bodyPr/>
          <a:lstStyle/>
          <a:p>
            <a:r>
              <a:rPr lang="fa-IR" dirty="0"/>
              <a:t>واکنش دفاعی روان</a:t>
            </a:r>
            <a:endParaRPr lang="en-US" dirty="0"/>
          </a:p>
        </p:txBody>
      </p:sp>
      <p:graphicFrame>
        <p:nvGraphicFramePr>
          <p:cNvPr id="4" name="Table 4">
            <a:extLst>
              <a:ext uri="{FF2B5EF4-FFF2-40B4-BE49-F238E27FC236}">
                <a16:creationId xmlns:a16="http://schemas.microsoft.com/office/drawing/2014/main" id="{46548B9E-AABB-4B05-B1FE-D2597FC9AE1E}"/>
              </a:ext>
            </a:extLst>
          </p:cNvPr>
          <p:cNvGraphicFramePr>
            <a:graphicFrameLocks noGrp="1"/>
          </p:cNvGraphicFramePr>
          <p:nvPr>
            <p:ph idx="1"/>
            <p:extLst>
              <p:ext uri="{D42A27DB-BD31-4B8C-83A1-F6EECF244321}">
                <p14:modId xmlns:p14="http://schemas.microsoft.com/office/powerpoint/2010/main" val="682479517"/>
              </p:ext>
            </p:extLst>
          </p:nvPr>
        </p:nvGraphicFramePr>
        <p:xfrm>
          <a:off x="937549" y="1825625"/>
          <a:ext cx="10416250" cy="3810000"/>
        </p:xfrm>
        <a:graphic>
          <a:graphicData uri="http://schemas.openxmlformats.org/drawingml/2006/table">
            <a:tbl>
              <a:tblPr firstRow="1" bandRow="1">
                <a:effectLst>
                  <a:outerShdw blurRad="50800" dist="38100" dir="2700000" algn="tl" rotWithShape="0">
                    <a:prstClr val="black">
                      <a:alpha val="40000"/>
                    </a:prstClr>
                  </a:outerShdw>
                </a:effectLst>
                <a:tableStyleId>{9D7B26C5-4107-4FEC-AEDC-1716B250A1EF}</a:tableStyleId>
              </a:tblPr>
              <a:tblGrid>
                <a:gridCol w="1967697">
                  <a:extLst>
                    <a:ext uri="{9D8B030D-6E8A-4147-A177-3AD203B41FA5}">
                      <a16:colId xmlns:a16="http://schemas.microsoft.com/office/drawing/2014/main" val="4125740881"/>
                    </a:ext>
                  </a:extLst>
                </a:gridCol>
                <a:gridCol w="2558005">
                  <a:extLst>
                    <a:ext uri="{9D8B030D-6E8A-4147-A177-3AD203B41FA5}">
                      <a16:colId xmlns:a16="http://schemas.microsoft.com/office/drawing/2014/main" val="2887523590"/>
                    </a:ext>
                  </a:extLst>
                </a:gridCol>
                <a:gridCol w="3055716">
                  <a:extLst>
                    <a:ext uri="{9D8B030D-6E8A-4147-A177-3AD203B41FA5}">
                      <a16:colId xmlns:a16="http://schemas.microsoft.com/office/drawing/2014/main" val="1466635278"/>
                    </a:ext>
                  </a:extLst>
                </a:gridCol>
                <a:gridCol w="2834832">
                  <a:extLst>
                    <a:ext uri="{9D8B030D-6E8A-4147-A177-3AD203B41FA5}">
                      <a16:colId xmlns:a16="http://schemas.microsoft.com/office/drawing/2014/main" val="1555475897"/>
                    </a:ext>
                  </a:extLst>
                </a:gridCol>
              </a:tblGrid>
              <a:tr h="370840">
                <a:tc>
                  <a:txBody>
                    <a:bodyPr/>
                    <a:lstStyle/>
                    <a:p>
                      <a:pPr algn="ctr" rtl="1"/>
                      <a:r>
                        <a:rPr lang="fa-IR" sz="2000" dirty="0">
                          <a:cs typeface="B Mitra" panose="00000400000000000000" pitchFamily="2" charset="-78"/>
                        </a:rPr>
                        <a:t>روانپریشی</a:t>
                      </a:r>
                      <a:endParaRPr lang="en-US" sz="2000" dirty="0">
                        <a:cs typeface="B Mitra" panose="000004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a:cs typeface="B Mitra" panose="00000400000000000000" pitchFamily="2" charset="-78"/>
                        </a:rPr>
                        <a:t>دفاع غیر طبیعی</a:t>
                      </a:r>
                      <a:endParaRPr lang="en-US" sz="2000" dirty="0">
                        <a:cs typeface="B Mitra" panose="00000400000000000000" pitchFamily="2" charset="-78"/>
                      </a:endParaRPr>
                    </a:p>
                  </a:txBody>
                  <a:tcPr anchor="ctr"/>
                </a:tc>
                <a:tc>
                  <a:txBody>
                    <a:bodyPr/>
                    <a:lstStyle/>
                    <a:p>
                      <a:pPr algn="ctr" rtl="1"/>
                      <a:r>
                        <a:rPr lang="fa-IR" sz="2000" dirty="0">
                          <a:cs typeface="B Mitra" panose="00000400000000000000" pitchFamily="2" charset="-78"/>
                        </a:rPr>
                        <a:t>دفاع متوسط</a:t>
                      </a:r>
                      <a:endParaRPr lang="en-US" sz="2000" dirty="0">
                        <a:cs typeface="B Mitra" panose="00000400000000000000" pitchFamily="2" charset="-78"/>
                      </a:endParaRPr>
                    </a:p>
                  </a:txBody>
                  <a:tcPr anchor="ctr"/>
                </a:tc>
                <a:tc>
                  <a:txBody>
                    <a:bodyPr/>
                    <a:lstStyle/>
                    <a:p>
                      <a:pPr algn="ctr" rtl="1"/>
                      <a:r>
                        <a:rPr lang="fa-IR" sz="2000" dirty="0">
                          <a:cs typeface="B Mitra" panose="00000400000000000000" pitchFamily="2" charset="-78"/>
                        </a:rPr>
                        <a:t>دفاع طبیعی</a:t>
                      </a:r>
                      <a:endParaRPr lang="en-US" sz="2000" dirty="0">
                        <a:cs typeface="B Mitra" panose="00000400000000000000" pitchFamily="2" charset="-78"/>
                      </a:endParaRPr>
                    </a:p>
                  </a:txBody>
                  <a:tcPr anchor="ctr"/>
                </a:tc>
                <a:extLst>
                  <a:ext uri="{0D108BD9-81ED-4DB2-BD59-A6C34878D82A}">
                    <a16:rowId xmlns:a16="http://schemas.microsoft.com/office/drawing/2014/main" val="834536271"/>
                  </a:ext>
                </a:extLst>
              </a:tr>
              <a:tr h="370840">
                <a:tc rowSpan="4">
                  <a:txBody>
                    <a:bodyPr/>
                    <a:lstStyle/>
                    <a:p>
                      <a:pPr algn="ctr" rtl="1"/>
                      <a:r>
                        <a:rPr lang="fa-IR" sz="2000" dirty="0">
                          <a:cs typeface="B Mitra" panose="00000400000000000000" pitchFamily="2" charset="-78"/>
                        </a:rPr>
                        <a:t>ایجاد بیماریهای شدید روانی مانند اسکیزوفرنی </a:t>
                      </a:r>
                      <a:endParaRPr lang="en-US" sz="2000" dirty="0">
                        <a:cs typeface="B Mitra" panose="00000400000000000000" pitchFamily="2" charset="-78"/>
                      </a:endParaRPr>
                    </a:p>
                  </a:txBody>
                  <a:tcPr anchor="ctr">
                    <a:solidFill>
                      <a:schemeClr val="bg1"/>
                    </a:solidFill>
                  </a:tcPr>
                </a:tc>
                <a:tc>
                  <a:txBody>
                    <a:bodyPr/>
                    <a:lstStyle/>
                    <a:p>
                      <a:pPr algn="ctr" rtl="1"/>
                      <a:r>
                        <a:rPr lang="fa-IR" sz="2000" dirty="0">
                          <a:cs typeface="B Mitra" panose="00000400000000000000" pitchFamily="2" charset="-78"/>
                        </a:rPr>
                        <a:t>خیال‌بافی و جدا شدن از دنیای واقعی</a:t>
                      </a:r>
                      <a:endParaRPr lang="en-US" sz="2000" dirty="0">
                        <a:cs typeface="B Mitra" panose="00000400000000000000" pitchFamily="2" charset="-78"/>
                      </a:endParaRPr>
                    </a:p>
                  </a:txBody>
                  <a:tcPr anchor="ctr">
                    <a:solidFill>
                      <a:schemeClr val="bg1"/>
                    </a:solidFill>
                  </a:tcPr>
                </a:tc>
                <a:tc>
                  <a:txBody>
                    <a:bodyPr/>
                    <a:lstStyle/>
                    <a:p>
                      <a:pPr algn="ctr" rtl="1"/>
                      <a:r>
                        <a:rPr lang="fa-IR" sz="2000" dirty="0">
                          <a:cs typeface="B Mitra" panose="00000400000000000000" pitchFamily="2" charset="-78"/>
                        </a:rPr>
                        <a:t>واپس‌روی و گمراه کردن ذهن با افکار کم‌اهمیت و مربوط به دوران کودکی</a:t>
                      </a:r>
                      <a:endParaRPr lang="en-US" sz="2000" dirty="0">
                        <a:cs typeface="B Mitra" panose="00000400000000000000" pitchFamily="2" charset="-78"/>
                      </a:endParaRPr>
                    </a:p>
                  </a:txBody>
                  <a:tcPr anchor="ctr">
                    <a:solidFill>
                      <a:schemeClr val="bg1"/>
                    </a:solidFill>
                  </a:tcPr>
                </a:tc>
                <a:tc>
                  <a:txBody>
                    <a:bodyPr/>
                    <a:lstStyle/>
                    <a:p>
                      <a:pPr algn="ctr" rtl="1"/>
                      <a:r>
                        <a:rPr lang="fa-IR" sz="2000" dirty="0">
                          <a:cs typeface="B Mitra" panose="00000400000000000000" pitchFamily="2" charset="-78"/>
                        </a:rPr>
                        <a:t>پیش‌بینی و آماده‌سازی از قبل</a:t>
                      </a:r>
                      <a:endParaRPr lang="en-US" sz="2000" dirty="0">
                        <a:cs typeface="B Mitra" panose="00000400000000000000" pitchFamily="2" charset="-78"/>
                      </a:endParaRPr>
                    </a:p>
                  </a:txBody>
                  <a:tcPr anchor="ctr">
                    <a:solidFill>
                      <a:schemeClr val="bg1"/>
                    </a:solidFill>
                  </a:tcPr>
                </a:tc>
                <a:extLst>
                  <a:ext uri="{0D108BD9-81ED-4DB2-BD59-A6C34878D82A}">
                    <a16:rowId xmlns:a16="http://schemas.microsoft.com/office/drawing/2014/main" val="1072075669"/>
                  </a:ext>
                </a:extLst>
              </a:tr>
              <a:tr h="370840">
                <a:tc vMerge="1">
                  <a:txBody>
                    <a:bodyPr/>
                    <a:lstStyle/>
                    <a:p>
                      <a:endParaRPr lang="en-US" dirty="0"/>
                    </a:p>
                  </a:txBody>
                  <a:tcPr/>
                </a:tc>
                <a:tc>
                  <a:txBody>
                    <a:bodyPr/>
                    <a:lstStyle/>
                    <a:p>
                      <a:pPr algn="ctr" rtl="1"/>
                      <a:r>
                        <a:rPr lang="fa-IR" sz="2000" dirty="0">
                          <a:cs typeface="B Mitra" panose="00000400000000000000" pitchFamily="2" charset="-78"/>
                        </a:rPr>
                        <a:t>فرافکنی و گناه را به گردن دیگران انداختن</a:t>
                      </a:r>
                      <a:endParaRPr lang="en-US" sz="2000" dirty="0">
                        <a:cs typeface="B Mitra" panose="00000400000000000000" pitchFamily="2" charset="-78"/>
                      </a:endParaRPr>
                    </a:p>
                  </a:txBody>
                  <a:tcPr anchor="ctr">
                    <a:solidFill>
                      <a:schemeClr val="bg1"/>
                    </a:solidFill>
                  </a:tcPr>
                </a:tc>
                <a:tc>
                  <a:txBody>
                    <a:bodyPr/>
                    <a:lstStyle/>
                    <a:p>
                      <a:pPr algn="ctr" rtl="1"/>
                      <a:r>
                        <a:rPr lang="fa-IR" sz="2000" dirty="0">
                          <a:cs typeface="B Mitra" panose="00000400000000000000" pitchFamily="2" charset="-78"/>
                        </a:rPr>
                        <a:t>انزوا و سرکوب افکار نه احساسات</a:t>
                      </a:r>
                      <a:endParaRPr lang="en-US" sz="2000" dirty="0">
                        <a:cs typeface="B Mitra" panose="00000400000000000000" pitchFamily="2" charset="-78"/>
                      </a:endParaRPr>
                    </a:p>
                  </a:txBody>
                  <a:tcPr anchor="ctr">
                    <a:solidFill>
                      <a:schemeClr val="bg1"/>
                    </a:solidFill>
                  </a:tcPr>
                </a:tc>
                <a:tc>
                  <a:txBody>
                    <a:bodyPr/>
                    <a:lstStyle/>
                    <a:p>
                      <a:pPr algn="ctr" rtl="1"/>
                      <a:r>
                        <a:rPr lang="fa-IR" sz="2000" dirty="0">
                          <a:cs typeface="B Mitra" panose="00000400000000000000" pitchFamily="2" charset="-78"/>
                        </a:rPr>
                        <a:t>سرکوب و فرونشاندن خشم و استرس و تحمل</a:t>
                      </a:r>
                      <a:endParaRPr lang="en-US" sz="2000" dirty="0">
                        <a:cs typeface="B Mitra" panose="00000400000000000000" pitchFamily="2" charset="-78"/>
                      </a:endParaRPr>
                    </a:p>
                  </a:txBody>
                  <a:tcPr anchor="ctr">
                    <a:solidFill>
                      <a:schemeClr val="bg1"/>
                    </a:solidFill>
                  </a:tcPr>
                </a:tc>
                <a:extLst>
                  <a:ext uri="{0D108BD9-81ED-4DB2-BD59-A6C34878D82A}">
                    <a16:rowId xmlns:a16="http://schemas.microsoft.com/office/drawing/2014/main" val="2430701628"/>
                  </a:ext>
                </a:extLst>
              </a:tr>
              <a:tr h="370840">
                <a:tc vMerge="1">
                  <a:txBody>
                    <a:bodyPr/>
                    <a:lstStyle/>
                    <a:p>
                      <a:endParaRPr lang="en-US" dirty="0"/>
                    </a:p>
                  </a:txBody>
                  <a:tcPr/>
                </a:tc>
                <a:tc>
                  <a:txBody>
                    <a:bodyPr/>
                    <a:lstStyle/>
                    <a:p>
                      <a:pPr algn="ctr" rtl="1"/>
                      <a:r>
                        <a:rPr lang="fa-IR" sz="2000" dirty="0">
                          <a:cs typeface="B Mitra" panose="00000400000000000000" pitchFamily="2" charset="-78"/>
                        </a:rPr>
                        <a:t>آزارطلبی و خرابکاری</a:t>
                      </a:r>
                      <a:endParaRPr lang="en-US" sz="2000" dirty="0">
                        <a:cs typeface="B Mitra" panose="00000400000000000000" pitchFamily="2" charset="-78"/>
                      </a:endParaRPr>
                    </a:p>
                  </a:txBody>
                  <a:tcPr anchor="ctr">
                    <a:solidFill>
                      <a:schemeClr val="bg1"/>
                    </a:solidFill>
                  </a:tcPr>
                </a:tc>
                <a:tc>
                  <a:txBody>
                    <a:bodyPr/>
                    <a:lstStyle/>
                    <a:p>
                      <a:pPr algn="ctr" rtl="1"/>
                      <a:r>
                        <a:rPr lang="fa-IR" sz="2000" dirty="0">
                          <a:cs typeface="B Mitra" panose="00000400000000000000" pitchFamily="2" charset="-78"/>
                        </a:rPr>
                        <a:t>فلسفه‌بافی و سرکوب احساسات و نه افکار</a:t>
                      </a:r>
                      <a:endParaRPr lang="en-US" sz="2000" dirty="0">
                        <a:cs typeface="B Mitra" panose="00000400000000000000" pitchFamily="2" charset="-78"/>
                      </a:endParaRPr>
                    </a:p>
                  </a:txBody>
                  <a:tcPr anchor="ctr">
                    <a:solidFill>
                      <a:schemeClr val="bg1"/>
                    </a:solidFill>
                  </a:tcPr>
                </a:tc>
                <a:tc>
                  <a:txBody>
                    <a:bodyPr/>
                    <a:lstStyle/>
                    <a:p>
                      <a:pPr algn="ctr" rtl="1"/>
                      <a:r>
                        <a:rPr lang="fa-IR" sz="2000" dirty="0">
                          <a:cs typeface="B Mitra" panose="00000400000000000000" pitchFamily="2" charset="-78"/>
                        </a:rPr>
                        <a:t>تعالی یا والایش و یافتن راههای برتر برای کنترل استرس مانند کم به هم نوع</a:t>
                      </a:r>
                      <a:endParaRPr lang="en-US" sz="2000" dirty="0">
                        <a:cs typeface="B Mitra" panose="00000400000000000000" pitchFamily="2" charset="-78"/>
                      </a:endParaRPr>
                    </a:p>
                  </a:txBody>
                  <a:tcPr anchor="ctr">
                    <a:solidFill>
                      <a:schemeClr val="bg1"/>
                    </a:solidFill>
                  </a:tcPr>
                </a:tc>
                <a:extLst>
                  <a:ext uri="{0D108BD9-81ED-4DB2-BD59-A6C34878D82A}">
                    <a16:rowId xmlns:a16="http://schemas.microsoft.com/office/drawing/2014/main" val="1640562278"/>
                  </a:ext>
                </a:extLst>
              </a:tr>
              <a:tr h="370840">
                <a:tc vMerge="1">
                  <a:txBody>
                    <a:bodyPr/>
                    <a:lstStyle/>
                    <a:p>
                      <a:endParaRPr lang="en-US" dirty="0"/>
                    </a:p>
                  </a:txBody>
                  <a:tcPr/>
                </a:tc>
                <a:tc>
                  <a:txBody>
                    <a:bodyPr/>
                    <a:lstStyle/>
                    <a:p>
                      <a:pPr algn="ctr" rtl="1"/>
                      <a:r>
                        <a:rPr lang="fa-IR" sz="2000" dirty="0">
                          <a:cs typeface="B Mitra" panose="00000400000000000000" pitchFamily="2" charset="-78"/>
                        </a:rPr>
                        <a:t>رفتارهای غیر متعارف و بدون فکر کار کردن</a:t>
                      </a:r>
                      <a:endParaRPr lang="en-US" sz="2000" dirty="0">
                        <a:cs typeface="B Mitra" panose="00000400000000000000" pitchFamily="2" charset="-78"/>
                      </a:endParaRPr>
                    </a:p>
                  </a:txBody>
                  <a:tcPr anchor="ctr">
                    <a:solidFill>
                      <a:schemeClr val="bg1"/>
                    </a:solidFill>
                  </a:tcPr>
                </a:tc>
                <a:tc>
                  <a:txBody>
                    <a:bodyPr/>
                    <a:lstStyle/>
                    <a:p>
                      <a:pPr algn="ctr" rtl="1"/>
                      <a:r>
                        <a:rPr lang="fa-IR" sz="2000" dirty="0">
                          <a:cs typeface="B Mitra" panose="00000400000000000000" pitchFamily="2" charset="-78"/>
                        </a:rPr>
                        <a:t>جایگزینی یعنی مسیر استرس و خشم را به مسیر دیگری منتقل کردن مثل خشم خود را از رئیس به فرزند منتقل می‌کند</a:t>
                      </a:r>
                    </a:p>
                  </a:txBody>
                  <a:tcPr anchor="ctr">
                    <a:solidFill>
                      <a:schemeClr val="bg1"/>
                    </a:solidFill>
                  </a:tcPr>
                </a:tc>
                <a:tc>
                  <a:txBody>
                    <a:bodyPr/>
                    <a:lstStyle/>
                    <a:p>
                      <a:pPr algn="ctr" rtl="1"/>
                      <a:r>
                        <a:rPr lang="fa-IR" sz="2000" dirty="0">
                          <a:cs typeface="B Mitra" panose="00000400000000000000" pitchFamily="2" charset="-78"/>
                        </a:rPr>
                        <a:t>شوخ‌طبعی و ایجاد فضای متفاوت برای خود و دیگران</a:t>
                      </a:r>
                      <a:endParaRPr lang="en-US" sz="2000" dirty="0">
                        <a:cs typeface="B Mitra" panose="00000400000000000000" pitchFamily="2" charset="-78"/>
                      </a:endParaRPr>
                    </a:p>
                  </a:txBody>
                  <a:tcPr anchor="ctr">
                    <a:solidFill>
                      <a:schemeClr val="bg1"/>
                    </a:solidFill>
                  </a:tcPr>
                </a:tc>
                <a:extLst>
                  <a:ext uri="{0D108BD9-81ED-4DB2-BD59-A6C34878D82A}">
                    <a16:rowId xmlns:a16="http://schemas.microsoft.com/office/drawing/2014/main" val="1410867732"/>
                  </a:ext>
                </a:extLst>
              </a:tr>
            </a:tbl>
          </a:graphicData>
        </a:graphic>
      </p:graphicFrame>
    </p:spTree>
    <p:extLst>
      <p:ext uri="{BB962C8B-B14F-4D97-AF65-F5344CB8AC3E}">
        <p14:creationId xmlns:p14="http://schemas.microsoft.com/office/powerpoint/2010/main" val="3824070588"/>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0BEC-9924-4539-9D97-92F11DB885C7}"/>
              </a:ext>
            </a:extLst>
          </p:cNvPr>
          <p:cNvSpPr>
            <a:spLocks noGrp="1"/>
          </p:cNvSpPr>
          <p:nvPr>
            <p:ph type="title"/>
          </p:nvPr>
        </p:nvSpPr>
        <p:spPr/>
        <p:txBody>
          <a:bodyPr/>
          <a:lstStyle/>
          <a:p>
            <a:r>
              <a:rPr lang="fa-IR" dirty="0"/>
              <a:t>شخصیتهای گیرنده و دهنده</a:t>
            </a:r>
            <a:endParaRPr lang="en-US" dirty="0"/>
          </a:p>
        </p:txBody>
      </p:sp>
      <p:sp>
        <p:nvSpPr>
          <p:cNvPr id="3" name="Content Placeholder 2">
            <a:extLst>
              <a:ext uri="{FF2B5EF4-FFF2-40B4-BE49-F238E27FC236}">
                <a16:creationId xmlns:a16="http://schemas.microsoft.com/office/drawing/2014/main" id="{4B156DE6-391E-4E52-A166-84A0E2C1E892}"/>
              </a:ext>
            </a:extLst>
          </p:cNvPr>
          <p:cNvSpPr>
            <a:spLocks noGrp="1"/>
          </p:cNvSpPr>
          <p:nvPr>
            <p:ph idx="1"/>
          </p:nvPr>
        </p:nvSpPr>
        <p:spPr/>
        <p:txBody>
          <a:bodyPr>
            <a:normAutofit/>
          </a:bodyPr>
          <a:lstStyle/>
          <a:p>
            <a:pPr marL="0" indent="0" algn="l" rtl="0">
              <a:buNone/>
            </a:pPr>
            <a:r>
              <a:rPr lang="en-US" b="0" i="0" dirty="0">
                <a:solidFill>
                  <a:srgbClr val="202124"/>
                </a:solidFill>
                <a:effectLst/>
                <a:latin typeface="+mj-lt"/>
              </a:rPr>
              <a:t>Psychologist Adam Grant divides the working world into three groups of people: Givers, Takers, and Matchers</a:t>
            </a:r>
          </a:p>
          <a:p>
            <a:pPr algn="l" rtl="0"/>
            <a:r>
              <a:rPr lang="en-US" b="0" i="0" dirty="0">
                <a:solidFill>
                  <a:srgbClr val="202124"/>
                </a:solidFill>
                <a:effectLst/>
                <a:latin typeface="+mj-lt"/>
              </a:rPr>
              <a:t> </a:t>
            </a:r>
            <a:r>
              <a:rPr lang="en-US" b="1" i="0" dirty="0">
                <a:solidFill>
                  <a:srgbClr val="202124"/>
                </a:solidFill>
                <a:effectLst/>
                <a:latin typeface="+mj-lt"/>
              </a:rPr>
              <a:t>Givers seek out ways to be helpful and give to others</a:t>
            </a:r>
          </a:p>
          <a:p>
            <a:pPr algn="l" rtl="0"/>
            <a:r>
              <a:rPr lang="en-US" b="1" i="0" dirty="0">
                <a:solidFill>
                  <a:srgbClr val="202124"/>
                </a:solidFill>
                <a:effectLst/>
                <a:latin typeface="+mj-lt"/>
              </a:rPr>
              <a:t>Matchers play “tit for tat”—they reciprocate and expect reciprocity</a:t>
            </a:r>
          </a:p>
          <a:p>
            <a:pPr algn="l" rtl="0"/>
            <a:r>
              <a:rPr lang="en-US" b="1" i="0" dirty="0">
                <a:solidFill>
                  <a:srgbClr val="202124"/>
                </a:solidFill>
                <a:effectLst/>
                <a:latin typeface="+mj-lt"/>
              </a:rPr>
              <a:t>Takers focus on getting as much as possible from others</a:t>
            </a:r>
            <a:r>
              <a:rPr lang="fa-IR" b="0" i="0" dirty="0">
                <a:solidFill>
                  <a:srgbClr val="202124"/>
                </a:solidFill>
                <a:effectLst/>
                <a:latin typeface="+mj-lt"/>
              </a:rPr>
              <a:t/>
            </a:r>
            <a:br>
              <a:rPr lang="fa-IR" b="0" i="0" dirty="0">
                <a:solidFill>
                  <a:srgbClr val="202124"/>
                </a:solidFill>
                <a:effectLst/>
                <a:latin typeface="+mj-lt"/>
              </a:rPr>
            </a:br>
            <a:endParaRPr lang="en-US" b="0" i="0" dirty="0">
              <a:solidFill>
                <a:srgbClr val="202124"/>
              </a:solidFill>
              <a:effectLst/>
              <a:latin typeface="+mj-lt"/>
            </a:endParaRPr>
          </a:p>
        </p:txBody>
      </p:sp>
      <p:grpSp>
        <p:nvGrpSpPr>
          <p:cNvPr id="5" name="Group 4">
            <a:extLst>
              <a:ext uri="{FF2B5EF4-FFF2-40B4-BE49-F238E27FC236}">
                <a16:creationId xmlns:a16="http://schemas.microsoft.com/office/drawing/2014/main" id="{6E243B89-209C-4E2A-9ABA-176A9718274A}"/>
              </a:ext>
            </a:extLst>
          </p:cNvPr>
          <p:cNvGrpSpPr/>
          <p:nvPr/>
        </p:nvGrpSpPr>
        <p:grpSpPr>
          <a:xfrm>
            <a:off x="1970022" y="4227436"/>
            <a:ext cx="8629554" cy="2362361"/>
            <a:chOff x="1970022" y="4227436"/>
            <a:chExt cx="8629554" cy="2362361"/>
          </a:xfrm>
        </p:grpSpPr>
        <p:pic>
          <p:nvPicPr>
            <p:cNvPr id="1026" name="Picture 2" descr="주는 자 &amp; 받는 자 (Giver and Taker)">
              <a:extLst>
                <a:ext uri="{FF2B5EF4-FFF2-40B4-BE49-F238E27FC236}">
                  <a16:creationId xmlns:a16="http://schemas.microsoft.com/office/drawing/2014/main" id="{0B28A17C-6E90-4392-B96B-062F76487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048" y="4227436"/>
              <a:ext cx="2475528" cy="23623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840E0A-180F-4461-BD57-67B34CB6F343}"/>
                </a:ext>
              </a:extLst>
            </p:cNvPr>
            <p:cNvPicPr>
              <a:picLocks noChangeAspect="1"/>
            </p:cNvPicPr>
            <p:nvPr/>
          </p:nvPicPr>
          <p:blipFill>
            <a:blip r:embed="rId3"/>
            <a:stretch>
              <a:fillRect/>
            </a:stretch>
          </p:blipFill>
          <p:spPr>
            <a:xfrm>
              <a:off x="1970022" y="4487068"/>
              <a:ext cx="2807251" cy="2102729"/>
            </a:xfrm>
            <a:prstGeom prst="rect">
              <a:avLst/>
            </a:prstGeom>
          </p:spPr>
        </p:pic>
      </p:grpSp>
    </p:spTree>
    <p:extLst>
      <p:ext uri="{BB962C8B-B14F-4D97-AF65-F5344CB8AC3E}">
        <p14:creationId xmlns:p14="http://schemas.microsoft.com/office/powerpoint/2010/main" val="144755715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3F1E-7B27-47A5-950D-1550DB330638}"/>
              </a:ext>
            </a:extLst>
          </p:cNvPr>
          <p:cNvSpPr>
            <a:spLocks noGrp="1"/>
          </p:cNvSpPr>
          <p:nvPr>
            <p:ph type="title"/>
          </p:nvPr>
        </p:nvSpPr>
        <p:spPr/>
        <p:txBody>
          <a:bodyPr/>
          <a:lstStyle/>
          <a:p>
            <a:r>
              <a:rPr lang="fa-IR" dirty="0"/>
              <a:t>شخصیتهای گیرنده</a:t>
            </a:r>
            <a:endParaRPr lang="en-US" dirty="0"/>
          </a:p>
        </p:txBody>
      </p:sp>
      <p:sp>
        <p:nvSpPr>
          <p:cNvPr id="3" name="Content Placeholder 2">
            <a:extLst>
              <a:ext uri="{FF2B5EF4-FFF2-40B4-BE49-F238E27FC236}">
                <a16:creationId xmlns:a16="http://schemas.microsoft.com/office/drawing/2014/main" id="{4D1740D7-C8EF-4309-9B7A-073A1DC6B369}"/>
              </a:ext>
            </a:extLst>
          </p:cNvPr>
          <p:cNvSpPr>
            <a:spLocks noGrp="1"/>
          </p:cNvSpPr>
          <p:nvPr>
            <p:ph idx="1"/>
          </p:nvPr>
        </p:nvSpPr>
        <p:spPr/>
        <p:txBody>
          <a:bodyPr/>
          <a:lstStyle/>
          <a:p>
            <a:pPr algn="l" rtl="0"/>
            <a:r>
              <a:rPr lang="en-US" b="0" i="0" dirty="0">
                <a:solidFill>
                  <a:srgbClr val="202124"/>
                </a:solidFill>
                <a:effectLst/>
                <a:latin typeface="Helvetica Neue"/>
              </a:rPr>
              <a:t>Takers are self-focused and only help others strategically, when the benefits to themselves outweigh the personal costs. In the words of Adam Grant: “Takers have a distinctive signature: they like to get more than they give. They tilt reciprocity in their own favor, putting their own interests ahead of others' needs.”</a:t>
            </a:r>
          </a:p>
          <a:p>
            <a:pPr algn="r"/>
            <a:r>
              <a:rPr lang="fa-IR" b="0" i="0" dirty="0">
                <a:solidFill>
                  <a:srgbClr val="202124"/>
                </a:solidFill>
                <a:effectLst/>
                <a:latin typeface="Helvetica Neue"/>
              </a:rPr>
              <a:t>شغلهایی که احتمالا گیرندگان موفق‌تر هستند:</a:t>
            </a:r>
          </a:p>
          <a:p>
            <a:pPr lvl="1"/>
            <a:r>
              <a:rPr lang="fa-IR" dirty="0">
                <a:solidFill>
                  <a:srgbClr val="202124"/>
                </a:solidFill>
                <a:latin typeface="Helvetica Neue"/>
              </a:rPr>
              <a:t>فروش محصول</a:t>
            </a:r>
          </a:p>
          <a:p>
            <a:pPr lvl="1"/>
            <a:r>
              <a:rPr lang="fa-IR" b="0" i="0" dirty="0">
                <a:solidFill>
                  <a:srgbClr val="202124"/>
                </a:solidFill>
                <a:effectLst/>
                <a:latin typeface="Helvetica Neue"/>
              </a:rPr>
              <a:t>بحث و جدل</a:t>
            </a:r>
          </a:p>
          <a:p>
            <a:pPr lvl="1"/>
            <a:r>
              <a:rPr lang="fa-IR" dirty="0">
                <a:solidFill>
                  <a:srgbClr val="202124"/>
                </a:solidFill>
                <a:latin typeface="Helvetica Neue"/>
              </a:rPr>
              <a:t>در تعاملاتی که سازمان با بیرون از خود به شکل تند و تلخی تحت فشار و حمله است</a:t>
            </a:r>
            <a:r>
              <a:rPr lang="en-US" b="0" i="0" dirty="0">
                <a:solidFill>
                  <a:srgbClr val="202124"/>
                </a:solidFill>
                <a:effectLst/>
                <a:latin typeface="Helvetica Neue"/>
              </a:rPr>
              <a:t/>
            </a:r>
            <a:br>
              <a:rPr lang="en-US" b="0" i="0" dirty="0">
                <a:solidFill>
                  <a:srgbClr val="202124"/>
                </a:solidFill>
                <a:effectLst/>
                <a:latin typeface="Helvetica Neue"/>
              </a:rPr>
            </a:br>
            <a:endParaRPr lang="en-US" dirty="0"/>
          </a:p>
        </p:txBody>
      </p:sp>
    </p:spTree>
    <p:extLst>
      <p:ext uri="{BB962C8B-B14F-4D97-AF65-F5344CB8AC3E}">
        <p14:creationId xmlns:p14="http://schemas.microsoft.com/office/powerpoint/2010/main" val="15119027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93EF-40BD-4EDA-91EE-41BC2F8792E0}"/>
              </a:ext>
            </a:extLst>
          </p:cNvPr>
          <p:cNvSpPr>
            <a:spLocks noGrp="1"/>
          </p:cNvSpPr>
          <p:nvPr>
            <p:ph type="title"/>
          </p:nvPr>
        </p:nvSpPr>
        <p:spPr/>
        <p:txBody>
          <a:bodyPr/>
          <a:lstStyle/>
          <a:p>
            <a:r>
              <a:rPr lang="fa-IR" dirty="0"/>
              <a:t>شخصیتهای دهنده/بخشنده</a:t>
            </a:r>
            <a:endParaRPr lang="en-US" dirty="0"/>
          </a:p>
        </p:txBody>
      </p:sp>
      <p:sp>
        <p:nvSpPr>
          <p:cNvPr id="3" name="Content Placeholder 2">
            <a:extLst>
              <a:ext uri="{FF2B5EF4-FFF2-40B4-BE49-F238E27FC236}">
                <a16:creationId xmlns:a16="http://schemas.microsoft.com/office/drawing/2014/main" id="{CB9DAD23-25AC-47E5-B74C-01A65C6585CC}"/>
              </a:ext>
            </a:extLst>
          </p:cNvPr>
          <p:cNvSpPr>
            <a:spLocks noGrp="1"/>
          </p:cNvSpPr>
          <p:nvPr>
            <p:ph idx="1"/>
          </p:nvPr>
        </p:nvSpPr>
        <p:spPr>
          <a:xfrm>
            <a:off x="317241" y="1433739"/>
            <a:ext cx="11346024" cy="5293632"/>
          </a:xfrm>
        </p:spPr>
        <p:txBody>
          <a:bodyPr>
            <a:normAutofit fontScale="92500" lnSpcReduction="10000"/>
          </a:bodyPr>
          <a:lstStyle/>
          <a:p>
            <a:pPr algn="l" rtl="0"/>
            <a:r>
              <a:rPr lang="en-US" dirty="0">
                <a:solidFill>
                  <a:srgbClr val="202124"/>
                </a:solidFill>
                <a:latin typeface="+mj-lt"/>
              </a:rPr>
              <a:t>Givers are highly empathetic and caring individuals who put others' needs above their own. They have intuitive abilities to anticipate the emotional gaps of others and support them. They find great joy in being available and are seen as a source of encouragement or a shoulder to cry on.</a:t>
            </a:r>
            <a:r>
              <a:rPr lang="fa-IR" dirty="0">
                <a:solidFill>
                  <a:srgbClr val="202124"/>
                </a:solidFill>
                <a:latin typeface="+mj-lt"/>
              </a:rPr>
              <a:t> </a:t>
            </a:r>
            <a:r>
              <a:rPr lang="en-US" dirty="0">
                <a:solidFill>
                  <a:srgbClr val="202124"/>
                </a:solidFill>
                <a:latin typeface="+mj-lt"/>
              </a:rPr>
              <a:t>In short, givers succeed because their giving leads to quality relationships, which benefit them in the long run. With such strong relationships, it's no wonder givers are also happier people than takers.</a:t>
            </a:r>
          </a:p>
          <a:p>
            <a:pPr algn="r"/>
            <a:endParaRPr lang="fa-IR" b="0" i="0" dirty="0">
              <a:solidFill>
                <a:srgbClr val="202124"/>
              </a:solidFill>
              <a:effectLst/>
              <a:latin typeface="Helvetica Neue"/>
            </a:endParaRPr>
          </a:p>
          <a:p>
            <a:pPr algn="r"/>
            <a:r>
              <a:rPr lang="fa-IR" b="0" i="0" dirty="0">
                <a:solidFill>
                  <a:srgbClr val="202124"/>
                </a:solidFill>
                <a:effectLst/>
                <a:latin typeface="Helvetica Neue"/>
              </a:rPr>
              <a:t>این شخصیت‌ها معمولاً در سطوح میانی مدیریت کمتر موفق هستند و یا در سطوح بالای مدیریت قرار می‌گیرند و یا در سطح پایین باقی می‌مانند</a:t>
            </a:r>
          </a:p>
          <a:p>
            <a:pPr algn="r"/>
            <a:r>
              <a:rPr lang="fa-IR" dirty="0">
                <a:solidFill>
                  <a:srgbClr val="202124"/>
                </a:solidFill>
                <a:latin typeface="Helvetica Neue"/>
              </a:rPr>
              <a:t>اگرچه عموماً از رفتار خود راضی هستند و انرژی درونی بالایی دارند ولی گاه دچار سرخوردگی می‌شوند به خصوص زمانی که توسط چندین فرد گیرنده احاطه شده‌باشند</a:t>
            </a:r>
          </a:p>
          <a:p>
            <a:pPr algn="r"/>
            <a:r>
              <a:rPr lang="fa-IR" dirty="0">
                <a:solidFill>
                  <a:srgbClr val="202124"/>
                </a:solidFill>
                <a:latin typeface="Helvetica Neue"/>
              </a:rPr>
              <a:t>حضور آنها در یک سازمان بسیار مثبت و انرژی بخش است ولی اگر سازمان در جهت حمایت آنها تنظیم نشده‌باشد عده‌ای از پرسنل به سمت سواستفاده از این شخصیتها خواهند رفت لذا مدیران باید آگاهانه حمایت خاص از ایشان به عمل آورند</a:t>
            </a:r>
            <a:endParaRPr lang="en-US" dirty="0"/>
          </a:p>
        </p:txBody>
      </p:sp>
    </p:spTree>
    <p:extLst>
      <p:ext uri="{BB962C8B-B14F-4D97-AF65-F5344CB8AC3E}">
        <p14:creationId xmlns:p14="http://schemas.microsoft.com/office/powerpoint/2010/main" val="318571289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7F62-472C-414B-93A9-637D266C43CF}"/>
              </a:ext>
            </a:extLst>
          </p:cNvPr>
          <p:cNvSpPr>
            <a:spLocks noGrp="1"/>
          </p:cNvSpPr>
          <p:nvPr>
            <p:ph type="title"/>
          </p:nvPr>
        </p:nvSpPr>
        <p:spPr/>
        <p:txBody>
          <a:bodyPr/>
          <a:lstStyle/>
          <a:p>
            <a:r>
              <a:rPr lang="fa-IR" dirty="0"/>
              <a:t>شخصیتهای تعاملی</a:t>
            </a:r>
            <a:endParaRPr lang="en-US" dirty="0"/>
          </a:p>
        </p:txBody>
      </p:sp>
      <p:sp>
        <p:nvSpPr>
          <p:cNvPr id="3" name="Content Placeholder 2">
            <a:extLst>
              <a:ext uri="{FF2B5EF4-FFF2-40B4-BE49-F238E27FC236}">
                <a16:creationId xmlns:a16="http://schemas.microsoft.com/office/drawing/2014/main" id="{2CA0EF14-7A69-45B1-955C-3114B2E4B7C2}"/>
              </a:ext>
            </a:extLst>
          </p:cNvPr>
          <p:cNvSpPr>
            <a:spLocks noGrp="1"/>
          </p:cNvSpPr>
          <p:nvPr>
            <p:ph idx="1"/>
          </p:nvPr>
        </p:nvSpPr>
        <p:spPr/>
        <p:txBody>
          <a:bodyPr/>
          <a:lstStyle/>
          <a:p>
            <a:r>
              <a:rPr lang="fa-IR" dirty="0"/>
              <a:t>به صورت مطلق نه دهنده هستند و نه گیرنده. سعی می‌کنند منافع خود و سایرین را در حد متعادلی حفظ نمایند.</a:t>
            </a:r>
          </a:p>
          <a:p>
            <a:r>
              <a:rPr lang="fa-IR" dirty="0"/>
              <a:t>برای یک سازمان حضور افراد تعاملی الزامی است و باید عمده افراد از این دسته باشند.</a:t>
            </a:r>
          </a:p>
          <a:p>
            <a:endParaRPr lang="en-US" dirty="0"/>
          </a:p>
        </p:txBody>
      </p:sp>
    </p:spTree>
    <p:extLst>
      <p:ext uri="{BB962C8B-B14F-4D97-AF65-F5344CB8AC3E}">
        <p14:creationId xmlns:p14="http://schemas.microsoft.com/office/powerpoint/2010/main" val="1383414655"/>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9ECC-CBE5-4471-973A-73ADA6196CDC}"/>
              </a:ext>
            </a:extLst>
          </p:cNvPr>
          <p:cNvSpPr>
            <a:spLocks noGrp="1"/>
          </p:cNvSpPr>
          <p:nvPr>
            <p:ph type="title"/>
          </p:nvPr>
        </p:nvSpPr>
        <p:spPr>
          <a:xfrm>
            <a:off x="1175657" y="321583"/>
            <a:ext cx="10515600" cy="1325563"/>
          </a:xfrm>
        </p:spPr>
        <p:txBody>
          <a:bodyPr/>
          <a:lstStyle/>
          <a:p>
            <a:r>
              <a:rPr lang="fa-IR" dirty="0"/>
              <a:t>دردسرسازها </a:t>
            </a:r>
            <a:r>
              <a:rPr lang="fa-IR" sz="3200" dirty="0"/>
              <a:t>(آیا شما به صورت افراطی در این گروهها قرار دارید؟)</a:t>
            </a:r>
            <a:endParaRPr lang="en-US" dirty="0"/>
          </a:p>
        </p:txBody>
      </p:sp>
      <p:graphicFrame>
        <p:nvGraphicFramePr>
          <p:cNvPr id="6" name="Table 6">
            <a:extLst>
              <a:ext uri="{FF2B5EF4-FFF2-40B4-BE49-F238E27FC236}">
                <a16:creationId xmlns:a16="http://schemas.microsoft.com/office/drawing/2014/main" id="{BBE05442-4A57-41FC-80C8-4E8BDD443DF8}"/>
              </a:ext>
            </a:extLst>
          </p:cNvPr>
          <p:cNvGraphicFramePr>
            <a:graphicFrameLocks noGrp="1"/>
          </p:cNvGraphicFramePr>
          <p:nvPr>
            <p:ph idx="1"/>
          </p:nvPr>
        </p:nvGraphicFramePr>
        <p:xfrm>
          <a:off x="381000" y="1553482"/>
          <a:ext cx="11604172" cy="5217160"/>
        </p:xfrm>
        <a:graphic>
          <a:graphicData uri="http://schemas.openxmlformats.org/drawingml/2006/table">
            <a:tbl>
              <a:tblPr firstRow="1" bandRow="1">
                <a:tableStyleId>{5C22544A-7EE6-4342-B048-85BDC9FD1C3A}</a:tableStyleId>
              </a:tblPr>
              <a:tblGrid>
                <a:gridCol w="4967714">
                  <a:extLst>
                    <a:ext uri="{9D8B030D-6E8A-4147-A177-3AD203B41FA5}">
                      <a16:colId xmlns:a16="http://schemas.microsoft.com/office/drawing/2014/main" val="4123373453"/>
                    </a:ext>
                  </a:extLst>
                </a:gridCol>
                <a:gridCol w="4296029">
                  <a:extLst>
                    <a:ext uri="{9D8B030D-6E8A-4147-A177-3AD203B41FA5}">
                      <a16:colId xmlns:a16="http://schemas.microsoft.com/office/drawing/2014/main" val="548957787"/>
                    </a:ext>
                  </a:extLst>
                </a:gridCol>
                <a:gridCol w="2340429">
                  <a:extLst>
                    <a:ext uri="{9D8B030D-6E8A-4147-A177-3AD203B41FA5}">
                      <a16:colId xmlns:a16="http://schemas.microsoft.com/office/drawing/2014/main" val="3393357738"/>
                    </a:ext>
                  </a:extLst>
                </a:gridCol>
              </a:tblGrid>
              <a:tr h="370840">
                <a:tc>
                  <a:txBody>
                    <a:bodyPr/>
                    <a:lstStyle/>
                    <a:p>
                      <a:pPr algn="r" rtl="1"/>
                      <a:r>
                        <a:rPr lang="fa-IR" dirty="0">
                          <a:cs typeface="B Mitra" panose="00000400000000000000" pitchFamily="2" charset="-78"/>
                        </a:rPr>
                        <a:t>شیوه مدیریت ایشان</a:t>
                      </a:r>
                      <a:endParaRPr lang="en-US" dirty="0">
                        <a:cs typeface="B Mitra" panose="00000400000000000000" pitchFamily="2" charset="-78"/>
                      </a:endParaRPr>
                    </a:p>
                  </a:txBody>
                  <a:tcPr/>
                </a:tc>
                <a:tc>
                  <a:txBody>
                    <a:bodyPr/>
                    <a:lstStyle/>
                    <a:p>
                      <a:pPr algn="r" rtl="1"/>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نوع دردسر ایجاد شده</a:t>
                      </a:r>
                      <a:endParaRPr lang="en-US" dirty="0">
                        <a:cs typeface="B Mitra" panose="00000400000000000000" pitchFamily="2" charset="-78"/>
                      </a:endParaRPr>
                    </a:p>
                  </a:txBody>
                  <a:tcPr/>
                </a:tc>
                <a:extLst>
                  <a:ext uri="{0D108BD9-81ED-4DB2-BD59-A6C34878D82A}">
                    <a16:rowId xmlns:a16="http://schemas.microsoft.com/office/drawing/2014/main" val="3476247681"/>
                  </a:ext>
                </a:extLst>
              </a:tr>
              <a:tr h="370840">
                <a:tc>
                  <a:txBody>
                    <a:bodyPr/>
                    <a:lstStyle/>
                    <a:p>
                      <a:pPr algn="r" rtl="1"/>
                      <a:r>
                        <a:rPr lang="fa-IR" dirty="0">
                          <a:cs typeface="B Mitra" panose="00000400000000000000" pitchFamily="2" charset="-78"/>
                        </a:rPr>
                        <a:t>اگر از نوع دست‌یافتنی هستند با آنها محکم برخورد کنید و به سرعت قواعد بازی را برایشان روشن کنید. اما اگر از نوع دوم هستند سرشاخ نشوید چراکه آنها از جدل لذت می‌برند و شما خسته خواهیدشد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خشن، سوال‌پیج کردن، غرور عاطفی، سماجت، دنیا را برد و باخت می‌بینند. می‌خواهند خود را برای دیگران ثابت کنند. به دو گروه دست‌یافتنی (قابل کنترل) و غیرقابل دست‌یافتنی (غیرقابل کنترل) تقسیم می‌شوند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پرخاشگرها (</a:t>
                      </a:r>
                      <a:r>
                        <a:rPr lang="en-US" dirty="0">
                          <a:cs typeface="B Mitra" panose="00000400000000000000" pitchFamily="2" charset="-78"/>
                        </a:rPr>
                        <a:t>aggressors</a:t>
                      </a:r>
                      <a:r>
                        <a:rPr lang="fa-IR" dirty="0">
                          <a:cs typeface="B Mitra" panose="00000400000000000000" pitchFamily="2" charset="-78"/>
                        </a:rPr>
                        <a:t>)</a:t>
                      </a:r>
                      <a:endParaRPr lang="en-US" dirty="0">
                        <a:cs typeface="B Mitra" panose="00000400000000000000" pitchFamily="2" charset="-78"/>
                      </a:endParaRPr>
                    </a:p>
                  </a:txBody>
                  <a:tcPr/>
                </a:tc>
                <a:extLst>
                  <a:ext uri="{0D108BD9-81ED-4DB2-BD59-A6C34878D82A}">
                    <a16:rowId xmlns:a16="http://schemas.microsoft.com/office/drawing/2014/main" val="3936727196"/>
                  </a:ext>
                </a:extLst>
              </a:tr>
              <a:tr h="370840">
                <a:tc>
                  <a:txBody>
                    <a:bodyPr/>
                    <a:lstStyle/>
                    <a:p>
                      <a:pPr algn="r" rtl="1"/>
                      <a:r>
                        <a:rPr lang="fa-IR" dirty="0">
                          <a:cs typeface="B Mitra" panose="00000400000000000000" pitchFamily="2" charset="-78"/>
                        </a:rPr>
                        <a:t>بگذارید حرفشان را بزنند، خیلی بحث نکنید، حرفهایشان را گوش دهید ولی سعی کنید برایشان روشن کنید که وقت برای همه است، انتظار نداشته‌باشید نظرات شما را تایید کنند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برای هر چیزی نظری دارند. نظرات دیگران را به سادگی از خود می‌دانند، اهل جدل فکری هستند. به دو دسته اسپاک (همه‌چیز دان واقعی </a:t>
                      </a:r>
                      <a:r>
                        <a:rPr lang="en-US" dirty="0">
                          <a:cs typeface="B Mitra" panose="00000400000000000000" pitchFamily="2" charset="-78"/>
                        </a:rPr>
                        <a:t>Spock</a:t>
                      </a:r>
                      <a:r>
                        <a:rPr lang="fa-IR" dirty="0">
                          <a:cs typeface="B Mitra" panose="00000400000000000000" pitchFamily="2" charset="-78"/>
                        </a:rPr>
                        <a:t>) و حراف (تظاهر به دانایی</a:t>
                      </a:r>
                      <a:r>
                        <a:rPr lang="en-US" dirty="0">
                          <a:cs typeface="B Mitra" panose="00000400000000000000" pitchFamily="2" charset="-78"/>
                        </a:rPr>
                        <a:t>windbags </a:t>
                      </a:r>
                      <a:r>
                        <a:rPr lang="fa-IR" dirty="0">
                          <a:cs typeface="B Mitra" panose="00000400000000000000" pitchFamily="2" charset="-78"/>
                        </a:rPr>
                        <a:t>) تقسیم می‌شوند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همه‌چیز دانها (</a:t>
                      </a:r>
                      <a:r>
                        <a:rPr lang="en-US" dirty="0">
                          <a:cs typeface="B Mitra" panose="00000400000000000000" pitchFamily="2" charset="-78"/>
                        </a:rPr>
                        <a:t>know-It-Alls</a:t>
                      </a:r>
                      <a:r>
                        <a:rPr lang="fa-IR" dirty="0">
                          <a:cs typeface="B Mitra" panose="00000400000000000000" pitchFamily="2" charset="-78"/>
                        </a:rPr>
                        <a:t>)</a:t>
                      </a:r>
                      <a:endParaRPr lang="en-US" dirty="0">
                        <a:cs typeface="B Mitra" panose="00000400000000000000" pitchFamily="2" charset="-78"/>
                      </a:endParaRPr>
                    </a:p>
                  </a:txBody>
                  <a:tcPr/>
                </a:tc>
                <a:extLst>
                  <a:ext uri="{0D108BD9-81ED-4DB2-BD59-A6C34878D82A}">
                    <a16:rowId xmlns:a16="http://schemas.microsoft.com/office/drawing/2014/main" val="3911845961"/>
                  </a:ext>
                </a:extLst>
              </a:tr>
              <a:tr h="370840">
                <a:tc>
                  <a:txBody>
                    <a:bodyPr/>
                    <a:lstStyle/>
                    <a:p>
                      <a:pPr algn="r" rtl="1"/>
                      <a:r>
                        <a:rPr lang="fa-IR" dirty="0">
                          <a:cs typeface="B Mitra" panose="00000400000000000000" pitchFamily="2" charset="-78"/>
                        </a:rPr>
                        <a:t>از افتادن در تله منفی‌بافی‌های آنها برحذر باشید، بهترین سوال برای کنترل آنها این است "</a:t>
                      </a:r>
                      <a:r>
                        <a:rPr lang="fa-IR" i="1" dirty="0">
                          <a:cs typeface="B Mitra" panose="00000400000000000000" pitchFamily="2" charset="-78"/>
                        </a:rPr>
                        <a:t>بدترین سناریو ممکن از نظر شما چیست</a:t>
                      </a:r>
                      <a:r>
                        <a:rPr lang="fa-IR" dirty="0">
                          <a:cs typeface="B Mitra" panose="00000400000000000000" pitchFamily="2" charset="-78"/>
                        </a:rPr>
                        <a:t>؟" در صورت نیاز آنها را به حال خودشون واگذارید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سیاه‌نمایی، دیدن نیمه خالی لیوان، وکیل مدافع شیطان، احساس می‌کنند همه برای شکست ایده‌هایشان نقشه کشیده‌اند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منفی‌نگرها (</a:t>
                      </a:r>
                      <a:r>
                        <a:rPr lang="en-US" dirty="0">
                          <a:cs typeface="B Mitra" panose="00000400000000000000" pitchFamily="2" charset="-78"/>
                        </a:rPr>
                        <a:t>negativists</a:t>
                      </a:r>
                      <a:r>
                        <a:rPr lang="fa-IR" dirty="0">
                          <a:cs typeface="B Mitra" panose="00000400000000000000" pitchFamily="2" charset="-78"/>
                        </a:rPr>
                        <a:t>)</a:t>
                      </a:r>
                    </a:p>
                  </a:txBody>
                  <a:tcPr/>
                </a:tc>
                <a:extLst>
                  <a:ext uri="{0D108BD9-81ED-4DB2-BD59-A6C34878D82A}">
                    <a16:rowId xmlns:a16="http://schemas.microsoft.com/office/drawing/2014/main" val="3096197210"/>
                  </a:ext>
                </a:extLst>
              </a:tr>
              <a:tr h="370840">
                <a:tc>
                  <a:txBody>
                    <a:bodyPr/>
                    <a:lstStyle/>
                    <a:p>
                      <a:pPr algn="r" rtl="1"/>
                      <a:r>
                        <a:rPr lang="fa-IR" dirty="0">
                          <a:cs typeface="B Mitra" panose="00000400000000000000" pitchFamily="2" charset="-78"/>
                        </a:rPr>
                        <a:t>وظایف خود را در ارتباط با آنها بسیار خوب انجام دهید، خط مشی‌ها و قوانین مرتبط را خوب فرا بگیرید، در ارتباط با آنها وارد جزئیات شوید. گاهی ممکن است ترجیح دهید کل کار را خودتون قبول کنید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وسیله از هدف مهمتر است، تمام مقررات را حفظ هستند، علاقمند به اتصال به مدیر ارشداند، بروکراتیک هستند و مسیر انجام کار برایشان بسیار مهم استم</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قانون‌مدارها (</a:t>
                      </a:r>
                      <a:r>
                        <a:rPr lang="en-US" dirty="0">
                          <a:cs typeface="B Mitra" panose="00000400000000000000" pitchFamily="2" charset="-78"/>
                        </a:rPr>
                        <a:t>sticklers</a:t>
                      </a:r>
                      <a:r>
                        <a:rPr lang="fa-IR" dirty="0">
                          <a:cs typeface="B Mitra" panose="00000400000000000000" pitchFamily="2" charset="-78"/>
                        </a:rPr>
                        <a:t>)</a:t>
                      </a:r>
                      <a:endParaRPr lang="en-US" dirty="0">
                        <a:cs typeface="B Mitra" panose="00000400000000000000" pitchFamily="2" charset="-78"/>
                      </a:endParaRPr>
                    </a:p>
                  </a:txBody>
                  <a:tcPr/>
                </a:tc>
                <a:extLst>
                  <a:ext uri="{0D108BD9-81ED-4DB2-BD59-A6C34878D82A}">
                    <a16:rowId xmlns:a16="http://schemas.microsoft.com/office/drawing/2014/main" val="3155814983"/>
                  </a:ext>
                </a:extLst>
              </a:tr>
              <a:tr h="370840">
                <a:tc>
                  <a:txBody>
                    <a:bodyPr/>
                    <a:lstStyle/>
                    <a:p>
                      <a:pPr algn="r" rtl="1"/>
                      <a:r>
                        <a:rPr lang="fa-IR" dirty="0">
                          <a:cs typeface="B Mitra" panose="00000400000000000000" pitchFamily="2" charset="-78"/>
                        </a:rPr>
                        <a:t>سعی کنید با آنها رک و صریح باشید و آنها نیز با شما صریح صحبت کنند، در حل مسائل به آنها کمک کنید، و بگذارید شک و تردیدهای خود را بیان کنند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نمی‌توان تصمیم جدی بگیرند، همه چیز را معلق نگه می‌دارند،می‌خواهد همه را راضی نگه دارند، الان ریسک نیستند</a:t>
                      </a:r>
                      <a:endParaRPr lang="en-US" dirty="0">
                        <a:cs typeface="B Mitra" panose="00000400000000000000" pitchFamily="2" charset="-78"/>
                      </a:endParaRPr>
                    </a:p>
                  </a:txBody>
                  <a:tcPr/>
                </a:tc>
                <a:tc>
                  <a:txBody>
                    <a:bodyPr/>
                    <a:lstStyle/>
                    <a:p>
                      <a:pPr algn="r" rtl="1"/>
                      <a:r>
                        <a:rPr lang="fa-IR" dirty="0">
                          <a:cs typeface="B Mitra" panose="00000400000000000000" pitchFamily="2" charset="-78"/>
                        </a:rPr>
                        <a:t>مرددها (</a:t>
                      </a:r>
                      <a:r>
                        <a:rPr lang="en-US" dirty="0">
                          <a:cs typeface="B Mitra" panose="00000400000000000000" pitchFamily="2" charset="-78"/>
                        </a:rPr>
                        <a:t>indecisive</a:t>
                      </a:r>
                      <a:r>
                        <a:rPr lang="fa-IR" dirty="0">
                          <a:cs typeface="B Mitra" panose="00000400000000000000" pitchFamily="2" charset="-78"/>
                        </a:rPr>
                        <a:t>)</a:t>
                      </a:r>
                      <a:endParaRPr lang="en-US" dirty="0">
                        <a:cs typeface="B Mitra" panose="00000400000000000000" pitchFamily="2" charset="-78"/>
                      </a:endParaRPr>
                    </a:p>
                  </a:txBody>
                  <a:tcPr/>
                </a:tc>
                <a:extLst>
                  <a:ext uri="{0D108BD9-81ED-4DB2-BD59-A6C34878D82A}">
                    <a16:rowId xmlns:a16="http://schemas.microsoft.com/office/drawing/2014/main" val="1643341382"/>
                  </a:ext>
                </a:extLst>
              </a:tr>
            </a:tbl>
          </a:graphicData>
        </a:graphic>
      </p:graphicFrame>
    </p:spTree>
    <p:extLst>
      <p:ext uri="{BB962C8B-B14F-4D97-AF65-F5344CB8AC3E}">
        <p14:creationId xmlns:p14="http://schemas.microsoft.com/office/powerpoint/2010/main" val="308598084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3740-D0FD-4A67-B558-95F7461E4A93}"/>
              </a:ext>
            </a:extLst>
          </p:cNvPr>
          <p:cNvSpPr>
            <a:spLocks noGrp="1"/>
          </p:cNvSpPr>
          <p:nvPr>
            <p:ph type="title"/>
          </p:nvPr>
        </p:nvSpPr>
        <p:spPr/>
        <p:txBody>
          <a:bodyPr/>
          <a:lstStyle/>
          <a:p>
            <a:r>
              <a:rPr lang="fa-IR" dirty="0"/>
              <a:t>شخصیت و عوامل موثر بر آن</a:t>
            </a:r>
            <a:endParaRPr lang="en-US" dirty="0"/>
          </a:p>
        </p:txBody>
      </p:sp>
      <p:sp>
        <p:nvSpPr>
          <p:cNvPr id="3" name="Content Placeholder 2">
            <a:extLst>
              <a:ext uri="{FF2B5EF4-FFF2-40B4-BE49-F238E27FC236}">
                <a16:creationId xmlns:a16="http://schemas.microsoft.com/office/drawing/2014/main" id="{673A84D1-B252-4B4F-8182-745E25B993BA}"/>
              </a:ext>
            </a:extLst>
          </p:cNvPr>
          <p:cNvSpPr>
            <a:spLocks noGrp="1"/>
          </p:cNvSpPr>
          <p:nvPr>
            <p:ph idx="1"/>
          </p:nvPr>
        </p:nvSpPr>
        <p:spPr>
          <a:xfrm>
            <a:off x="6766560" y="1427592"/>
            <a:ext cx="5114364" cy="4351338"/>
          </a:xfrm>
        </p:spPr>
        <p:txBody>
          <a:bodyPr/>
          <a:lstStyle/>
          <a:p>
            <a:r>
              <a:rPr lang="fa-IR" dirty="0"/>
              <a:t>الگوهای رفتاری ثابت و منحصر به فرد که در موقعیتهای مختلف خود را نشان می‌دهد.</a:t>
            </a:r>
          </a:p>
          <a:p>
            <a:endParaRPr lang="fa-IR" dirty="0"/>
          </a:p>
          <a:p>
            <a:r>
              <a:rPr lang="fa-IR" dirty="0"/>
              <a:t>ریشه کلمه </a:t>
            </a:r>
            <a:r>
              <a:rPr lang="en-US" dirty="0"/>
              <a:t>personality</a:t>
            </a:r>
            <a:r>
              <a:rPr lang="fa-IR" dirty="0"/>
              <a:t> به معنای نقاب است.</a:t>
            </a:r>
          </a:p>
          <a:p>
            <a:endParaRPr lang="en-US" dirty="0"/>
          </a:p>
        </p:txBody>
      </p:sp>
      <p:graphicFrame>
        <p:nvGraphicFramePr>
          <p:cNvPr id="4" name="Diagram 3">
            <a:extLst>
              <a:ext uri="{FF2B5EF4-FFF2-40B4-BE49-F238E27FC236}">
                <a16:creationId xmlns:a16="http://schemas.microsoft.com/office/drawing/2014/main" id="{C802ACA2-58DE-40E5-8E4A-BEBF7ED450EA}"/>
              </a:ext>
            </a:extLst>
          </p:cNvPr>
          <p:cNvGraphicFramePr/>
          <p:nvPr>
            <p:extLst>
              <p:ext uri="{D42A27DB-BD31-4B8C-83A1-F6EECF244321}">
                <p14:modId xmlns:p14="http://schemas.microsoft.com/office/powerpoint/2010/main" val="1428773952"/>
              </p:ext>
            </p:extLst>
          </p:nvPr>
        </p:nvGraphicFramePr>
        <p:xfrm>
          <a:off x="124310" y="1000461"/>
          <a:ext cx="6269318" cy="5342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225028"/>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75B9117-A68E-4B61-B279-377E301F673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4BC57D5-C0AA-4A8C-9644-6A30EAA07A5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27D312B-1517-46F4-AD24-E95635667C6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8F6BC31-5D2D-46E7-80E7-C5924C3D49C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FC735100-70B9-413B-8B5D-6E4D734E10F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0CC2E8FB-6D86-4713-AB65-3B294B05C1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E1B6-EF69-43BA-89AB-97AF796B90F5}"/>
              </a:ext>
            </a:extLst>
          </p:cNvPr>
          <p:cNvSpPr>
            <a:spLocks noGrp="1"/>
          </p:cNvSpPr>
          <p:nvPr>
            <p:ph type="title"/>
          </p:nvPr>
        </p:nvSpPr>
        <p:spPr/>
        <p:txBody>
          <a:bodyPr/>
          <a:lstStyle/>
          <a:p>
            <a:r>
              <a:rPr lang="fa-IR" dirty="0"/>
              <a:t>رئیس معمولاً چه کسانی را دو خود جمع می‌کند؟</a:t>
            </a:r>
            <a:endParaRPr lang="en-US" dirty="0"/>
          </a:p>
        </p:txBody>
      </p:sp>
      <p:sp>
        <p:nvSpPr>
          <p:cNvPr id="3" name="Content Placeholder 2">
            <a:extLst>
              <a:ext uri="{FF2B5EF4-FFF2-40B4-BE49-F238E27FC236}">
                <a16:creationId xmlns:a16="http://schemas.microsoft.com/office/drawing/2014/main" id="{809A1BE8-708C-4A7B-8BCA-1A28165950F6}"/>
              </a:ext>
            </a:extLst>
          </p:cNvPr>
          <p:cNvSpPr>
            <a:spLocks noGrp="1"/>
          </p:cNvSpPr>
          <p:nvPr>
            <p:ph idx="1"/>
          </p:nvPr>
        </p:nvSpPr>
        <p:spPr/>
        <p:txBody>
          <a:bodyPr/>
          <a:lstStyle/>
          <a:p>
            <a:r>
              <a:rPr lang="fa-IR" dirty="0"/>
              <a:t>همه ما دوست داریم افرادی هم فکر و هم سلیقه دور ما جمع شوند. اما در کار مدیریتی یک دست شدن اصلاً خوب نیست.</a:t>
            </a:r>
          </a:p>
          <a:p>
            <a:pPr marL="0" indent="0">
              <a:buNone/>
            </a:pPr>
            <a:r>
              <a:rPr lang="fa-IR" dirty="0"/>
              <a:t>تیم مدیریتی هر چه بیشتر تنوع داشته‎باشند بهتر است. اما اگر شرایط ایجاب می‌کنند که مثلا همه عملگرا باشند باید مشاورین و افراد در گروه وارد شوند که اهل مطالعه و تفکر و تفسیر و تحلیل باشند.</a:t>
            </a:r>
          </a:p>
          <a:p>
            <a:pPr marL="0" indent="0">
              <a:buNone/>
            </a:pPr>
            <a:endParaRPr lang="en-US" dirty="0"/>
          </a:p>
        </p:txBody>
      </p:sp>
      <p:graphicFrame>
        <p:nvGraphicFramePr>
          <p:cNvPr id="4" name="Table 4">
            <a:extLst>
              <a:ext uri="{FF2B5EF4-FFF2-40B4-BE49-F238E27FC236}">
                <a16:creationId xmlns:a16="http://schemas.microsoft.com/office/drawing/2014/main" id="{D8F0A22F-B4A2-40FA-A703-6C69CBB442DD}"/>
              </a:ext>
            </a:extLst>
          </p:cNvPr>
          <p:cNvGraphicFramePr>
            <a:graphicFrameLocks noGrp="1"/>
          </p:cNvGraphicFramePr>
          <p:nvPr/>
        </p:nvGraphicFramePr>
        <p:xfrm>
          <a:off x="2884715" y="4098517"/>
          <a:ext cx="6858000" cy="2560320"/>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3117273">
                  <a:extLst>
                    <a:ext uri="{9D8B030D-6E8A-4147-A177-3AD203B41FA5}">
                      <a16:colId xmlns:a16="http://schemas.microsoft.com/office/drawing/2014/main" val="737994067"/>
                    </a:ext>
                  </a:extLst>
                </a:gridCol>
                <a:gridCol w="3740727">
                  <a:extLst>
                    <a:ext uri="{9D8B030D-6E8A-4147-A177-3AD203B41FA5}">
                      <a16:colId xmlns:a16="http://schemas.microsoft.com/office/drawing/2014/main" val="4049748921"/>
                    </a:ext>
                  </a:extLst>
                </a:gridCol>
              </a:tblGrid>
              <a:tr h="576818">
                <a:tc>
                  <a:txBody>
                    <a:bodyPr/>
                    <a:lstStyle/>
                    <a:p>
                      <a:pPr algn="ctr" rtl="1"/>
                      <a:r>
                        <a:rPr lang="fa-IR" sz="3600" b="0" dirty="0">
                          <a:solidFill>
                            <a:srgbClr val="FFFF00"/>
                          </a:solidFill>
                          <a:effectLst>
                            <a:outerShdw blurRad="38100" dist="38100" dir="2700000" algn="tl">
                              <a:srgbClr val="000000">
                                <a:alpha val="43137"/>
                              </a:srgbClr>
                            </a:outerShdw>
                          </a:effectLst>
                          <a:cs typeface="B Mitra" panose="00000400000000000000" pitchFamily="2" charset="-78"/>
                        </a:rPr>
                        <a:t>برون‌گرا</a:t>
                      </a:r>
                      <a:endParaRPr lang="en-US" sz="3600" b="0" dirty="0">
                        <a:solidFill>
                          <a:srgbClr val="FFFF00"/>
                        </a:solidFill>
                        <a:effectLst>
                          <a:outerShdw blurRad="38100" dist="38100" dir="2700000" algn="tl">
                            <a:srgbClr val="000000">
                              <a:alpha val="43137"/>
                            </a:srgbClr>
                          </a:outerShdw>
                        </a:effectLst>
                        <a:cs typeface="B Mitra" panose="00000400000000000000" pitchFamily="2" charset="-78"/>
                      </a:endParaRPr>
                    </a:p>
                  </a:txBody>
                  <a:tcPr>
                    <a:solidFill>
                      <a:schemeClr val="accent5">
                        <a:lumMod val="50000"/>
                      </a:schemeClr>
                    </a:solidFill>
                  </a:tcPr>
                </a:tc>
                <a:tc>
                  <a:txBody>
                    <a:bodyPr/>
                    <a:lstStyle/>
                    <a:p>
                      <a:pPr algn="ctr" rtl="1"/>
                      <a:r>
                        <a:rPr lang="fa-IR" sz="3600" b="0" dirty="0">
                          <a:solidFill>
                            <a:srgbClr val="FFFF00"/>
                          </a:solidFill>
                          <a:effectLst>
                            <a:outerShdw blurRad="38100" dist="38100" dir="2700000" algn="tl">
                              <a:srgbClr val="000000">
                                <a:alpha val="43137"/>
                              </a:srgbClr>
                            </a:outerShdw>
                          </a:effectLst>
                          <a:cs typeface="B Mitra" panose="00000400000000000000" pitchFamily="2" charset="-78"/>
                        </a:rPr>
                        <a:t>درون‌گرا</a:t>
                      </a:r>
                      <a:endParaRPr lang="en-US" sz="3600" b="0" dirty="0">
                        <a:solidFill>
                          <a:srgbClr val="FFFF00"/>
                        </a:solidFill>
                        <a:effectLst>
                          <a:outerShdw blurRad="38100" dist="38100" dir="2700000" algn="tl">
                            <a:srgbClr val="000000">
                              <a:alpha val="43137"/>
                            </a:srgbClr>
                          </a:outerShdw>
                        </a:effectLst>
                        <a:cs typeface="B Mitra" panose="00000400000000000000" pitchFamily="2" charset="-78"/>
                      </a:endParaRPr>
                    </a:p>
                  </a:txBody>
                  <a:tcPr>
                    <a:solidFill>
                      <a:schemeClr val="accent5">
                        <a:lumMod val="50000"/>
                      </a:schemeClr>
                    </a:solidFill>
                  </a:tcPr>
                </a:tc>
                <a:extLst>
                  <a:ext uri="{0D108BD9-81ED-4DB2-BD59-A6C34878D82A}">
                    <a16:rowId xmlns:a16="http://schemas.microsoft.com/office/drawing/2014/main" val="2787395719"/>
                  </a:ext>
                </a:extLst>
              </a:tr>
              <a:tr h="576818">
                <a:tc>
                  <a:txBody>
                    <a:bodyPr/>
                    <a:lstStyle/>
                    <a:p>
                      <a:pPr algn="ctr" rtl="1"/>
                      <a:r>
                        <a:rPr lang="fa-IR" sz="3600" b="0" dirty="0">
                          <a:solidFill>
                            <a:srgbClr val="FFFF00"/>
                          </a:solidFill>
                          <a:effectLst>
                            <a:outerShdw blurRad="38100" dist="38100" dir="2700000" algn="tl">
                              <a:srgbClr val="000000">
                                <a:alpha val="43137"/>
                              </a:srgbClr>
                            </a:outerShdw>
                          </a:effectLst>
                          <a:cs typeface="B Mitra" panose="00000400000000000000" pitchFamily="2" charset="-78"/>
                        </a:rPr>
                        <a:t>شهودی-حسی</a:t>
                      </a:r>
                      <a:endParaRPr lang="en-US" sz="3600" b="0" dirty="0">
                        <a:solidFill>
                          <a:srgbClr val="FFFF00"/>
                        </a:solidFill>
                        <a:effectLst>
                          <a:outerShdw blurRad="38100" dist="38100" dir="2700000" algn="tl">
                            <a:srgbClr val="000000">
                              <a:alpha val="43137"/>
                            </a:srgbClr>
                          </a:outerShdw>
                        </a:effectLst>
                        <a:cs typeface="B Mitra" panose="00000400000000000000" pitchFamily="2" charset="-78"/>
                      </a:endParaRPr>
                    </a:p>
                  </a:txBody>
                  <a:tcPr>
                    <a:solidFill>
                      <a:schemeClr val="accent5">
                        <a:lumMod val="50000"/>
                      </a:schemeClr>
                    </a:solidFill>
                  </a:tcPr>
                </a:tc>
                <a:tc>
                  <a:txBody>
                    <a:bodyPr/>
                    <a:lstStyle/>
                    <a:p>
                      <a:pPr algn="ctr" rtl="1"/>
                      <a:r>
                        <a:rPr lang="fa-IR" sz="3600" b="0" dirty="0">
                          <a:solidFill>
                            <a:srgbClr val="FFFF00"/>
                          </a:solidFill>
                          <a:effectLst>
                            <a:outerShdw blurRad="38100" dist="38100" dir="2700000" algn="tl">
                              <a:srgbClr val="000000">
                                <a:alpha val="43137"/>
                              </a:srgbClr>
                            </a:outerShdw>
                          </a:effectLst>
                          <a:cs typeface="B Mitra" panose="00000400000000000000" pitchFamily="2" charset="-78"/>
                        </a:rPr>
                        <a:t>محاسبه‌گر</a:t>
                      </a:r>
                      <a:endParaRPr lang="en-US" sz="3600" b="0" dirty="0">
                        <a:solidFill>
                          <a:srgbClr val="FFFF00"/>
                        </a:solidFill>
                        <a:effectLst>
                          <a:outerShdw blurRad="38100" dist="38100" dir="2700000" algn="tl">
                            <a:srgbClr val="000000">
                              <a:alpha val="43137"/>
                            </a:srgbClr>
                          </a:outerShdw>
                        </a:effectLst>
                        <a:cs typeface="B Mitra" panose="00000400000000000000" pitchFamily="2" charset="-78"/>
                      </a:endParaRPr>
                    </a:p>
                  </a:txBody>
                  <a:tcPr>
                    <a:solidFill>
                      <a:schemeClr val="accent5">
                        <a:lumMod val="50000"/>
                      </a:schemeClr>
                    </a:solidFill>
                  </a:tcPr>
                </a:tc>
                <a:extLst>
                  <a:ext uri="{0D108BD9-81ED-4DB2-BD59-A6C34878D82A}">
                    <a16:rowId xmlns:a16="http://schemas.microsoft.com/office/drawing/2014/main" val="1584965571"/>
                  </a:ext>
                </a:extLst>
              </a:tr>
              <a:tr h="576818">
                <a:tc>
                  <a:txBody>
                    <a:bodyPr/>
                    <a:lstStyle/>
                    <a:p>
                      <a:pPr algn="ctr" rtl="1"/>
                      <a:r>
                        <a:rPr lang="fa-IR" sz="3600" b="0" dirty="0">
                          <a:solidFill>
                            <a:srgbClr val="FFFF00"/>
                          </a:solidFill>
                          <a:effectLst>
                            <a:outerShdw blurRad="38100" dist="38100" dir="2700000" algn="tl">
                              <a:srgbClr val="000000">
                                <a:alpha val="43137"/>
                              </a:srgbClr>
                            </a:outerShdw>
                          </a:effectLst>
                          <a:cs typeface="B Mitra" panose="00000400000000000000" pitchFamily="2" charset="-78"/>
                        </a:rPr>
                        <a:t>احساساتی</a:t>
                      </a:r>
                      <a:endParaRPr lang="en-US" sz="3600" b="0" dirty="0">
                        <a:solidFill>
                          <a:srgbClr val="FFFF00"/>
                        </a:solidFill>
                        <a:effectLst>
                          <a:outerShdw blurRad="38100" dist="38100" dir="2700000" algn="tl">
                            <a:srgbClr val="000000">
                              <a:alpha val="43137"/>
                            </a:srgbClr>
                          </a:outerShdw>
                        </a:effectLst>
                        <a:cs typeface="B Mitra" panose="00000400000000000000" pitchFamily="2" charset="-78"/>
                      </a:endParaRPr>
                    </a:p>
                  </a:txBody>
                  <a:tcPr>
                    <a:solidFill>
                      <a:schemeClr val="accent5">
                        <a:lumMod val="50000"/>
                      </a:schemeClr>
                    </a:solidFill>
                  </a:tcPr>
                </a:tc>
                <a:tc>
                  <a:txBody>
                    <a:bodyPr/>
                    <a:lstStyle/>
                    <a:p>
                      <a:pPr algn="ctr" rtl="1"/>
                      <a:r>
                        <a:rPr lang="fa-IR" sz="3600" b="0" dirty="0">
                          <a:solidFill>
                            <a:srgbClr val="FFFF00"/>
                          </a:solidFill>
                          <a:effectLst>
                            <a:outerShdw blurRad="38100" dist="38100" dir="2700000" algn="tl">
                              <a:srgbClr val="000000">
                                <a:alpha val="43137"/>
                              </a:srgbClr>
                            </a:outerShdw>
                          </a:effectLst>
                          <a:cs typeface="B Mitra" panose="00000400000000000000" pitchFamily="2" charset="-78"/>
                        </a:rPr>
                        <a:t>قانون‌مدار</a:t>
                      </a:r>
                      <a:endParaRPr lang="en-US" sz="3600" b="0" dirty="0">
                        <a:solidFill>
                          <a:srgbClr val="FFFF00"/>
                        </a:solidFill>
                        <a:effectLst>
                          <a:outerShdw blurRad="38100" dist="38100" dir="2700000" algn="tl">
                            <a:srgbClr val="000000">
                              <a:alpha val="43137"/>
                            </a:srgbClr>
                          </a:outerShdw>
                        </a:effectLst>
                        <a:cs typeface="B Mitra" panose="00000400000000000000" pitchFamily="2" charset="-78"/>
                      </a:endParaRPr>
                    </a:p>
                  </a:txBody>
                  <a:tcPr>
                    <a:solidFill>
                      <a:schemeClr val="accent5">
                        <a:lumMod val="50000"/>
                      </a:schemeClr>
                    </a:solidFill>
                  </a:tcPr>
                </a:tc>
                <a:extLst>
                  <a:ext uri="{0D108BD9-81ED-4DB2-BD59-A6C34878D82A}">
                    <a16:rowId xmlns:a16="http://schemas.microsoft.com/office/drawing/2014/main" val="3738645470"/>
                  </a:ext>
                </a:extLst>
              </a:tr>
              <a:tr h="576818">
                <a:tc>
                  <a:txBody>
                    <a:bodyPr/>
                    <a:lstStyle/>
                    <a:p>
                      <a:pPr algn="ctr" rtl="1"/>
                      <a:r>
                        <a:rPr lang="fa-IR" sz="3600" b="0" dirty="0">
                          <a:solidFill>
                            <a:srgbClr val="FFFF00"/>
                          </a:solidFill>
                          <a:effectLst>
                            <a:outerShdw blurRad="38100" dist="38100" dir="2700000" algn="tl">
                              <a:srgbClr val="000000">
                                <a:alpha val="43137"/>
                              </a:srgbClr>
                            </a:outerShdw>
                          </a:effectLst>
                          <a:cs typeface="B Mitra" panose="00000400000000000000" pitchFamily="2" charset="-78"/>
                        </a:rPr>
                        <a:t>کل‌نگر</a:t>
                      </a:r>
                      <a:endParaRPr lang="en-US" sz="3600" b="0" dirty="0">
                        <a:solidFill>
                          <a:srgbClr val="FFFF00"/>
                        </a:solidFill>
                        <a:effectLst>
                          <a:outerShdw blurRad="38100" dist="38100" dir="2700000" algn="tl">
                            <a:srgbClr val="000000">
                              <a:alpha val="43137"/>
                            </a:srgbClr>
                          </a:outerShdw>
                        </a:effectLst>
                        <a:cs typeface="B Mitra" panose="00000400000000000000" pitchFamily="2" charset="-78"/>
                      </a:endParaRPr>
                    </a:p>
                  </a:txBody>
                  <a:tcPr>
                    <a:solidFill>
                      <a:schemeClr val="accent5">
                        <a:lumMod val="50000"/>
                      </a:schemeClr>
                    </a:solidFill>
                  </a:tcPr>
                </a:tc>
                <a:tc>
                  <a:txBody>
                    <a:bodyPr/>
                    <a:lstStyle/>
                    <a:p>
                      <a:pPr algn="ctr" rtl="1"/>
                      <a:r>
                        <a:rPr lang="fa-IR" sz="3600" b="0" dirty="0">
                          <a:solidFill>
                            <a:srgbClr val="FFFF00"/>
                          </a:solidFill>
                          <a:effectLst>
                            <a:outerShdw blurRad="38100" dist="38100" dir="2700000" algn="tl">
                              <a:srgbClr val="000000">
                                <a:alpha val="43137"/>
                              </a:srgbClr>
                            </a:outerShdw>
                          </a:effectLst>
                          <a:cs typeface="B Mitra" panose="00000400000000000000" pitchFamily="2" charset="-78"/>
                        </a:rPr>
                        <a:t>جزءنگر</a:t>
                      </a:r>
                      <a:endParaRPr lang="en-US" sz="3600" b="0" dirty="0">
                        <a:solidFill>
                          <a:srgbClr val="FFFF00"/>
                        </a:solidFill>
                        <a:effectLst>
                          <a:outerShdw blurRad="38100" dist="38100" dir="2700000" algn="tl">
                            <a:srgbClr val="000000">
                              <a:alpha val="43137"/>
                            </a:srgbClr>
                          </a:outerShdw>
                        </a:effectLst>
                        <a:cs typeface="B Mitra" panose="00000400000000000000" pitchFamily="2" charset="-78"/>
                      </a:endParaRPr>
                    </a:p>
                  </a:txBody>
                  <a:tcPr>
                    <a:solidFill>
                      <a:schemeClr val="accent5">
                        <a:lumMod val="50000"/>
                      </a:schemeClr>
                    </a:solidFill>
                  </a:tcPr>
                </a:tc>
                <a:extLst>
                  <a:ext uri="{0D108BD9-81ED-4DB2-BD59-A6C34878D82A}">
                    <a16:rowId xmlns:a16="http://schemas.microsoft.com/office/drawing/2014/main" val="1725916882"/>
                  </a:ext>
                </a:extLst>
              </a:tr>
            </a:tbl>
          </a:graphicData>
        </a:graphic>
      </p:graphicFrame>
    </p:spTree>
    <p:extLst>
      <p:ext uri="{BB962C8B-B14F-4D97-AF65-F5344CB8AC3E}">
        <p14:creationId xmlns:p14="http://schemas.microsoft.com/office/powerpoint/2010/main" val="1838215859"/>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75ED-DA1B-4260-951E-5989F5ABBE89}"/>
              </a:ext>
            </a:extLst>
          </p:cNvPr>
          <p:cNvSpPr>
            <a:spLocks noGrp="1"/>
          </p:cNvSpPr>
          <p:nvPr>
            <p:ph type="title"/>
          </p:nvPr>
        </p:nvSpPr>
        <p:spPr/>
        <p:txBody>
          <a:bodyPr/>
          <a:lstStyle/>
          <a:p>
            <a:r>
              <a:rPr lang="fa-IR" dirty="0"/>
              <a:t>رابطه بین مهارت و پیچیدگی‌های شغلی</a:t>
            </a:r>
            <a:endParaRPr lang="en-US" dirty="0"/>
          </a:p>
        </p:txBody>
      </p:sp>
      <p:graphicFrame>
        <p:nvGraphicFramePr>
          <p:cNvPr id="4" name="Content Placeholder 3">
            <a:extLst>
              <a:ext uri="{FF2B5EF4-FFF2-40B4-BE49-F238E27FC236}">
                <a16:creationId xmlns:a16="http://schemas.microsoft.com/office/drawing/2014/main" id="{3CD13B0C-AAA3-4DBE-9596-901B6BFA7A44}"/>
              </a:ext>
            </a:extLst>
          </p:cNvPr>
          <p:cNvGraphicFramePr>
            <a:graphicFrameLocks noGrp="1"/>
          </p:cNvGraphicFramePr>
          <p:nvPr>
            <p:ph idx="1"/>
          </p:nvPr>
        </p:nvGraphicFramePr>
        <p:xfrm>
          <a:off x="-1377875" y="19834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8862ECD-3CD2-41FB-BFEE-7F060A5015D1}"/>
              </a:ext>
            </a:extLst>
          </p:cNvPr>
          <p:cNvSpPr txBox="1"/>
          <p:nvPr/>
        </p:nvSpPr>
        <p:spPr>
          <a:xfrm>
            <a:off x="2829043" y="1406198"/>
            <a:ext cx="2316916" cy="523220"/>
          </a:xfrm>
          <a:prstGeom prst="rect">
            <a:avLst/>
          </a:prstGeom>
          <a:noFill/>
        </p:spPr>
        <p:txBody>
          <a:bodyPr wrap="none" rtlCol="0">
            <a:spAutoFit/>
          </a:bodyPr>
          <a:lstStyle/>
          <a:p>
            <a:pPr algn="r" rtl="1"/>
            <a:r>
              <a:rPr lang="en-US" sz="2800" dirty="0">
                <a:cs typeface="B Titr" panose="00000700000000000000" pitchFamily="2" charset="-78"/>
              </a:rPr>
              <a:t>High challenge</a:t>
            </a:r>
          </a:p>
        </p:txBody>
      </p:sp>
      <p:grpSp>
        <p:nvGrpSpPr>
          <p:cNvPr id="9" name="Group 8">
            <a:extLst>
              <a:ext uri="{FF2B5EF4-FFF2-40B4-BE49-F238E27FC236}">
                <a16:creationId xmlns:a16="http://schemas.microsoft.com/office/drawing/2014/main" id="{4DE9832D-3145-4BE5-A0CA-AED76946FEB8}"/>
              </a:ext>
            </a:extLst>
          </p:cNvPr>
          <p:cNvGrpSpPr/>
          <p:nvPr/>
        </p:nvGrpSpPr>
        <p:grpSpPr>
          <a:xfrm>
            <a:off x="140625" y="3897501"/>
            <a:ext cx="7604881" cy="2960499"/>
            <a:chOff x="2249124" y="3739684"/>
            <a:chExt cx="7604881" cy="2960499"/>
          </a:xfrm>
        </p:grpSpPr>
        <p:sp>
          <p:nvSpPr>
            <p:cNvPr id="5" name="TextBox 4">
              <a:extLst>
                <a:ext uri="{FF2B5EF4-FFF2-40B4-BE49-F238E27FC236}">
                  <a16:creationId xmlns:a16="http://schemas.microsoft.com/office/drawing/2014/main" id="{B0E72B58-47CB-4A91-8060-E0622F4E6E4B}"/>
                </a:ext>
              </a:extLst>
            </p:cNvPr>
            <p:cNvSpPr txBox="1"/>
            <p:nvPr/>
          </p:nvSpPr>
          <p:spPr>
            <a:xfrm>
              <a:off x="8233047" y="3739684"/>
              <a:ext cx="1620958" cy="523220"/>
            </a:xfrm>
            <a:prstGeom prst="rect">
              <a:avLst/>
            </a:prstGeom>
            <a:noFill/>
          </p:spPr>
          <p:txBody>
            <a:bodyPr wrap="none" rtlCol="0">
              <a:spAutoFit/>
            </a:bodyPr>
            <a:lstStyle/>
            <a:p>
              <a:pPr algn="r" rtl="1"/>
              <a:r>
                <a:rPr lang="en-US" sz="2800" dirty="0">
                  <a:cs typeface="B Titr" panose="00000700000000000000" pitchFamily="2" charset="-78"/>
                </a:rPr>
                <a:t>High skills</a:t>
              </a:r>
            </a:p>
          </p:txBody>
        </p:sp>
        <p:sp>
          <p:nvSpPr>
            <p:cNvPr id="6" name="TextBox 5">
              <a:extLst>
                <a:ext uri="{FF2B5EF4-FFF2-40B4-BE49-F238E27FC236}">
                  <a16:creationId xmlns:a16="http://schemas.microsoft.com/office/drawing/2014/main" id="{77FE5DDB-05F3-4B80-8D69-4159DE6C7ED3}"/>
                </a:ext>
              </a:extLst>
            </p:cNvPr>
            <p:cNvSpPr txBox="1"/>
            <p:nvPr/>
          </p:nvSpPr>
          <p:spPr>
            <a:xfrm>
              <a:off x="4971910" y="6176963"/>
              <a:ext cx="2248180" cy="523220"/>
            </a:xfrm>
            <a:prstGeom prst="rect">
              <a:avLst/>
            </a:prstGeom>
            <a:noFill/>
          </p:spPr>
          <p:txBody>
            <a:bodyPr wrap="none" rtlCol="0">
              <a:spAutoFit/>
            </a:bodyPr>
            <a:lstStyle/>
            <a:p>
              <a:pPr algn="r" rtl="1"/>
              <a:r>
                <a:rPr lang="en-US" sz="2800" dirty="0">
                  <a:cs typeface="B Titr" panose="00000700000000000000" pitchFamily="2" charset="-78"/>
                </a:rPr>
                <a:t>Low challenge</a:t>
              </a:r>
            </a:p>
          </p:txBody>
        </p:sp>
        <p:sp>
          <p:nvSpPr>
            <p:cNvPr id="8" name="TextBox 7">
              <a:extLst>
                <a:ext uri="{FF2B5EF4-FFF2-40B4-BE49-F238E27FC236}">
                  <a16:creationId xmlns:a16="http://schemas.microsoft.com/office/drawing/2014/main" id="{1DA8E25E-EB39-468F-B494-579A5A70DB33}"/>
                </a:ext>
              </a:extLst>
            </p:cNvPr>
            <p:cNvSpPr txBox="1"/>
            <p:nvPr/>
          </p:nvSpPr>
          <p:spPr>
            <a:xfrm>
              <a:off x="2249124" y="3739684"/>
              <a:ext cx="1552221" cy="523220"/>
            </a:xfrm>
            <a:prstGeom prst="rect">
              <a:avLst/>
            </a:prstGeom>
            <a:noFill/>
          </p:spPr>
          <p:txBody>
            <a:bodyPr wrap="none" rtlCol="0">
              <a:spAutoFit/>
            </a:bodyPr>
            <a:lstStyle/>
            <a:p>
              <a:pPr algn="r" rtl="1"/>
              <a:r>
                <a:rPr lang="en-US" sz="2800" dirty="0">
                  <a:cs typeface="B Titr" panose="00000700000000000000" pitchFamily="2" charset="-78"/>
                </a:rPr>
                <a:t>Low skills</a:t>
              </a:r>
            </a:p>
          </p:txBody>
        </p:sp>
      </p:grpSp>
      <p:sp>
        <p:nvSpPr>
          <p:cNvPr id="10" name="TextBox 9">
            <a:extLst>
              <a:ext uri="{FF2B5EF4-FFF2-40B4-BE49-F238E27FC236}">
                <a16:creationId xmlns:a16="http://schemas.microsoft.com/office/drawing/2014/main" id="{116DD570-6D63-41C0-9420-C954A7C36B41}"/>
              </a:ext>
            </a:extLst>
          </p:cNvPr>
          <p:cNvSpPr txBox="1"/>
          <p:nvPr/>
        </p:nvSpPr>
        <p:spPr>
          <a:xfrm>
            <a:off x="5744584" y="1788865"/>
            <a:ext cx="6303981" cy="2062103"/>
          </a:xfrm>
          <a:prstGeom prst="rect">
            <a:avLst/>
          </a:prstGeom>
          <a:noFill/>
        </p:spPr>
        <p:txBody>
          <a:bodyPr wrap="square" rtlCol="0">
            <a:spAutoFit/>
          </a:bodyPr>
          <a:lstStyle/>
          <a:p>
            <a:pPr algn="r" rtl="1"/>
            <a:r>
              <a:rPr lang="fa-IR" sz="3200" dirty="0">
                <a:solidFill>
                  <a:srgbClr val="C00000"/>
                </a:solidFill>
                <a:effectLst>
                  <a:outerShdw blurRad="38100" dist="38100" dir="2700000" algn="tl">
                    <a:srgbClr val="000000">
                      <a:alpha val="43137"/>
                    </a:srgbClr>
                  </a:outerShdw>
                </a:effectLst>
                <a:cs typeface="B Titr" panose="00000700000000000000" pitchFamily="2" charset="-78"/>
              </a:rPr>
              <a:t>توانایی‌های خود را در مقایسه با پیچیدگی‌های کاریتان مقایسه نمایید و بررسی کنید واقع‌بینانه در کدام یک از این چهار قسمت قرار دارید</a:t>
            </a:r>
            <a:endParaRPr lang="en-US" sz="3200" dirty="0">
              <a:solidFill>
                <a:srgbClr val="C0000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31229155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2F29EA-52A2-4ED8-A260-46D31009AC95}"/>
              </a:ext>
            </a:extLst>
          </p:cNvPr>
          <p:cNvGraphicFramePr>
            <a:graphicFrameLocks noGrp="1"/>
          </p:cNvGraphicFramePr>
          <p:nvPr>
            <p:ph idx="1"/>
          </p:nvPr>
        </p:nvGraphicFramePr>
        <p:xfrm>
          <a:off x="838200" y="1825625"/>
          <a:ext cx="8800652" cy="404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ar: 12 Points 4">
            <a:extLst>
              <a:ext uri="{FF2B5EF4-FFF2-40B4-BE49-F238E27FC236}">
                <a16:creationId xmlns:a16="http://schemas.microsoft.com/office/drawing/2014/main" id="{A83862C1-221A-4D1C-AC3D-33C43058D777}"/>
              </a:ext>
            </a:extLst>
          </p:cNvPr>
          <p:cNvSpPr/>
          <p:nvPr/>
        </p:nvSpPr>
        <p:spPr>
          <a:xfrm rot="10800000" flipV="1">
            <a:off x="9638852" y="3033658"/>
            <a:ext cx="2183802" cy="2237590"/>
          </a:xfrm>
          <a:prstGeom prst="star1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a:solidFill>
                  <a:srgbClr val="FF0000"/>
                </a:solidFill>
                <a:effectLst>
                  <a:outerShdw blurRad="38100" dist="38100" dir="2700000" algn="tl">
                    <a:srgbClr val="000000">
                      <a:alpha val="43137"/>
                    </a:srgbClr>
                  </a:outerShdw>
                </a:effectLst>
                <a:cs typeface="B Koodak" panose="00000700000000000000" pitchFamily="2" charset="-78"/>
              </a:rPr>
              <a:t>رفتار</a:t>
            </a:r>
            <a:endParaRPr lang="en-US" sz="4400" dirty="0">
              <a:solidFill>
                <a:srgbClr val="FF0000"/>
              </a:solidFill>
              <a:effectLst>
                <a:outerShdw blurRad="38100" dist="38100" dir="2700000" algn="tl">
                  <a:srgbClr val="000000">
                    <a:alpha val="43137"/>
                  </a:srgbClr>
                </a:outerShdw>
              </a:effectLst>
              <a:cs typeface="B Koodak" panose="00000700000000000000" pitchFamily="2" charset="-78"/>
            </a:endParaRPr>
          </a:p>
        </p:txBody>
      </p:sp>
    </p:spTree>
    <p:extLst>
      <p:ext uri="{BB962C8B-B14F-4D97-AF65-F5344CB8AC3E}">
        <p14:creationId xmlns:p14="http://schemas.microsoft.com/office/powerpoint/2010/main" val="250136642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889D094-0BA8-4E14-A7D1-961F6FFADDE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39F9C09-CED9-4E87-AFB5-5411A695401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F2387CB2-ADCE-4D84-86A7-2343CE74019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4838916-522D-49F1-AD05-A26499144AB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65777DB-F373-4F6A-ACD1-3E272ED4E78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1D7FF44-62A6-4ABF-91D8-4EF4285945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D72ABBA-008D-44B8-A11C-465D8E77FDF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429282A7-7597-4A97-A38E-0FAE53B3A39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AA11127C-8D89-42F2-94D1-7031755D943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DC020FD-7E5B-4ADC-B887-2FD0B8119DC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7ACE95F-C825-444B-A043-5493D79B919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E9FEC693-40C2-48CD-8627-E6267584547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6C4B2FD7-F7F0-4096-A06A-D4A6FEB8ED9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CE342351-63C1-4C2E-8AAE-CA1E215884F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ADD3C574-0A2C-4CC2-828C-DA7C6DAE558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450D877D-1A79-4BEA-9595-2D6CC57BEF4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5F7708AC-269D-438E-B50D-053DDC91C38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C3519F0D-701E-4954-8355-F1F9766C92D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5CFDDA7D-911E-4980-B7D2-47ECBA5A5AAA}"/>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8CA6DE87-B50E-48B3-B736-6A46210D4457}"/>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495A9591-F455-4D43-8459-21963BE892C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E5F5EF5F-04EE-46B3-A449-98B319F55C9A}"/>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79894543-9A5E-452E-85C2-C604C59A563F}"/>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6DB8C603-2B1B-4388-AA2D-95FE9672C6FD}"/>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AC787861-34B7-4B5A-8F1C-3F34A59D1EC6}"/>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C7904693-1E46-490C-AADA-B4D98F97CD3D}"/>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06891338-E6EE-40F2-8C81-6D68B054B43D}"/>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42A3E4D3-10E1-4AC7-B43C-A12CA9B11A35}"/>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B5DEDFC5-58D2-4915-915E-DAB0095BB8B5}"/>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F3C56E66-A6A6-4262-BA20-CE3251387D41}"/>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dgm id="{35C4CB15-1F52-466E-BAB9-ACA9AFF70505}"/>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F34BA2E4-BD94-41EB-BB2A-B2DAA6B2E4FE}"/>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B183408E-DC27-4371-9981-BC4970A51345}"/>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graphicEl>
                                              <a:dgm id="{ED9CA52B-9FEC-4938-85E0-7EE30BF458DE}"/>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graphicEl>
                                              <a:dgm id="{03C250AC-7465-439D-B761-10A387CC7DC6}"/>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1B7E10FC-C760-4E67-BF6A-F26A74643832}"/>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graphicEl>
                                              <a:dgm id="{ECB7D1C0-9D89-41A7-9556-03E498504440}"/>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rev="1"/>
        </p:bldSub>
      </p:bldGraphic>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2F29EA-52A2-4ED8-A260-46D31009AC95}"/>
              </a:ext>
            </a:extLst>
          </p:cNvPr>
          <p:cNvGraphicFramePr>
            <a:graphicFrameLocks noGrp="1"/>
          </p:cNvGraphicFramePr>
          <p:nvPr>
            <p:ph idx="1"/>
          </p:nvPr>
        </p:nvGraphicFramePr>
        <p:xfrm>
          <a:off x="838200" y="1825625"/>
          <a:ext cx="8800652" cy="404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ar: 12 Points 4">
            <a:extLst>
              <a:ext uri="{FF2B5EF4-FFF2-40B4-BE49-F238E27FC236}">
                <a16:creationId xmlns:a16="http://schemas.microsoft.com/office/drawing/2014/main" id="{A83862C1-221A-4D1C-AC3D-33C43058D777}"/>
              </a:ext>
            </a:extLst>
          </p:cNvPr>
          <p:cNvSpPr/>
          <p:nvPr/>
        </p:nvSpPr>
        <p:spPr>
          <a:xfrm rot="10800000" flipV="1">
            <a:off x="9542032" y="3033658"/>
            <a:ext cx="2280621" cy="2259104"/>
          </a:xfrm>
          <a:prstGeom prst="star1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600" dirty="0">
                <a:solidFill>
                  <a:srgbClr val="FF0000"/>
                </a:solidFill>
                <a:effectLst>
                  <a:outerShdw blurRad="38100" dist="38100" dir="2700000" algn="tl">
                    <a:srgbClr val="000000">
                      <a:alpha val="43137"/>
                    </a:srgbClr>
                  </a:outerShdw>
                </a:effectLst>
                <a:cs typeface="B Koodak" panose="00000700000000000000" pitchFamily="2" charset="-78"/>
              </a:rPr>
              <a:t>ایثارگری</a:t>
            </a:r>
            <a:endParaRPr lang="en-US" sz="2600" dirty="0">
              <a:solidFill>
                <a:srgbClr val="FF0000"/>
              </a:solidFill>
              <a:effectLst>
                <a:outerShdw blurRad="38100" dist="38100" dir="2700000" algn="tl">
                  <a:srgbClr val="000000">
                    <a:alpha val="43137"/>
                  </a:srgbClr>
                </a:outerShdw>
              </a:effectLst>
              <a:cs typeface="B Koodak" panose="00000700000000000000" pitchFamily="2" charset="-78"/>
            </a:endParaRPr>
          </a:p>
        </p:txBody>
      </p:sp>
    </p:spTree>
    <p:extLst>
      <p:ext uri="{BB962C8B-B14F-4D97-AF65-F5344CB8AC3E}">
        <p14:creationId xmlns:p14="http://schemas.microsoft.com/office/powerpoint/2010/main" val="407472561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889D094-0BA8-4E14-A7D1-961F6FFADDE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39F9C09-CED9-4E87-AFB5-5411A695401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F2387CB2-ADCE-4D84-86A7-2343CE74019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4838916-522D-49F1-AD05-A26499144AB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65777DB-F373-4F6A-ACD1-3E272ED4E78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1D7FF44-62A6-4ABF-91D8-4EF4285945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D72ABBA-008D-44B8-A11C-465D8E77FDF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429282A7-7597-4A97-A38E-0FAE53B3A39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AA11127C-8D89-42F2-94D1-7031755D943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DC020FD-7E5B-4ADC-B887-2FD0B8119DC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7ACE95F-C825-444B-A043-5493D79B919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E9FEC693-40C2-48CD-8627-E6267584547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6C4B2FD7-F7F0-4096-A06A-D4A6FEB8ED9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CE342351-63C1-4C2E-8AAE-CA1E215884F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ADD3C574-0A2C-4CC2-828C-DA7C6DAE558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450D877D-1A79-4BEA-9595-2D6CC57BEF4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5F7708AC-269D-438E-B50D-053DDC91C38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C3519F0D-701E-4954-8355-F1F9766C92D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5CFDDA7D-911E-4980-B7D2-47ECBA5A5AAA}"/>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8CA6DE87-B50E-48B3-B736-6A46210D4457}"/>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495A9591-F455-4D43-8459-21963BE892C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E5F5EF5F-04EE-46B3-A449-98B319F55C9A}"/>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79894543-9A5E-452E-85C2-C604C59A563F}"/>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6DB8C603-2B1B-4388-AA2D-95FE9672C6FD}"/>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AC787861-34B7-4B5A-8F1C-3F34A59D1EC6}"/>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C7904693-1E46-490C-AADA-B4D98F97CD3D}"/>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06891338-E6EE-40F2-8C81-6D68B054B43D}"/>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42A3E4D3-10E1-4AC7-B43C-A12CA9B11A35}"/>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B5DEDFC5-58D2-4915-915E-DAB0095BB8B5}"/>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F3C56E66-A6A6-4262-BA20-CE3251387D41}"/>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dgm id="{35C4CB15-1F52-466E-BAB9-ACA9AFF70505}"/>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F34BA2E4-BD94-41EB-BB2A-B2DAA6B2E4FE}"/>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B183408E-DC27-4371-9981-BC4970A51345}"/>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graphicEl>
                                              <a:dgm id="{ED9CA52B-9FEC-4938-85E0-7EE30BF458DE}"/>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graphicEl>
                                              <a:dgm id="{03C250AC-7465-439D-B761-10A387CC7DC6}"/>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1B7E10FC-C760-4E67-BF6A-F26A74643832}"/>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graphicEl>
                                              <a:dgm id="{ECB7D1C0-9D89-41A7-9556-03E498504440}"/>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rev="1"/>
        </p:bldSub>
      </p:bldGraphic>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B1CC5F-3986-4CB5-8B2F-1EBAF3FDFD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1919" y="0"/>
            <a:ext cx="9106180" cy="6682995"/>
          </a:xfrm>
        </p:spPr>
      </p:pic>
    </p:spTree>
    <p:extLst>
      <p:ext uri="{BB962C8B-B14F-4D97-AF65-F5344CB8AC3E}">
        <p14:creationId xmlns:p14="http://schemas.microsoft.com/office/powerpoint/2010/main" val="135054315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907DF04-7A38-41F8-AB0E-4C77AB799E78}"/>
              </a:ext>
            </a:extLst>
          </p:cNvPr>
          <p:cNvGraphicFramePr>
            <a:graphicFrameLocks noGrp="1"/>
          </p:cNvGraphicFramePr>
          <p:nvPr>
            <p:ph idx="1"/>
          </p:nvPr>
        </p:nvGraphicFramePr>
        <p:xfrm>
          <a:off x="194442" y="1211476"/>
          <a:ext cx="11803116" cy="4846320"/>
        </p:xfrm>
        <a:graphic>
          <a:graphicData uri="http://schemas.openxmlformats.org/drawingml/2006/table">
            <a:tbl>
              <a:tblPr firstRow="1" bandRow="1">
                <a:tableStyleId>{5C22544A-7EE6-4342-B048-85BDC9FD1C3A}</a:tableStyleId>
              </a:tblPr>
              <a:tblGrid>
                <a:gridCol w="4445876">
                  <a:extLst>
                    <a:ext uri="{9D8B030D-6E8A-4147-A177-3AD203B41FA5}">
                      <a16:colId xmlns:a16="http://schemas.microsoft.com/office/drawing/2014/main" val="3370547748"/>
                    </a:ext>
                  </a:extLst>
                </a:gridCol>
                <a:gridCol w="4887311">
                  <a:extLst>
                    <a:ext uri="{9D8B030D-6E8A-4147-A177-3AD203B41FA5}">
                      <a16:colId xmlns:a16="http://schemas.microsoft.com/office/drawing/2014/main" val="2490035770"/>
                    </a:ext>
                  </a:extLst>
                </a:gridCol>
                <a:gridCol w="2469929">
                  <a:extLst>
                    <a:ext uri="{9D8B030D-6E8A-4147-A177-3AD203B41FA5}">
                      <a16:colId xmlns:a16="http://schemas.microsoft.com/office/drawing/2014/main" val="4097991791"/>
                    </a:ext>
                  </a:extLst>
                </a:gridCol>
              </a:tblGrid>
              <a:tr h="370840">
                <a:tc>
                  <a:txBody>
                    <a:bodyPr/>
                    <a:lstStyle/>
                    <a:p>
                      <a:pPr algn="r" rtl="1"/>
                      <a:r>
                        <a:rPr lang="fa-IR" sz="2800" dirty="0">
                          <a:cs typeface="B Mitra" panose="00000400000000000000" pitchFamily="2" charset="-78"/>
                        </a:rPr>
                        <a:t>چگونه می‌توان احساس تعلق خاطر همه افراد را به دانشگاه افزود؟</a:t>
                      </a:r>
                      <a:endParaRPr lang="en-US" sz="2800" dirty="0">
                        <a:cs typeface="B Mitra" panose="00000400000000000000" pitchFamily="2" charset="-78"/>
                      </a:endParaRPr>
                    </a:p>
                  </a:txBody>
                  <a:tcPr anchor="ctr"/>
                </a:tc>
                <a:tc>
                  <a:txBody>
                    <a:bodyPr/>
                    <a:lstStyle/>
                    <a:p>
                      <a:pPr algn="r" rtl="1"/>
                      <a:r>
                        <a:rPr lang="fa-IR" sz="2800" dirty="0">
                          <a:cs typeface="B Mitra" panose="00000400000000000000" pitchFamily="2" charset="-78"/>
                        </a:rPr>
                        <a:t>چگونه می‌توان احترام به بیماران را در بیمارستان تقویت کرد؟</a:t>
                      </a:r>
                      <a:endParaRPr lang="en-US" sz="2800" dirty="0">
                        <a:cs typeface="B Mitra" panose="00000400000000000000" pitchFamily="2" charset="-78"/>
                      </a:endParaRPr>
                    </a:p>
                  </a:txBody>
                  <a:tcPr anchor="ctr"/>
                </a:tc>
                <a:tc>
                  <a:txBody>
                    <a:bodyPr/>
                    <a:lstStyle/>
                    <a:p>
                      <a:pPr algn="r" rtl="1"/>
                      <a:r>
                        <a:rPr lang="fa-IR" sz="2800" dirty="0">
                          <a:cs typeface="B Mitra" panose="00000400000000000000" pitchFamily="2" charset="-78"/>
                        </a:rPr>
                        <a:t>برای اصلاح رفتارها</a:t>
                      </a:r>
                      <a:endParaRPr lang="en-US" sz="2800" dirty="0">
                        <a:cs typeface="B Mitra" panose="00000400000000000000" pitchFamily="2" charset="-78"/>
                      </a:endParaRPr>
                    </a:p>
                  </a:txBody>
                  <a:tcPr anchor="ctr"/>
                </a:tc>
                <a:extLst>
                  <a:ext uri="{0D108BD9-81ED-4DB2-BD59-A6C34878D82A}">
                    <a16:rowId xmlns:a16="http://schemas.microsoft.com/office/drawing/2014/main" val="4084437649"/>
                  </a:ext>
                </a:extLst>
              </a:tr>
              <a:tr h="370840">
                <a:tc gridSpan="2">
                  <a:txBody>
                    <a:bodyPr/>
                    <a:lstStyle/>
                    <a:p>
                      <a:pPr algn="ctr" rtl="1"/>
                      <a:r>
                        <a:rPr lang="fa-IR" sz="3200" dirty="0">
                          <a:cs typeface="B Mitra" panose="00000400000000000000" pitchFamily="2" charset="-78"/>
                        </a:rPr>
                        <a:t>برگزاری دوره آموزشی کدهای اخلاق پزشکی/ خصوص نقش و وظایف دانشگاه</a:t>
                      </a:r>
                      <a:endParaRPr lang="en-US" sz="3200" dirty="0">
                        <a:cs typeface="B Mitra" panose="00000400000000000000" pitchFamily="2" charset="-78"/>
                      </a:endParaRPr>
                    </a:p>
                  </a:txBody>
                  <a:tcPr anchor="ctr"/>
                </a:tc>
                <a:tc hMerge="1">
                  <a:txBody>
                    <a:bodyPr/>
                    <a:lstStyle/>
                    <a:p>
                      <a:pPr algn="r" rtl="1"/>
                      <a:r>
                        <a:rPr lang="fa-IR" sz="2400" dirty="0">
                          <a:cs typeface="B Mitra" panose="00000400000000000000" pitchFamily="2" charset="-78"/>
                        </a:rPr>
                        <a:t>برگزاری دوره آموزشی کدهای اخلاق پزشکی/ خصوص نقش و وظایف دانشگاه</a:t>
                      </a:r>
                      <a:endParaRPr lang="en-US" sz="2400" dirty="0">
                        <a:cs typeface="B Mitra" panose="00000400000000000000" pitchFamily="2" charset="-78"/>
                      </a:endParaRPr>
                    </a:p>
                  </a:txBody>
                  <a:tcPr/>
                </a:tc>
                <a:tc>
                  <a:txBody>
                    <a:bodyPr/>
                    <a:lstStyle/>
                    <a:p>
                      <a:pPr algn="r" rtl="1"/>
                      <a:r>
                        <a:rPr lang="fa-IR" sz="2800" dirty="0">
                          <a:cs typeface="B Mitra" panose="00000400000000000000" pitchFamily="2" charset="-78"/>
                        </a:rPr>
                        <a:t>ارتقا دانش به تنهایی کافی نیست</a:t>
                      </a:r>
                      <a:endParaRPr lang="en-US" sz="2800" dirty="0">
                        <a:cs typeface="B Mitra" panose="00000400000000000000" pitchFamily="2" charset="-78"/>
                      </a:endParaRPr>
                    </a:p>
                  </a:txBody>
                  <a:tcPr anchor="ctr"/>
                </a:tc>
                <a:extLst>
                  <a:ext uri="{0D108BD9-81ED-4DB2-BD59-A6C34878D82A}">
                    <a16:rowId xmlns:a16="http://schemas.microsoft.com/office/drawing/2014/main" val="440658633"/>
                  </a:ext>
                </a:extLst>
              </a:tr>
              <a:tr h="370840">
                <a:tc gridSpan="2">
                  <a:txBody>
                    <a:bodyPr/>
                    <a:lstStyle/>
                    <a:p>
                      <a:pPr algn="ctr" rtl="1"/>
                      <a:r>
                        <a:rPr lang="fa-IR" sz="3200" dirty="0">
                          <a:cs typeface="B Mitra" panose="00000400000000000000" pitchFamily="2" charset="-78"/>
                        </a:rPr>
                        <a:t>تقویت نظارت‌ها و در نظر گرفتن تشویق و تنبیه‌های لازم</a:t>
                      </a:r>
                      <a:endParaRPr lang="en-US" sz="3200" dirty="0">
                        <a:cs typeface="B Mitra" panose="00000400000000000000" pitchFamily="2" charset="-78"/>
                      </a:endParaRPr>
                    </a:p>
                  </a:txBody>
                  <a:tcPr anchor="ctr"/>
                </a:tc>
                <a:tc hMerge="1">
                  <a:txBody>
                    <a:bodyPr/>
                    <a:lstStyle/>
                    <a:p>
                      <a:pPr algn="r" rtl="1"/>
                      <a:r>
                        <a:rPr lang="fa-IR" sz="2400" dirty="0">
                          <a:cs typeface="B Mitra" panose="00000400000000000000" pitchFamily="2" charset="-78"/>
                        </a:rPr>
                        <a:t>تقویت نظارت‌ها و در نظر گرفتن تشویق و تنبیه‌های لازم</a:t>
                      </a:r>
                      <a:endParaRPr lang="en-US" sz="2400" dirty="0">
                        <a:cs typeface="B Mitra" panose="00000400000000000000" pitchFamily="2" charset="-78"/>
                      </a:endParaRPr>
                    </a:p>
                  </a:txBody>
                  <a:tcPr/>
                </a:tc>
                <a:tc>
                  <a:txBody>
                    <a:bodyPr/>
                    <a:lstStyle/>
                    <a:p>
                      <a:pPr algn="r" rtl="1"/>
                      <a:r>
                        <a:rPr lang="fa-IR" sz="2800" dirty="0">
                          <a:cs typeface="B Mitra" panose="00000400000000000000" pitchFamily="2" charset="-78"/>
                        </a:rPr>
                        <a:t>اجبار به تنهایی جواب نمی‌دهد</a:t>
                      </a:r>
                      <a:endParaRPr lang="en-US" sz="2800" dirty="0">
                        <a:cs typeface="B Mitra" panose="00000400000000000000" pitchFamily="2" charset="-78"/>
                      </a:endParaRPr>
                    </a:p>
                  </a:txBody>
                  <a:tcPr anchor="ctr"/>
                </a:tc>
                <a:extLst>
                  <a:ext uri="{0D108BD9-81ED-4DB2-BD59-A6C34878D82A}">
                    <a16:rowId xmlns:a16="http://schemas.microsoft.com/office/drawing/2014/main" val="1644743908"/>
                  </a:ext>
                </a:extLst>
              </a:tr>
              <a:tr h="370840">
                <a:tc gridSpan="2">
                  <a:txBody>
                    <a:bodyPr/>
                    <a:lstStyle/>
                    <a:p>
                      <a:pPr algn="ctr" rtl="1"/>
                      <a:r>
                        <a:rPr lang="fa-IR" sz="3200" dirty="0">
                          <a:cs typeface="B Mitra" panose="00000400000000000000" pitchFamily="2" charset="-78"/>
                        </a:rPr>
                        <a:t>شخصی‌سازی و مباحث و استفاده از روش‌های مناسب انتقال احساسات مانند </a:t>
                      </a:r>
                      <a:r>
                        <a:rPr lang="en-US" sz="3200" dirty="0">
                          <a:cs typeface="B Mitra" panose="00000400000000000000" pitchFamily="2" charset="-78"/>
                        </a:rPr>
                        <a:t>role playing</a:t>
                      </a:r>
                    </a:p>
                  </a:txBody>
                  <a:tcPr anchor="ctr"/>
                </a:tc>
                <a:tc hMerge="1">
                  <a:txBody>
                    <a:bodyPr/>
                    <a:lstStyle/>
                    <a:p>
                      <a:pPr algn="r" rtl="1"/>
                      <a:r>
                        <a:rPr lang="fa-IR" dirty="0">
                          <a:cs typeface="B Mitra" panose="00000400000000000000" pitchFamily="2" charset="-78"/>
                        </a:rPr>
                        <a:t>شخصی‌سازی و مباحث و استفاده از روش‌های مناسب انتقال احساسات مانند </a:t>
                      </a:r>
                      <a:r>
                        <a:rPr lang="en-US" dirty="0">
                          <a:cs typeface="B Mitra" panose="00000400000000000000" pitchFamily="2" charset="-78"/>
                        </a:rPr>
                        <a:t>role playing</a:t>
                      </a:r>
                    </a:p>
                  </a:txBody>
                  <a:tcPr/>
                </a:tc>
                <a:tc>
                  <a:txBody>
                    <a:bodyPr/>
                    <a:lstStyle/>
                    <a:p>
                      <a:pPr algn="r" rtl="1"/>
                      <a:r>
                        <a:rPr lang="fa-IR" sz="2800" dirty="0">
                          <a:cs typeface="B Mitra" panose="00000400000000000000" pitchFamily="2" charset="-78"/>
                        </a:rPr>
                        <a:t>تحت تاثیر قرار دادن عواطف و احساسات</a:t>
                      </a:r>
                      <a:endParaRPr lang="en-US" sz="2800" dirty="0">
                        <a:cs typeface="B Mitra" panose="00000400000000000000" pitchFamily="2" charset="-78"/>
                      </a:endParaRPr>
                    </a:p>
                  </a:txBody>
                  <a:tcPr anchor="ctr"/>
                </a:tc>
                <a:extLst>
                  <a:ext uri="{0D108BD9-81ED-4DB2-BD59-A6C34878D82A}">
                    <a16:rowId xmlns:a16="http://schemas.microsoft.com/office/drawing/2014/main" val="2724072469"/>
                  </a:ext>
                </a:extLst>
              </a:tr>
              <a:tr h="370840">
                <a:tc gridSpan="2">
                  <a:txBody>
                    <a:bodyPr/>
                    <a:lstStyle/>
                    <a:p>
                      <a:pPr algn="ctr" rtl="1"/>
                      <a:r>
                        <a:rPr lang="fa-IR" sz="3200" dirty="0">
                          <a:cs typeface="B Mitra" panose="00000400000000000000" pitchFamily="2" charset="-78"/>
                        </a:rPr>
                        <a:t>تلاش برای درگیر کردن جمع، الگوسازی، بالا بردن شفافیت و تغییر نقش‌ها</a:t>
                      </a:r>
                      <a:endParaRPr lang="en-US" sz="3200" dirty="0">
                        <a:cs typeface="B Mitra" panose="00000400000000000000" pitchFamily="2" charset="-78"/>
                      </a:endParaRPr>
                    </a:p>
                  </a:txBody>
                  <a:tcPr anchor="ctr"/>
                </a:tc>
                <a:tc hMerge="1">
                  <a:txBody>
                    <a:bodyPr/>
                    <a:lstStyle/>
                    <a:p>
                      <a:pPr algn="r" rtl="1"/>
                      <a:r>
                        <a:rPr lang="fa-IR" dirty="0">
                          <a:cs typeface="B Mitra" panose="00000400000000000000" pitchFamily="2" charset="-78"/>
                        </a:rPr>
                        <a:t>تلاش برای درگیر کردن جمع، الگوسازی، بالا بردن شفافیت و تغییر نقش‌ها</a:t>
                      </a:r>
                      <a:endParaRPr lang="en-US" dirty="0">
                        <a:cs typeface="B Mitra" panose="00000400000000000000" pitchFamily="2" charset="-78"/>
                      </a:endParaRPr>
                    </a:p>
                  </a:txBody>
                  <a:tcPr/>
                </a:tc>
                <a:tc>
                  <a:txBody>
                    <a:bodyPr/>
                    <a:lstStyle/>
                    <a:p>
                      <a:pPr algn="r" rtl="1"/>
                      <a:r>
                        <a:rPr lang="fa-IR" sz="2800" dirty="0">
                          <a:cs typeface="B Mitra" panose="00000400000000000000" pitchFamily="2" charset="-78"/>
                        </a:rPr>
                        <a:t>اثرگذاری روی انگیزش‌ها</a:t>
                      </a:r>
                      <a:endParaRPr lang="en-US" sz="2800" dirty="0">
                        <a:cs typeface="B Mitra" panose="00000400000000000000" pitchFamily="2" charset="-78"/>
                      </a:endParaRPr>
                    </a:p>
                  </a:txBody>
                  <a:tcPr anchor="ctr"/>
                </a:tc>
                <a:extLst>
                  <a:ext uri="{0D108BD9-81ED-4DB2-BD59-A6C34878D82A}">
                    <a16:rowId xmlns:a16="http://schemas.microsoft.com/office/drawing/2014/main" val="4272024074"/>
                  </a:ext>
                </a:extLst>
              </a:tr>
            </a:tbl>
          </a:graphicData>
        </a:graphic>
      </p:graphicFrame>
    </p:spTree>
    <p:extLst>
      <p:ext uri="{BB962C8B-B14F-4D97-AF65-F5344CB8AC3E}">
        <p14:creationId xmlns:p14="http://schemas.microsoft.com/office/powerpoint/2010/main" val="1235639121"/>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DC4-6889-4625-85D2-623A6A64F5D7}"/>
              </a:ext>
            </a:extLst>
          </p:cNvPr>
          <p:cNvSpPr>
            <a:spLocks noGrp="1"/>
          </p:cNvSpPr>
          <p:nvPr>
            <p:ph type="title"/>
          </p:nvPr>
        </p:nvSpPr>
        <p:spPr/>
        <p:txBody>
          <a:bodyPr/>
          <a:lstStyle/>
          <a:p>
            <a:r>
              <a:rPr lang="fa-IR" dirty="0"/>
              <a:t>مدیر و رهبر سازمان باید در بطن سیستم اعتمادآفرینی کند</a:t>
            </a:r>
            <a:endParaRPr lang="en-US" dirty="0"/>
          </a:p>
        </p:txBody>
      </p:sp>
      <p:graphicFrame>
        <p:nvGraphicFramePr>
          <p:cNvPr id="5" name="Content Placeholder 4">
            <a:extLst>
              <a:ext uri="{FF2B5EF4-FFF2-40B4-BE49-F238E27FC236}">
                <a16:creationId xmlns:a16="http://schemas.microsoft.com/office/drawing/2014/main" id="{71C39A99-9E91-4C60-B6CA-EE5E20881FFD}"/>
              </a:ext>
            </a:extLst>
          </p:cNvPr>
          <p:cNvGraphicFramePr>
            <a:graphicFrameLocks noGrp="1"/>
          </p:cNvGraphicFramePr>
          <p:nvPr>
            <p:ph idx="1"/>
          </p:nvPr>
        </p:nvGraphicFramePr>
        <p:xfrm>
          <a:off x="591672" y="1452281"/>
          <a:ext cx="11241740" cy="5303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289529"/>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DC9-2E7A-471F-B783-7CFC7066BA0E}"/>
              </a:ext>
            </a:extLst>
          </p:cNvPr>
          <p:cNvSpPr>
            <a:spLocks noGrp="1"/>
          </p:cNvSpPr>
          <p:nvPr>
            <p:ph type="title"/>
          </p:nvPr>
        </p:nvSpPr>
        <p:spPr>
          <a:xfrm>
            <a:off x="161365" y="365125"/>
            <a:ext cx="11790381" cy="1325563"/>
          </a:xfrm>
        </p:spPr>
        <p:txBody>
          <a:bodyPr/>
          <a:lstStyle/>
          <a:p>
            <a:r>
              <a:rPr lang="fa-IR" dirty="0"/>
              <a:t>زمانی می‌توان بازخواست نمود که شرایط پاسخگویی فراهم باشد</a:t>
            </a:r>
            <a:endParaRPr lang="en-US" dirty="0"/>
          </a:p>
        </p:txBody>
      </p:sp>
      <p:pic>
        <p:nvPicPr>
          <p:cNvPr id="9" name="Picture 4" descr="A is for Accountability, Autonomy and Authority - The Positive Encourager">
            <a:extLst>
              <a:ext uri="{FF2B5EF4-FFF2-40B4-BE49-F238E27FC236}">
                <a16:creationId xmlns:a16="http://schemas.microsoft.com/office/drawing/2014/main" id="{E00C98FA-6CC6-46A0-AE19-BF9317958D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3031" y="1335889"/>
            <a:ext cx="7248581" cy="5436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E60DA05-016F-4353-9C73-1CC129A96173}"/>
              </a:ext>
            </a:extLst>
          </p:cNvPr>
          <p:cNvSpPr txBox="1"/>
          <p:nvPr/>
        </p:nvSpPr>
        <p:spPr>
          <a:xfrm>
            <a:off x="8467545" y="4346133"/>
            <a:ext cx="2928133" cy="830997"/>
          </a:xfrm>
          <a:prstGeom prst="rect">
            <a:avLst/>
          </a:prstGeom>
          <a:noFill/>
        </p:spPr>
        <p:txBody>
          <a:bodyPr wrap="square" rtlCol="0">
            <a:spAutoFit/>
          </a:bodyPr>
          <a:lstStyle/>
          <a:p>
            <a:pPr algn="r" rtl="1"/>
            <a:r>
              <a:rPr lang="fa-IR" sz="2400" dirty="0">
                <a:cs typeface="B Mitra" panose="00000400000000000000" pitchFamily="2" charset="-78"/>
              </a:rPr>
              <a:t>آیا کارمند اختیار تهیه هر نوع گزارشی را داشته‌است؟</a:t>
            </a:r>
            <a:endParaRPr lang="en-US" sz="2400" dirty="0">
              <a:cs typeface="B Mitra" panose="00000400000000000000" pitchFamily="2" charset="-78"/>
            </a:endParaRPr>
          </a:p>
        </p:txBody>
      </p:sp>
      <p:sp>
        <p:nvSpPr>
          <p:cNvPr id="11" name="TextBox 10">
            <a:extLst>
              <a:ext uri="{FF2B5EF4-FFF2-40B4-BE49-F238E27FC236}">
                <a16:creationId xmlns:a16="http://schemas.microsoft.com/office/drawing/2014/main" id="{DB969755-A6DA-48B1-B3EF-DF458E27CC35}"/>
              </a:ext>
            </a:extLst>
          </p:cNvPr>
          <p:cNvSpPr txBox="1"/>
          <p:nvPr/>
        </p:nvSpPr>
        <p:spPr>
          <a:xfrm>
            <a:off x="0" y="4398749"/>
            <a:ext cx="3958814" cy="830997"/>
          </a:xfrm>
          <a:prstGeom prst="rect">
            <a:avLst/>
          </a:prstGeom>
          <a:noFill/>
        </p:spPr>
        <p:txBody>
          <a:bodyPr wrap="square" rtlCol="0">
            <a:spAutoFit/>
          </a:bodyPr>
          <a:lstStyle/>
          <a:p>
            <a:pPr rtl="1"/>
            <a:r>
              <a:rPr lang="fa-IR" sz="2400" dirty="0">
                <a:cs typeface="B Mitra" panose="00000400000000000000" pitchFamily="2" charset="-78"/>
              </a:rPr>
              <a:t>آیا کارمند دانش و دسترسی به منابع برای تهیه  هر نوع گزارشی را داشته‌است؟</a:t>
            </a:r>
            <a:endParaRPr lang="en-US" sz="2400" dirty="0">
              <a:cs typeface="B Mitra" panose="00000400000000000000" pitchFamily="2" charset="-78"/>
            </a:endParaRPr>
          </a:p>
        </p:txBody>
      </p:sp>
      <p:sp>
        <p:nvSpPr>
          <p:cNvPr id="13" name="Rectangle 12">
            <a:extLst>
              <a:ext uri="{FF2B5EF4-FFF2-40B4-BE49-F238E27FC236}">
                <a16:creationId xmlns:a16="http://schemas.microsoft.com/office/drawing/2014/main" id="{EAC1D90B-F6C7-4B7A-A08F-2B10CE8E2EED}"/>
              </a:ext>
            </a:extLst>
          </p:cNvPr>
          <p:cNvSpPr/>
          <p:nvPr/>
        </p:nvSpPr>
        <p:spPr>
          <a:xfrm>
            <a:off x="2936838" y="1495313"/>
            <a:ext cx="6788075" cy="69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15A2DCC-79A8-4A4B-8450-AC14171731C9}"/>
              </a:ext>
            </a:extLst>
          </p:cNvPr>
          <p:cNvSpPr txBox="1"/>
          <p:nvPr/>
        </p:nvSpPr>
        <p:spPr>
          <a:xfrm>
            <a:off x="4090094" y="1876930"/>
            <a:ext cx="4011811" cy="954107"/>
          </a:xfrm>
          <a:prstGeom prst="rect">
            <a:avLst/>
          </a:prstGeom>
          <a:noFill/>
        </p:spPr>
        <p:txBody>
          <a:bodyPr wrap="square" rtlCol="0">
            <a:spAutoFit/>
          </a:bodyPr>
          <a:lstStyle/>
          <a:p>
            <a:pPr algn="ctr" rtl="1"/>
            <a:r>
              <a:rPr lang="fa-IR" sz="2800" dirty="0">
                <a:cs typeface="B Mitra" panose="00000400000000000000" pitchFamily="2" charset="-78"/>
              </a:rPr>
              <a:t>آیا مدیر حق دارد سوال کند که چرا کارمند چنین گزارشی تهیه کرده‌است؟</a:t>
            </a:r>
            <a:endParaRPr lang="en-US" sz="2800" dirty="0">
              <a:cs typeface="B Mitra" panose="00000400000000000000" pitchFamily="2" charset="-78"/>
            </a:endParaRPr>
          </a:p>
        </p:txBody>
      </p:sp>
    </p:spTree>
    <p:extLst>
      <p:ext uri="{BB962C8B-B14F-4D97-AF65-F5344CB8AC3E}">
        <p14:creationId xmlns:p14="http://schemas.microsoft.com/office/powerpoint/2010/main" val="165514744"/>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BC4F-E275-46D1-97C0-B75DE7AD158D}"/>
              </a:ext>
            </a:extLst>
          </p:cNvPr>
          <p:cNvSpPr>
            <a:spLocks noGrp="1"/>
          </p:cNvSpPr>
          <p:nvPr>
            <p:ph type="title"/>
          </p:nvPr>
        </p:nvSpPr>
        <p:spPr/>
        <p:txBody>
          <a:bodyPr/>
          <a:lstStyle/>
          <a:p>
            <a:r>
              <a:rPr lang="fa-IR" dirty="0"/>
              <a:t>چرا در یک سازمان انگیزه کار پایین است</a:t>
            </a:r>
            <a:endParaRPr lang="en-US" dirty="0"/>
          </a:p>
        </p:txBody>
      </p:sp>
      <p:graphicFrame>
        <p:nvGraphicFramePr>
          <p:cNvPr id="4" name="Content Placeholder 3">
            <a:extLst>
              <a:ext uri="{FF2B5EF4-FFF2-40B4-BE49-F238E27FC236}">
                <a16:creationId xmlns:a16="http://schemas.microsoft.com/office/drawing/2014/main" id="{BC795C68-C9EF-407B-B3AA-ACAE427DC03C}"/>
              </a:ext>
            </a:extLst>
          </p:cNvPr>
          <p:cNvGraphicFramePr>
            <a:graphicFrameLocks noGrp="1"/>
          </p:cNvGraphicFramePr>
          <p:nvPr>
            <p:ph idx="1"/>
          </p:nvPr>
        </p:nvGraphicFramePr>
        <p:xfrm>
          <a:off x="838200" y="1825625"/>
          <a:ext cx="10955694" cy="4836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978424"/>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B6EF92B-DD4B-4672-BD2B-00AF3E6D471E}"/>
                                            </p:graphicEl>
                                          </p:spTgt>
                                        </p:tgtEl>
                                        <p:attrNameLst>
                                          <p:attrName>style.visibility</p:attrName>
                                        </p:attrNameLst>
                                      </p:cBhvr>
                                      <p:to>
                                        <p:strVal val="visible"/>
                                      </p:to>
                                    </p:set>
                                    <p:animEffect transition="in" filter="fade">
                                      <p:cBhvr>
                                        <p:cTn id="7" dur="500"/>
                                        <p:tgtEl>
                                          <p:spTgt spid="4">
                                            <p:graphicEl>
                                              <a:dgm id="{AB6EF92B-DD4B-4672-BD2B-00AF3E6D471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0490CD9-B957-45A2-9D85-068D6F43E4F9}"/>
                                            </p:graphicEl>
                                          </p:spTgt>
                                        </p:tgtEl>
                                        <p:attrNameLst>
                                          <p:attrName>style.visibility</p:attrName>
                                        </p:attrNameLst>
                                      </p:cBhvr>
                                      <p:to>
                                        <p:strVal val="visible"/>
                                      </p:to>
                                    </p:set>
                                    <p:animEffect transition="in" filter="fade">
                                      <p:cBhvr>
                                        <p:cTn id="10" dur="500"/>
                                        <p:tgtEl>
                                          <p:spTgt spid="4">
                                            <p:graphicEl>
                                              <a:dgm id="{70490CD9-B957-45A2-9D85-068D6F43E4F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96521973-D84A-49B9-AE02-3C9C14823005}"/>
                                            </p:graphicEl>
                                          </p:spTgt>
                                        </p:tgtEl>
                                        <p:attrNameLst>
                                          <p:attrName>style.visibility</p:attrName>
                                        </p:attrNameLst>
                                      </p:cBhvr>
                                      <p:to>
                                        <p:strVal val="visible"/>
                                      </p:to>
                                    </p:set>
                                    <p:animEffect transition="in" filter="fade">
                                      <p:cBhvr>
                                        <p:cTn id="15" dur="500"/>
                                        <p:tgtEl>
                                          <p:spTgt spid="4">
                                            <p:graphicEl>
                                              <a:dgm id="{96521973-D84A-49B9-AE02-3C9C1482300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E37FC42-DD26-404E-B761-E66CC433BC64}"/>
                                            </p:graphicEl>
                                          </p:spTgt>
                                        </p:tgtEl>
                                        <p:attrNameLst>
                                          <p:attrName>style.visibility</p:attrName>
                                        </p:attrNameLst>
                                      </p:cBhvr>
                                      <p:to>
                                        <p:strVal val="visible"/>
                                      </p:to>
                                    </p:set>
                                    <p:animEffect transition="in" filter="fade">
                                      <p:cBhvr>
                                        <p:cTn id="20" dur="500"/>
                                        <p:tgtEl>
                                          <p:spTgt spid="4">
                                            <p:graphicEl>
                                              <a:dgm id="{BE37FC42-DD26-404E-B761-E66CC433BC6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F427966C-82ED-4824-8B81-238F396BBDB3}"/>
                                            </p:graphicEl>
                                          </p:spTgt>
                                        </p:tgtEl>
                                        <p:attrNameLst>
                                          <p:attrName>style.visibility</p:attrName>
                                        </p:attrNameLst>
                                      </p:cBhvr>
                                      <p:to>
                                        <p:strVal val="visible"/>
                                      </p:to>
                                    </p:set>
                                    <p:animEffect transition="in" filter="fade">
                                      <p:cBhvr>
                                        <p:cTn id="25" dur="500"/>
                                        <p:tgtEl>
                                          <p:spTgt spid="4">
                                            <p:graphicEl>
                                              <a:dgm id="{F427966C-82ED-4824-8B81-238F396BBDB3}"/>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355C5738-60AC-45C4-A164-BC4360B7FFE9}"/>
                                            </p:graphicEl>
                                          </p:spTgt>
                                        </p:tgtEl>
                                        <p:attrNameLst>
                                          <p:attrName>style.visibility</p:attrName>
                                        </p:attrNameLst>
                                      </p:cBhvr>
                                      <p:to>
                                        <p:strVal val="visible"/>
                                      </p:to>
                                    </p:set>
                                    <p:animEffect transition="in" filter="fade">
                                      <p:cBhvr>
                                        <p:cTn id="30" dur="500"/>
                                        <p:tgtEl>
                                          <p:spTgt spid="4">
                                            <p:graphicEl>
                                              <a:dgm id="{355C5738-60AC-45C4-A164-BC4360B7FFE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9AF3AFC1-702E-4D17-8136-9891F723C405}"/>
                                            </p:graphicEl>
                                          </p:spTgt>
                                        </p:tgtEl>
                                        <p:attrNameLst>
                                          <p:attrName>style.visibility</p:attrName>
                                        </p:attrNameLst>
                                      </p:cBhvr>
                                      <p:to>
                                        <p:strVal val="visible"/>
                                      </p:to>
                                    </p:set>
                                    <p:animEffect transition="in" filter="fade">
                                      <p:cBhvr>
                                        <p:cTn id="35" dur="500"/>
                                        <p:tgtEl>
                                          <p:spTgt spid="4">
                                            <p:graphicEl>
                                              <a:dgm id="{9AF3AFC1-702E-4D17-8136-9891F723C40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2C71AC0A-55BA-40B2-9709-25C380CC7F82}"/>
                                            </p:graphicEl>
                                          </p:spTgt>
                                        </p:tgtEl>
                                        <p:attrNameLst>
                                          <p:attrName>style.visibility</p:attrName>
                                        </p:attrNameLst>
                                      </p:cBhvr>
                                      <p:to>
                                        <p:strVal val="visible"/>
                                      </p:to>
                                    </p:set>
                                    <p:animEffect transition="in" filter="fade">
                                      <p:cBhvr>
                                        <p:cTn id="40" dur="500"/>
                                        <p:tgtEl>
                                          <p:spTgt spid="4">
                                            <p:graphicEl>
                                              <a:dgm id="{2C71AC0A-55BA-40B2-9709-25C380CC7F8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graphicEl>
                                              <a:dgm id="{C9D34AF8-8A20-4406-A9BB-43217CC3823D}"/>
                                            </p:graphicEl>
                                          </p:spTgt>
                                        </p:tgtEl>
                                        <p:attrNameLst>
                                          <p:attrName>style.visibility</p:attrName>
                                        </p:attrNameLst>
                                      </p:cBhvr>
                                      <p:to>
                                        <p:strVal val="visible"/>
                                      </p:to>
                                    </p:set>
                                    <p:animEffect transition="in" filter="fade">
                                      <p:cBhvr>
                                        <p:cTn id="45" dur="500"/>
                                        <p:tgtEl>
                                          <p:spTgt spid="4">
                                            <p:graphicEl>
                                              <a:dgm id="{C9D34AF8-8A20-4406-A9BB-43217CC3823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graphicEl>
                                              <a:dgm id="{324C7931-8796-4303-9EAA-AB322D314498}"/>
                                            </p:graphicEl>
                                          </p:spTgt>
                                        </p:tgtEl>
                                        <p:attrNameLst>
                                          <p:attrName>style.visibility</p:attrName>
                                        </p:attrNameLst>
                                      </p:cBhvr>
                                      <p:to>
                                        <p:strVal val="visible"/>
                                      </p:to>
                                    </p:set>
                                    <p:animEffect transition="in" filter="fade">
                                      <p:cBhvr>
                                        <p:cTn id="50" dur="500"/>
                                        <p:tgtEl>
                                          <p:spTgt spid="4">
                                            <p:graphicEl>
                                              <a:dgm id="{324C7931-8796-4303-9EAA-AB322D3144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BC4F-E275-46D1-97C0-B75DE7AD158D}"/>
              </a:ext>
            </a:extLst>
          </p:cNvPr>
          <p:cNvSpPr>
            <a:spLocks noGrp="1"/>
          </p:cNvSpPr>
          <p:nvPr>
            <p:ph type="title"/>
          </p:nvPr>
        </p:nvSpPr>
        <p:spPr/>
        <p:txBody>
          <a:bodyPr/>
          <a:lstStyle/>
          <a:p>
            <a:r>
              <a:rPr lang="fa-IR" dirty="0"/>
              <a:t>به نظر شما کدام آسیب در سیستم مدیریت وزارت بهداشت پررنگتر است و مصادیق عینی آنها چیست؟</a:t>
            </a:r>
            <a:endParaRPr lang="en-US" dirty="0"/>
          </a:p>
        </p:txBody>
      </p:sp>
      <p:graphicFrame>
        <p:nvGraphicFramePr>
          <p:cNvPr id="4" name="Content Placeholder 3">
            <a:extLst>
              <a:ext uri="{FF2B5EF4-FFF2-40B4-BE49-F238E27FC236}">
                <a16:creationId xmlns:a16="http://schemas.microsoft.com/office/drawing/2014/main" id="{BC795C68-C9EF-407B-B3AA-ACAE427DC03C}"/>
              </a:ext>
            </a:extLst>
          </p:cNvPr>
          <p:cNvGraphicFramePr>
            <a:graphicFrameLocks noGrp="1"/>
          </p:cNvGraphicFramePr>
          <p:nvPr>
            <p:ph idx="1"/>
          </p:nvPr>
        </p:nvGraphicFramePr>
        <p:xfrm>
          <a:off x="838201" y="1916349"/>
          <a:ext cx="4317460" cy="4745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5B75DD1-AC3E-4CC7-84E3-25569DEB17BF}"/>
              </a:ext>
            </a:extLst>
          </p:cNvPr>
          <p:cNvSpPr txBox="1"/>
          <p:nvPr/>
        </p:nvSpPr>
        <p:spPr>
          <a:xfrm>
            <a:off x="5314278" y="1916349"/>
            <a:ext cx="6605197" cy="4431983"/>
          </a:xfrm>
          <a:prstGeom prst="rect">
            <a:avLst/>
          </a:prstGeom>
          <a:noFill/>
        </p:spPr>
        <p:txBody>
          <a:bodyPr wrap="square" rtlCol="0">
            <a:spAutoFit/>
          </a:bodyPr>
          <a:lstStyle/>
          <a:p>
            <a:pPr algn="r" rtl="1">
              <a:spcBef>
                <a:spcPts val="1200"/>
              </a:spcBef>
            </a:pPr>
            <a:r>
              <a:rPr lang="fa-IR" sz="2800" dirty="0">
                <a:cs typeface="B Titr" panose="00000700000000000000" pitchFamily="2" charset="-78"/>
              </a:rPr>
              <a:t>آیا گزینش و استقرار و به کارگیری افراد به خوبی صورت می‌گیرد؟</a:t>
            </a:r>
          </a:p>
          <a:p>
            <a:pPr algn="r" rtl="1">
              <a:spcBef>
                <a:spcPts val="1200"/>
              </a:spcBef>
            </a:pPr>
            <a:r>
              <a:rPr lang="fa-IR" sz="2800" dirty="0">
                <a:cs typeface="B Titr" panose="00000700000000000000" pitchFamily="2" charset="-78"/>
              </a:rPr>
              <a:t>آیا  شیوه مناسبی برای پایش عملکرد افراد وجود دارد و آیا بین عملکرد با پاداش و تنبیه ارتباطی وجود دارد؟</a:t>
            </a:r>
          </a:p>
          <a:p>
            <a:pPr algn="r" rtl="1">
              <a:spcBef>
                <a:spcPts val="1200"/>
              </a:spcBef>
            </a:pPr>
            <a:r>
              <a:rPr lang="fa-IR" sz="2800" dirty="0">
                <a:cs typeface="B Titr" panose="00000700000000000000" pitchFamily="2" charset="-78"/>
              </a:rPr>
              <a:t>آیا رابطه بین مدیران و کارکنان صمیمی است و احساس کار تیمی وجود دارد؟</a:t>
            </a:r>
          </a:p>
          <a:p>
            <a:pPr algn="r" rtl="1">
              <a:spcBef>
                <a:spcPts val="1200"/>
              </a:spcBef>
            </a:pPr>
            <a:r>
              <a:rPr lang="fa-IR" sz="2800" dirty="0">
                <a:cs typeface="B Titr" panose="00000700000000000000" pitchFamily="2" charset="-78"/>
              </a:rPr>
              <a:t>آیا افراد به خوبی می‌دانند که چه می‌کنند و برای چه باید کار کنند؟</a:t>
            </a:r>
            <a:endParaRPr lang="en-US" sz="2800" dirty="0">
              <a:cs typeface="B Titr" panose="00000700000000000000" pitchFamily="2" charset="-78"/>
            </a:endParaRPr>
          </a:p>
        </p:txBody>
      </p:sp>
    </p:spTree>
    <p:extLst>
      <p:ext uri="{BB962C8B-B14F-4D97-AF65-F5344CB8AC3E}">
        <p14:creationId xmlns:p14="http://schemas.microsoft.com/office/powerpoint/2010/main" val="298021408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EAC1-2468-4544-B85F-42FA12E73962}"/>
              </a:ext>
            </a:extLst>
          </p:cNvPr>
          <p:cNvSpPr>
            <a:spLocks noGrp="1"/>
          </p:cNvSpPr>
          <p:nvPr>
            <p:ph type="title"/>
          </p:nvPr>
        </p:nvSpPr>
        <p:spPr/>
        <p:txBody>
          <a:bodyPr/>
          <a:lstStyle/>
          <a:p>
            <a:r>
              <a:rPr lang="fa-IR" dirty="0"/>
              <a:t>ترکیب شخصیت ما</a:t>
            </a:r>
            <a:endParaRPr lang="en-US" dirty="0"/>
          </a:p>
        </p:txBody>
      </p:sp>
      <p:graphicFrame>
        <p:nvGraphicFramePr>
          <p:cNvPr id="4" name="Content Placeholder 3">
            <a:extLst>
              <a:ext uri="{FF2B5EF4-FFF2-40B4-BE49-F238E27FC236}">
                <a16:creationId xmlns:a16="http://schemas.microsoft.com/office/drawing/2014/main" id="{2D3189F8-DF4C-47D8-8DF7-9575C7FCC484}"/>
              </a:ext>
            </a:extLst>
          </p:cNvPr>
          <p:cNvGraphicFramePr>
            <a:graphicFrameLocks noGrp="1"/>
          </p:cNvGraphicFramePr>
          <p:nvPr>
            <p:ph idx="1"/>
            <p:extLst>
              <p:ext uri="{D42A27DB-BD31-4B8C-83A1-F6EECF244321}">
                <p14:modId xmlns:p14="http://schemas.microsoft.com/office/powerpoint/2010/main" val="2561522551"/>
              </p:ext>
            </p:extLst>
          </p:nvPr>
        </p:nvGraphicFramePr>
        <p:xfrm>
          <a:off x="-657114" y="365125"/>
          <a:ext cx="7660342" cy="5937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50CB6B5-0665-4AA8-8C00-64F8808C951F}"/>
              </a:ext>
            </a:extLst>
          </p:cNvPr>
          <p:cNvSpPr txBox="1"/>
          <p:nvPr/>
        </p:nvSpPr>
        <p:spPr>
          <a:xfrm>
            <a:off x="6224124" y="1690688"/>
            <a:ext cx="5967876" cy="3139321"/>
          </a:xfrm>
          <a:prstGeom prst="rect">
            <a:avLst/>
          </a:prstGeom>
          <a:noFill/>
        </p:spPr>
        <p:txBody>
          <a:bodyPr wrap="square" rtlCol="0">
            <a:spAutoFit/>
          </a:bodyPr>
          <a:lstStyle/>
          <a:p>
            <a:pPr marL="457200" indent="-457200" algn="r" rtl="1">
              <a:spcBef>
                <a:spcPts val="1800"/>
              </a:spcBef>
              <a:buFont typeface="Arial" panose="020B0604020202020204" pitchFamily="34" charset="0"/>
              <a:buChar char="•"/>
            </a:pPr>
            <a:r>
              <a:rPr lang="fa-IR" sz="2800" dirty="0">
                <a:cs typeface="B Titr" panose="00000700000000000000" pitchFamily="2" charset="-78"/>
              </a:rPr>
              <a:t>مهم آن است که تعادل بین اجزا حفظ شود</a:t>
            </a:r>
          </a:p>
          <a:p>
            <a:pPr marL="457200" indent="-457200" algn="r" rtl="1">
              <a:spcBef>
                <a:spcPts val="1800"/>
              </a:spcBef>
              <a:buFont typeface="Arial" panose="020B0604020202020204" pitchFamily="34" charset="0"/>
              <a:buChar char="•"/>
            </a:pPr>
            <a:r>
              <a:rPr lang="fa-IR" sz="2800" dirty="0">
                <a:cs typeface="B Titr" panose="00000700000000000000" pitchFamily="2" charset="-78"/>
              </a:rPr>
              <a:t>ما نسبت به نقاط قوت و ضعف شخصیت خودآگاه باشیم</a:t>
            </a:r>
          </a:p>
          <a:p>
            <a:pPr marL="457200" indent="-457200" algn="r" rtl="1">
              <a:spcBef>
                <a:spcPts val="1800"/>
              </a:spcBef>
              <a:buFont typeface="Arial" panose="020B0604020202020204" pitchFamily="34" charset="0"/>
              <a:buChar char="•"/>
            </a:pPr>
            <a:r>
              <a:rPr lang="fa-IR" sz="2800" dirty="0">
                <a:cs typeface="B Titr" panose="00000700000000000000" pitchFamily="2" charset="-78"/>
              </a:rPr>
              <a:t>بتوانیم در تعامل با دیگران بهترین اجزای شخصیت خود را بروز دهیم</a:t>
            </a:r>
          </a:p>
          <a:p>
            <a:pPr algn="r" rtl="1"/>
            <a:endParaRPr lang="en-US" sz="2800" dirty="0">
              <a:cs typeface="B Titr" panose="00000700000000000000" pitchFamily="2" charset="-78"/>
            </a:endParaRPr>
          </a:p>
        </p:txBody>
      </p:sp>
      <p:grpSp>
        <p:nvGrpSpPr>
          <p:cNvPr id="6" name="Group 5">
            <a:extLst>
              <a:ext uri="{FF2B5EF4-FFF2-40B4-BE49-F238E27FC236}">
                <a16:creationId xmlns:a16="http://schemas.microsoft.com/office/drawing/2014/main" id="{6CE5382A-EE1A-4E48-90CA-B738E84C5B37}"/>
              </a:ext>
            </a:extLst>
          </p:cNvPr>
          <p:cNvGrpSpPr/>
          <p:nvPr/>
        </p:nvGrpSpPr>
        <p:grpSpPr>
          <a:xfrm>
            <a:off x="6170329" y="4506270"/>
            <a:ext cx="5861198" cy="2119714"/>
            <a:chOff x="6126911" y="5046680"/>
            <a:chExt cx="5226889" cy="1785438"/>
          </a:xfrm>
        </p:grpSpPr>
        <p:pic>
          <p:nvPicPr>
            <p:cNvPr id="1028" name="Picture 4" descr="سنگ ورقه ای و سنگ لاشه پی حصار در شاهرود-118iranwork">
              <a:extLst>
                <a:ext uri="{FF2B5EF4-FFF2-40B4-BE49-F238E27FC236}">
                  <a16:creationId xmlns:a16="http://schemas.microsoft.com/office/drawing/2014/main" id="{8FACFC67-85D9-4482-B637-9468FF543C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6911" y="5054118"/>
              <a:ext cx="26670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پس زمینه از سنگ فرش سنگ های طبیعی نامنظم عکس ممتاز">
              <a:extLst>
                <a:ext uri="{FF2B5EF4-FFF2-40B4-BE49-F238E27FC236}">
                  <a16:creationId xmlns:a16="http://schemas.microsoft.com/office/drawing/2014/main" id="{39E5E21D-B900-46C3-B871-9C3B0FDEFD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4425" y="506830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سنگ رودخانه ای سفید (قلوه سنگ سفید) - سنگ رودخانه ای|قلوه سنگ|بتن اکسپوز">
              <a:extLst>
                <a:ext uri="{FF2B5EF4-FFF2-40B4-BE49-F238E27FC236}">
                  <a16:creationId xmlns:a16="http://schemas.microsoft.com/office/drawing/2014/main" id="{F1E2A051-9E88-47BC-8455-9CC2E2E4A0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5815" y="5046680"/>
              <a:ext cx="1764703" cy="1764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619672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9B11FFC-EEF2-4572-83AA-6F7E9242519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31C5D66-36CF-4F4B-BF4B-6612231C27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A5B95FD-825E-4483-98C3-AC605E1E5BD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72743BA-9ECB-4195-8D6E-2F04AE6808F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C5227F71-E364-4B84-8DF8-7A56810B834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1773B72-9A85-4E9A-9DEB-4AC10F1DD78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ADB8D88E-57B2-4879-AE31-239B89212D9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AF7E183E-7BF4-4A88-954D-45860B3D542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616B078-096C-4EAD-B255-90C9F1C949D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32E0CB93-A756-474E-A210-06D9EF624D2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AB2D9A9C-46C5-449C-9688-8DE92B2984E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430A3EE-E470-48E4-AEB2-92ABCA0589D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D435255B-094C-4893-A610-D7B8D5437C7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541941BE-7B63-4B69-A4D0-9DD214CC624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5D39CCC7-22AC-4597-8C2C-1065FAF9A8A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49D2ACD-F14C-4DB0-9CC0-D73CD1CF1C8B}"/>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C881A942-9258-4769-949E-010874DFF0B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6EA88AD5-847B-48A7-8B78-5513041EB98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315BBB19-A238-4688-83CB-0D38A91BA0A4}"/>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E512-08BD-4C25-BCB0-3CD346302613}"/>
              </a:ext>
            </a:extLst>
          </p:cNvPr>
          <p:cNvSpPr>
            <a:spLocks noGrp="1"/>
          </p:cNvSpPr>
          <p:nvPr>
            <p:ph type="title"/>
          </p:nvPr>
        </p:nvSpPr>
        <p:spPr/>
        <p:txBody>
          <a:bodyPr/>
          <a:lstStyle/>
          <a:p>
            <a:r>
              <a:rPr lang="fa-IR" dirty="0"/>
              <a:t>قدردانی از خدمات متناسب با عملکرد</a:t>
            </a:r>
            <a:endParaRPr lang="en-US" dirty="0"/>
          </a:p>
        </p:txBody>
      </p:sp>
      <p:sp>
        <p:nvSpPr>
          <p:cNvPr id="3" name="Content Placeholder 2">
            <a:extLst>
              <a:ext uri="{FF2B5EF4-FFF2-40B4-BE49-F238E27FC236}">
                <a16:creationId xmlns:a16="http://schemas.microsoft.com/office/drawing/2014/main" id="{CC86FE8E-F4F5-4D9E-AD9D-63ECED2FAFF7}"/>
              </a:ext>
            </a:extLst>
          </p:cNvPr>
          <p:cNvSpPr>
            <a:spLocks noGrp="1"/>
          </p:cNvSpPr>
          <p:nvPr>
            <p:ph idx="1"/>
          </p:nvPr>
        </p:nvSpPr>
        <p:spPr/>
        <p:txBody>
          <a:bodyPr>
            <a:normAutofit lnSpcReduction="10000"/>
          </a:bodyPr>
          <a:lstStyle/>
          <a:p>
            <a:r>
              <a:rPr lang="fa-IR" dirty="0"/>
              <a:t>شفافیت لازم است</a:t>
            </a:r>
          </a:p>
          <a:p>
            <a:pPr lvl="1"/>
            <a:r>
              <a:rPr lang="fa-IR" dirty="0"/>
              <a:t>آیا عملکردها واضح و دقیق سنجیده می‌شود؟</a:t>
            </a:r>
          </a:p>
          <a:p>
            <a:pPr lvl="1"/>
            <a:r>
              <a:rPr lang="fa-IR" dirty="0"/>
              <a:t>مکانیسم توزیع اضافه‌کار چیست؟</a:t>
            </a:r>
          </a:p>
          <a:p>
            <a:pPr lvl="1"/>
            <a:r>
              <a:rPr lang="fa-IR" dirty="0"/>
              <a:t>آیا هنگام تشویق و تنبیه علت برای فرد و یا سیستم مشخص می‌شود؟</a:t>
            </a:r>
          </a:p>
          <a:p>
            <a:pPr lvl="1"/>
            <a:r>
              <a:rPr lang="fa-IR" dirty="0"/>
              <a:t>معیارهای شایسته‌سالاری چیست؟</a:t>
            </a:r>
          </a:p>
          <a:p>
            <a:r>
              <a:rPr lang="fa-IR" dirty="0"/>
              <a:t>عدالت لازم است</a:t>
            </a:r>
          </a:p>
          <a:p>
            <a:pPr lvl="1"/>
            <a:r>
              <a:rPr lang="fa-IR" dirty="0"/>
              <a:t>آیا شیوه برخورد با تمامی کم‌کاری‌ها یکسان است؟</a:t>
            </a:r>
          </a:p>
          <a:p>
            <a:pPr lvl="1"/>
            <a:r>
              <a:rPr lang="fa-IR" dirty="0"/>
              <a:t>آیا نگاه مدیریت و نگاه پرسنل به مفهوم عدالت یکسان و قابل بحث است</a:t>
            </a:r>
          </a:p>
          <a:p>
            <a:r>
              <a:rPr lang="fa-IR" dirty="0"/>
              <a:t>روشهای غیراخلاقی تا چه حد جایگاه دارد</a:t>
            </a:r>
          </a:p>
          <a:p>
            <a:pPr lvl="1"/>
            <a:r>
              <a:rPr lang="fa-IR" dirty="0"/>
              <a:t>یا به خوداظهاری‌ها می‌توان اعتماد نمود؟</a:t>
            </a:r>
          </a:p>
          <a:p>
            <a:pPr lvl="1"/>
            <a:r>
              <a:rPr lang="fa-IR" dirty="0"/>
              <a:t>ارزشهای حاکم بر سازمان چگونه نهادینه شده و عواقب عدول از آنها چیست؟</a:t>
            </a:r>
          </a:p>
          <a:p>
            <a:endParaRPr lang="en-US" dirty="0"/>
          </a:p>
        </p:txBody>
      </p:sp>
    </p:spTree>
    <p:extLst>
      <p:ext uri="{BB962C8B-B14F-4D97-AF65-F5344CB8AC3E}">
        <p14:creationId xmlns:p14="http://schemas.microsoft.com/office/powerpoint/2010/main" val="1820706585"/>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F788-B169-4E80-A43F-2F08ABFA3FB5}"/>
              </a:ext>
            </a:extLst>
          </p:cNvPr>
          <p:cNvSpPr>
            <a:spLocks noGrp="1"/>
          </p:cNvSpPr>
          <p:nvPr>
            <p:ph type="title"/>
          </p:nvPr>
        </p:nvSpPr>
        <p:spPr/>
        <p:txBody>
          <a:bodyPr/>
          <a:lstStyle/>
          <a:p>
            <a:r>
              <a:rPr lang="fa-IR" dirty="0"/>
              <a:t>انواع تشویق و تکریمها</a:t>
            </a:r>
            <a:endParaRPr lang="en-US" dirty="0"/>
          </a:p>
        </p:txBody>
      </p:sp>
      <p:graphicFrame>
        <p:nvGraphicFramePr>
          <p:cNvPr id="4" name="Content Placeholder 3">
            <a:extLst>
              <a:ext uri="{FF2B5EF4-FFF2-40B4-BE49-F238E27FC236}">
                <a16:creationId xmlns:a16="http://schemas.microsoft.com/office/drawing/2014/main" id="{7F20E9E0-8989-4606-B6F0-20E2581793EE}"/>
              </a:ext>
            </a:extLst>
          </p:cNvPr>
          <p:cNvGraphicFramePr>
            <a:graphicFrameLocks noGrp="1"/>
          </p:cNvGraphicFramePr>
          <p:nvPr>
            <p:ph idx="1"/>
          </p:nvPr>
        </p:nvGraphicFramePr>
        <p:xfrm>
          <a:off x="-512618" y="890442"/>
          <a:ext cx="11866418" cy="5874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16405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8DF6-6C22-4F32-8D8B-EF10EA31EECA}"/>
              </a:ext>
            </a:extLst>
          </p:cNvPr>
          <p:cNvSpPr>
            <a:spLocks noGrp="1"/>
          </p:cNvSpPr>
          <p:nvPr>
            <p:ph type="title"/>
          </p:nvPr>
        </p:nvSpPr>
        <p:spPr/>
        <p:txBody>
          <a:bodyPr/>
          <a:lstStyle/>
          <a:p>
            <a:r>
              <a:rPr lang="fa-IR" dirty="0"/>
              <a:t>نقش‌های مختلف در جهت توانمندسازی نیروها</a:t>
            </a:r>
            <a:endParaRPr lang="en-US" dirty="0"/>
          </a:p>
        </p:txBody>
      </p:sp>
      <p:sp>
        <p:nvSpPr>
          <p:cNvPr id="5" name="Rectangle: Rounded Corners 4">
            <a:extLst>
              <a:ext uri="{FF2B5EF4-FFF2-40B4-BE49-F238E27FC236}">
                <a16:creationId xmlns:a16="http://schemas.microsoft.com/office/drawing/2014/main" id="{4BA7A19C-2308-49EF-ABB2-08FC1E3C9D68}"/>
              </a:ext>
            </a:extLst>
          </p:cNvPr>
          <p:cNvSpPr/>
          <p:nvPr/>
        </p:nvSpPr>
        <p:spPr>
          <a:xfrm>
            <a:off x="1493519" y="2061754"/>
            <a:ext cx="9525001" cy="859972"/>
          </a:xfrm>
          <a:prstGeom prst="roundRect">
            <a:avLst/>
          </a:prstGeom>
          <a:gradFill flip="none" rotWithShape="1">
            <a:gsLst>
              <a:gs pos="36000">
                <a:srgbClr val="E4F153"/>
              </a:gs>
              <a:gs pos="0">
                <a:srgbClr val="FFFF00"/>
              </a:gs>
              <a:gs pos="100000">
                <a:schemeClr val="accent6">
                  <a:lumMod val="40000"/>
                  <a:lumOff val="60000"/>
                </a:schemeClr>
              </a:gs>
            </a:gsLst>
            <a:lin ang="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114800" rtl="1"/>
            <a:r>
              <a:rPr lang="fa-IR" sz="3600" b="1" dirty="0">
                <a:solidFill>
                  <a:srgbClr val="C00000"/>
                </a:solidFill>
                <a:effectLst>
                  <a:outerShdw blurRad="38100" dist="38100" dir="2700000" algn="tl">
                    <a:srgbClr val="000000">
                      <a:alpha val="43137"/>
                    </a:srgbClr>
                  </a:outerShdw>
                </a:effectLst>
                <a:cs typeface="B Mitra" panose="00000400000000000000" pitchFamily="2" charset="-78"/>
              </a:rPr>
              <a:t>رهبر	 مدیر	</a:t>
            </a:r>
            <a:r>
              <a:rPr lang="fa-IR" sz="3600" b="1" dirty="0">
                <a:effectLst>
                  <a:outerShdw blurRad="38100" dist="38100" dir="2700000" algn="tl">
                    <a:srgbClr val="000000">
                      <a:alpha val="43137"/>
                    </a:srgbClr>
                  </a:outerShdw>
                </a:effectLst>
                <a:cs typeface="B Mitra" panose="00000400000000000000" pitchFamily="2" charset="-78"/>
              </a:rPr>
              <a:t> </a:t>
            </a:r>
            <a:r>
              <a:rPr lang="fa-IR" sz="3600" b="1" dirty="0">
                <a:solidFill>
                  <a:srgbClr val="C00000"/>
                </a:solidFill>
                <a:effectLst>
                  <a:outerShdw blurRad="38100" dist="38100" dir="2700000" algn="tl">
                    <a:srgbClr val="000000">
                      <a:alpha val="43137"/>
                    </a:srgbClr>
                  </a:outerShdw>
                </a:effectLst>
                <a:cs typeface="B Mitra" panose="00000400000000000000" pitchFamily="2" charset="-78"/>
              </a:rPr>
              <a:t>رئیس</a:t>
            </a:r>
            <a:endParaRPr lang="en-US" sz="3600" b="1" dirty="0">
              <a:solidFill>
                <a:srgbClr val="C00000"/>
              </a:solidFill>
              <a:effectLst>
                <a:outerShdw blurRad="38100" dist="38100" dir="2700000" algn="tl">
                  <a:srgbClr val="000000">
                    <a:alpha val="43137"/>
                  </a:srgbClr>
                </a:outerShdw>
              </a:effectLst>
              <a:cs typeface="B Mitra" panose="00000400000000000000" pitchFamily="2" charset="-78"/>
            </a:endParaRPr>
          </a:p>
        </p:txBody>
      </p:sp>
      <p:sp>
        <p:nvSpPr>
          <p:cNvPr id="6" name="Rectangle: Rounded Corners 5">
            <a:extLst>
              <a:ext uri="{FF2B5EF4-FFF2-40B4-BE49-F238E27FC236}">
                <a16:creationId xmlns:a16="http://schemas.microsoft.com/office/drawing/2014/main" id="{161C1D90-5441-4696-AE90-5EBC963B60D8}"/>
              </a:ext>
            </a:extLst>
          </p:cNvPr>
          <p:cNvSpPr/>
          <p:nvPr/>
        </p:nvSpPr>
        <p:spPr>
          <a:xfrm>
            <a:off x="1493519" y="2982686"/>
            <a:ext cx="9525001" cy="859972"/>
          </a:xfrm>
          <a:prstGeom prst="roundRect">
            <a:avLst/>
          </a:prstGeom>
          <a:gradFill flip="none" rotWithShape="1">
            <a:gsLst>
              <a:gs pos="27000">
                <a:srgbClr val="E7F24B"/>
              </a:gs>
              <a:gs pos="0">
                <a:srgbClr val="FFFF00"/>
              </a:gs>
              <a:gs pos="100000">
                <a:schemeClr val="accent6">
                  <a:lumMod val="40000"/>
                  <a:lumOff val="60000"/>
                </a:schemeClr>
              </a:gs>
            </a:gsLst>
            <a:lin ang="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670050" rtl="1">
              <a:tabLst>
                <a:tab pos="4968875" algn="l"/>
                <a:tab pos="9266238" algn="l"/>
              </a:tabLst>
            </a:pPr>
            <a:r>
              <a:rPr lang="fa-IR" sz="3600" b="1" dirty="0">
                <a:solidFill>
                  <a:srgbClr val="C00000"/>
                </a:solidFill>
                <a:effectLst>
                  <a:outerShdw blurRad="38100" dist="38100" dir="2700000" algn="tl">
                    <a:srgbClr val="000000">
                      <a:alpha val="43137"/>
                    </a:srgbClr>
                  </a:outerShdw>
                </a:effectLst>
                <a:cs typeface="B Mitra" panose="00000400000000000000" pitchFamily="2" charset="-78"/>
              </a:rPr>
              <a:t>هادی 	حامی	 مانع</a:t>
            </a:r>
            <a:endParaRPr lang="en-US" sz="3600" b="1" dirty="0">
              <a:solidFill>
                <a:srgbClr val="C00000"/>
              </a:solidFill>
              <a:effectLst>
                <a:outerShdw blurRad="38100" dist="38100" dir="2700000" algn="tl">
                  <a:srgbClr val="000000">
                    <a:alpha val="43137"/>
                  </a:srgbClr>
                </a:outerShdw>
              </a:effectLst>
              <a:cs typeface="B Mitra" panose="00000400000000000000" pitchFamily="2" charset="-78"/>
            </a:endParaRPr>
          </a:p>
        </p:txBody>
      </p:sp>
      <p:sp>
        <p:nvSpPr>
          <p:cNvPr id="7" name="Rectangle: Rounded Corners 6">
            <a:extLst>
              <a:ext uri="{FF2B5EF4-FFF2-40B4-BE49-F238E27FC236}">
                <a16:creationId xmlns:a16="http://schemas.microsoft.com/office/drawing/2014/main" id="{B9E0BFD3-1D66-4ED4-BBB1-2838C3D14480}"/>
              </a:ext>
            </a:extLst>
          </p:cNvPr>
          <p:cNvSpPr/>
          <p:nvPr/>
        </p:nvSpPr>
        <p:spPr>
          <a:xfrm>
            <a:off x="1493518" y="3938453"/>
            <a:ext cx="9525001" cy="859972"/>
          </a:xfrm>
          <a:prstGeom prst="roundRect">
            <a:avLst/>
          </a:prstGeom>
          <a:gradFill flip="none" rotWithShape="1">
            <a:gsLst>
              <a:gs pos="34000">
                <a:srgbClr val="EBF43D"/>
              </a:gs>
              <a:gs pos="0">
                <a:srgbClr val="FFFF00"/>
              </a:gs>
              <a:gs pos="100000">
                <a:schemeClr val="accent6">
                  <a:lumMod val="40000"/>
                  <a:lumOff val="60000"/>
                </a:schemeClr>
              </a:gs>
            </a:gsLst>
            <a:lin ang="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2098675" rtl="1">
              <a:tabLst>
                <a:tab pos="1768475" algn="l"/>
                <a:tab pos="2408238" algn="l"/>
                <a:tab pos="5486400" algn="l"/>
                <a:tab pos="6294438" algn="l"/>
                <a:tab pos="6689725" algn="l"/>
              </a:tabLst>
            </a:pPr>
            <a:r>
              <a:rPr lang="fa-IR" sz="3600" b="1" dirty="0">
                <a:solidFill>
                  <a:srgbClr val="C00000"/>
                </a:solidFill>
                <a:effectLst>
                  <a:outerShdw blurRad="38100" dist="38100" dir="2700000" algn="tl">
                    <a:srgbClr val="000000">
                      <a:alpha val="43137"/>
                    </a:srgbClr>
                  </a:outerShdw>
                </a:effectLst>
                <a:cs typeface="B Mitra" panose="00000400000000000000" pitchFamily="2" charset="-78"/>
              </a:rPr>
              <a:t>مرشد 		مربی 	مدرس/معلم	 	حمایت	 ترمز</a:t>
            </a:r>
            <a:endParaRPr lang="en-US" sz="3600" b="1" dirty="0">
              <a:solidFill>
                <a:srgbClr val="C00000"/>
              </a:solidFill>
              <a:effectLst>
                <a:outerShdw blurRad="38100" dist="38100" dir="2700000" algn="tl">
                  <a:srgbClr val="000000">
                    <a:alpha val="43137"/>
                  </a:srgbClr>
                </a:outerShdw>
              </a:effectLst>
              <a:cs typeface="B Mitra" panose="00000400000000000000" pitchFamily="2" charset="-78"/>
            </a:endParaRPr>
          </a:p>
        </p:txBody>
      </p:sp>
      <p:sp>
        <p:nvSpPr>
          <p:cNvPr id="8" name="Rectangle: Rounded Corners 7">
            <a:extLst>
              <a:ext uri="{FF2B5EF4-FFF2-40B4-BE49-F238E27FC236}">
                <a16:creationId xmlns:a16="http://schemas.microsoft.com/office/drawing/2014/main" id="{0253A788-09D8-44EF-A796-8CFB0912F4E2}"/>
              </a:ext>
            </a:extLst>
          </p:cNvPr>
          <p:cNvSpPr/>
          <p:nvPr/>
        </p:nvSpPr>
        <p:spPr>
          <a:xfrm>
            <a:off x="1493518" y="4864692"/>
            <a:ext cx="9525001" cy="859972"/>
          </a:xfrm>
          <a:prstGeom prst="roundRect">
            <a:avLst/>
          </a:prstGeom>
          <a:gradFill flip="none" rotWithShape="1">
            <a:gsLst>
              <a:gs pos="31300">
                <a:srgbClr val="EDF538"/>
              </a:gs>
              <a:gs pos="0">
                <a:srgbClr val="FFFF00"/>
              </a:gs>
              <a:gs pos="100000">
                <a:schemeClr val="accent6">
                  <a:lumMod val="40000"/>
                  <a:lumOff val="60000"/>
                </a:schemeClr>
              </a:gs>
            </a:gsLst>
            <a:lin ang="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198938" rtl="1"/>
            <a:r>
              <a:rPr lang="fa-IR" sz="3600" b="1" dirty="0">
                <a:solidFill>
                  <a:srgbClr val="C00000"/>
                </a:solidFill>
                <a:effectLst>
                  <a:outerShdw blurRad="38100" dist="38100" dir="2700000" algn="tl">
                    <a:srgbClr val="000000">
                      <a:alpha val="43137"/>
                    </a:srgbClr>
                  </a:outerShdw>
                </a:effectLst>
                <a:cs typeface="B Mitra" panose="00000400000000000000" pitchFamily="2" charset="-78"/>
              </a:rPr>
              <a:t>تشویق	 اختیار	</a:t>
            </a:r>
            <a:r>
              <a:rPr lang="fa-IR" sz="3600" b="1" dirty="0">
                <a:effectLst>
                  <a:outerShdw blurRad="38100" dist="38100" dir="2700000" algn="tl">
                    <a:srgbClr val="000000">
                      <a:alpha val="43137"/>
                    </a:srgbClr>
                  </a:outerShdw>
                </a:effectLst>
                <a:cs typeface="B Mitra" panose="00000400000000000000" pitchFamily="2" charset="-78"/>
              </a:rPr>
              <a:t> </a:t>
            </a:r>
            <a:r>
              <a:rPr lang="fa-IR" sz="3600" b="1" dirty="0">
                <a:solidFill>
                  <a:srgbClr val="C00000"/>
                </a:solidFill>
                <a:effectLst>
                  <a:outerShdw blurRad="38100" dist="38100" dir="2700000" algn="tl">
                    <a:srgbClr val="000000">
                      <a:alpha val="43137"/>
                    </a:srgbClr>
                  </a:outerShdw>
                </a:effectLst>
                <a:cs typeface="B Mitra" panose="00000400000000000000" pitchFamily="2" charset="-78"/>
              </a:rPr>
              <a:t>اجبار</a:t>
            </a:r>
            <a:endParaRPr lang="en-US" sz="3600" b="1" dirty="0">
              <a:solidFill>
                <a:srgbClr val="C000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895599510"/>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10AC-AA1E-4977-9F40-03EC7E244ACD}"/>
              </a:ext>
            </a:extLst>
          </p:cNvPr>
          <p:cNvSpPr>
            <a:spLocks noGrp="1"/>
          </p:cNvSpPr>
          <p:nvPr>
            <p:ph type="title"/>
          </p:nvPr>
        </p:nvSpPr>
        <p:spPr/>
        <p:txBody>
          <a:bodyPr/>
          <a:lstStyle/>
          <a:p>
            <a:r>
              <a:rPr lang="fa-IR" dirty="0"/>
              <a:t>تفاوت مربی (</a:t>
            </a:r>
            <a:r>
              <a:rPr lang="en-US" b="1" dirty="0"/>
              <a:t>coach</a:t>
            </a:r>
            <a:r>
              <a:rPr lang="fa-IR" dirty="0"/>
              <a:t>)</a:t>
            </a:r>
            <a:r>
              <a:rPr lang="en-US" dirty="0"/>
              <a:t> </a:t>
            </a:r>
            <a:r>
              <a:rPr lang="fa-IR" dirty="0"/>
              <a:t> و مرشد (</a:t>
            </a:r>
            <a:r>
              <a:rPr lang="en-US" b="1" dirty="0"/>
              <a:t>mentor</a:t>
            </a:r>
            <a:r>
              <a:rPr lang="fa-IR" dirty="0"/>
              <a:t>)</a:t>
            </a:r>
            <a:endParaRPr lang="en-US" dirty="0"/>
          </a:p>
        </p:txBody>
      </p:sp>
      <p:graphicFrame>
        <p:nvGraphicFramePr>
          <p:cNvPr id="6" name="Table 6">
            <a:extLst>
              <a:ext uri="{FF2B5EF4-FFF2-40B4-BE49-F238E27FC236}">
                <a16:creationId xmlns:a16="http://schemas.microsoft.com/office/drawing/2014/main" id="{DE9195C5-4741-4750-B691-687BE1EE875B}"/>
              </a:ext>
            </a:extLst>
          </p:cNvPr>
          <p:cNvGraphicFramePr>
            <a:graphicFrameLocks noGrp="1"/>
          </p:cNvGraphicFramePr>
          <p:nvPr>
            <p:ph idx="1"/>
          </p:nvPr>
        </p:nvGraphicFramePr>
        <p:xfrm>
          <a:off x="838200" y="1463675"/>
          <a:ext cx="10515600" cy="5029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00890492"/>
                    </a:ext>
                  </a:extLst>
                </a:gridCol>
                <a:gridCol w="5257800">
                  <a:extLst>
                    <a:ext uri="{9D8B030D-6E8A-4147-A177-3AD203B41FA5}">
                      <a16:colId xmlns:a16="http://schemas.microsoft.com/office/drawing/2014/main" val="3433386218"/>
                    </a:ext>
                  </a:extLst>
                </a:gridCol>
              </a:tblGrid>
              <a:tr h="370840">
                <a:tc>
                  <a:txBody>
                    <a:bodyPr/>
                    <a:lstStyle/>
                    <a:p>
                      <a:pPr algn="ctr" rtl="1"/>
                      <a:r>
                        <a:rPr lang="fa-IR" sz="3600" dirty="0">
                          <a:cs typeface="B Mitra" panose="00000400000000000000" pitchFamily="2" charset="-78"/>
                        </a:rPr>
                        <a:t>مرشد</a:t>
                      </a:r>
                      <a:endParaRPr lang="en-US" sz="3600" dirty="0">
                        <a:cs typeface="B Mitra" panose="00000400000000000000" pitchFamily="2" charset="-78"/>
                      </a:endParaRPr>
                    </a:p>
                  </a:txBody>
                  <a:tcPr/>
                </a:tc>
                <a:tc>
                  <a:txBody>
                    <a:bodyPr/>
                    <a:lstStyle/>
                    <a:p>
                      <a:pPr algn="ctr" rtl="1"/>
                      <a:r>
                        <a:rPr lang="fa-IR" sz="3600" dirty="0">
                          <a:cs typeface="B Mitra" panose="00000400000000000000" pitchFamily="2" charset="-78"/>
                        </a:rPr>
                        <a:t>مربی</a:t>
                      </a:r>
                      <a:endParaRPr lang="en-US" sz="3600" dirty="0">
                        <a:cs typeface="B Mitra" panose="00000400000000000000" pitchFamily="2" charset="-78"/>
                      </a:endParaRPr>
                    </a:p>
                  </a:txBody>
                  <a:tcPr/>
                </a:tc>
                <a:extLst>
                  <a:ext uri="{0D108BD9-81ED-4DB2-BD59-A6C34878D82A}">
                    <a16:rowId xmlns:a16="http://schemas.microsoft.com/office/drawing/2014/main" val="1189314957"/>
                  </a:ext>
                </a:extLst>
              </a:tr>
              <a:tr h="370840">
                <a:tc>
                  <a:txBody>
                    <a:bodyPr/>
                    <a:lstStyle/>
                    <a:p>
                      <a:pPr algn="ctr" rtl="1"/>
                      <a:r>
                        <a:rPr lang="fa-IR" sz="3000" dirty="0">
                          <a:cs typeface="B Mitra" panose="00000400000000000000" pitchFamily="2" charset="-78"/>
                        </a:rPr>
                        <a:t>خواست از سمت فراگیرنده</a:t>
                      </a:r>
                      <a:endParaRPr lang="en-US" sz="3000" dirty="0">
                        <a:cs typeface="B Mitra" panose="00000400000000000000" pitchFamily="2" charset="-78"/>
                      </a:endParaRPr>
                    </a:p>
                  </a:txBody>
                  <a:tcPr/>
                </a:tc>
                <a:tc>
                  <a:txBody>
                    <a:bodyPr/>
                    <a:lstStyle/>
                    <a:p>
                      <a:pPr algn="ctr" rtl="1"/>
                      <a:r>
                        <a:rPr lang="fa-IR" sz="3000" dirty="0">
                          <a:cs typeface="B Mitra" panose="00000400000000000000" pitchFamily="2" charset="-78"/>
                        </a:rPr>
                        <a:t>فشار از سمت فرادهنده</a:t>
                      </a:r>
                      <a:endParaRPr lang="en-US" sz="3000" dirty="0">
                        <a:cs typeface="B Mitra" panose="00000400000000000000" pitchFamily="2" charset="-78"/>
                      </a:endParaRPr>
                    </a:p>
                  </a:txBody>
                  <a:tcPr/>
                </a:tc>
                <a:extLst>
                  <a:ext uri="{0D108BD9-81ED-4DB2-BD59-A6C34878D82A}">
                    <a16:rowId xmlns:a16="http://schemas.microsoft.com/office/drawing/2014/main" val="1520574093"/>
                  </a:ext>
                </a:extLst>
              </a:tr>
              <a:tr h="370840">
                <a:tc>
                  <a:txBody>
                    <a:bodyPr/>
                    <a:lstStyle/>
                    <a:p>
                      <a:pPr algn="ctr" rtl="1"/>
                      <a:r>
                        <a:rPr lang="fa-IR" sz="3000" dirty="0">
                          <a:cs typeface="B Mitra" panose="00000400000000000000" pitchFamily="2" charset="-78"/>
                        </a:rPr>
                        <a:t>برنامه شخصی و تکمیل در طول اجرا</a:t>
                      </a:r>
                      <a:endParaRPr lang="en-US" sz="3000" dirty="0">
                        <a:cs typeface="B Mitra" panose="00000400000000000000" pitchFamily="2" charset="-78"/>
                      </a:endParaRPr>
                    </a:p>
                  </a:txBody>
                  <a:tcPr/>
                </a:tc>
                <a:tc>
                  <a:txBody>
                    <a:bodyPr/>
                    <a:lstStyle/>
                    <a:p>
                      <a:pPr algn="ctr" rtl="1"/>
                      <a:r>
                        <a:rPr lang="fa-IR" sz="3000" dirty="0">
                          <a:cs typeface="B Mitra" panose="00000400000000000000" pitchFamily="2" charset="-78"/>
                        </a:rPr>
                        <a:t>با برنامه از قبل طراحی‌شده</a:t>
                      </a:r>
                      <a:endParaRPr lang="en-US" sz="3000" dirty="0">
                        <a:cs typeface="B Mitra" panose="00000400000000000000" pitchFamily="2" charset="-78"/>
                      </a:endParaRPr>
                    </a:p>
                  </a:txBody>
                  <a:tcPr/>
                </a:tc>
                <a:extLst>
                  <a:ext uri="{0D108BD9-81ED-4DB2-BD59-A6C34878D82A}">
                    <a16:rowId xmlns:a16="http://schemas.microsoft.com/office/drawing/2014/main" val="4154107001"/>
                  </a:ext>
                </a:extLst>
              </a:tr>
              <a:tr h="370840">
                <a:tc>
                  <a:txBody>
                    <a:bodyPr/>
                    <a:lstStyle/>
                    <a:p>
                      <a:pPr algn="ctr" rtl="1"/>
                      <a:r>
                        <a:rPr lang="fa-IR" sz="3000" dirty="0">
                          <a:cs typeface="B Mitra" panose="00000400000000000000" pitchFamily="2" charset="-78"/>
                        </a:rPr>
                        <a:t>هدف و زمانبندی شناور</a:t>
                      </a:r>
                      <a:endParaRPr lang="en-US" sz="3000" dirty="0">
                        <a:cs typeface="B Mitra" panose="00000400000000000000" pitchFamily="2" charset="-78"/>
                      </a:endParaRPr>
                    </a:p>
                  </a:txBody>
                  <a:tcPr/>
                </a:tc>
                <a:tc>
                  <a:txBody>
                    <a:bodyPr/>
                    <a:lstStyle/>
                    <a:p>
                      <a:pPr algn="ctr" rtl="1"/>
                      <a:r>
                        <a:rPr lang="fa-IR" sz="3000" dirty="0">
                          <a:cs typeface="B Mitra" panose="00000400000000000000" pitchFamily="2" charset="-78"/>
                        </a:rPr>
                        <a:t>هدف و زمانبندی مشخص</a:t>
                      </a:r>
                      <a:endParaRPr lang="en-US" sz="3000" dirty="0">
                        <a:cs typeface="B Mitra" panose="00000400000000000000" pitchFamily="2" charset="-78"/>
                      </a:endParaRPr>
                    </a:p>
                  </a:txBody>
                  <a:tcPr/>
                </a:tc>
                <a:extLst>
                  <a:ext uri="{0D108BD9-81ED-4DB2-BD59-A6C34878D82A}">
                    <a16:rowId xmlns:a16="http://schemas.microsoft.com/office/drawing/2014/main" val="3961485965"/>
                  </a:ext>
                </a:extLst>
              </a:tr>
              <a:tr h="370840">
                <a:tc>
                  <a:txBody>
                    <a:bodyPr/>
                    <a:lstStyle/>
                    <a:p>
                      <a:pPr algn="ctr" rtl="1"/>
                      <a:r>
                        <a:rPr lang="fa-IR" sz="3000" dirty="0">
                          <a:cs typeface="B Mitra" panose="00000400000000000000" pitchFamily="2" charset="-78"/>
                        </a:rPr>
                        <a:t>هدایت و راهنمایی کلی</a:t>
                      </a:r>
                      <a:endParaRPr lang="en-US" sz="3000" dirty="0">
                        <a:cs typeface="B Mitra" panose="00000400000000000000" pitchFamily="2" charset="-78"/>
                      </a:endParaRPr>
                    </a:p>
                  </a:txBody>
                  <a:tcPr/>
                </a:tc>
                <a:tc>
                  <a:txBody>
                    <a:bodyPr/>
                    <a:lstStyle/>
                    <a:p>
                      <a:pPr algn="ctr" rtl="1"/>
                      <a:r>
                        <a:rPr lang="fa-IR" sz="3000" dirty="0">
                          <a:cs typeface="B Mitra" panose="00000400000000000000" pitchFamily="2" charset="-78"/>
                        </a:rPr>
                        <a:t>شرح جزئیات</a:t>
                      </a:r>
                      <a:endParaRPr lang="en-US" sz="3000" dirty="0">
                        <a:cs typeface="B Mitra" panose="00000400000000000000" pitchFamily="2" charset="-78"/>
                      </a:endParaRPr>
                    </a:p>
                  </a:txBody>
                  <a:tcPr/>
                </a:tc>
                <a:extLst>
                  <a:ext uri="{0D108BD9-81ED-4DB2-BD59-A6C34878D82A}">
                    <a16:rowId xmlns:a16="http://schemas.microsoft.com/office/drawing/2014/main" val="3843483188"/>
                  </a:ext>
                </a:extLst>
              </a:tr>
              <a:tr h="370840">
                <a:tc>
                  <a:txBody>
                    <a:bodyPr/>
                    <a:lstStyle/>
                    <a:p>
                      <a:pPr algn="ctr" rtl="1"/>
                      <a:r>
                        <a:rPr lang="fa-IR" sz="3000" dirty="0">
                          <a:cs typeface="B Mitra" panose="00000400000000000000" pitchFamily="2" charset="-78"/>
                        </a:rPr>
                        <a:t>اختیاری</a:t>
                      </a:r>
                      <a:endParaRPr lang="en-US" sz="3000" dirty="0">
                        <a:cs typeface="B Mitra" panose="00000400000000000000" pitchFamily="2" charset="-78"/>
                      </a:endParaRPr>
                    </a:p>
                  </a:txBody>
                  <a:tcPr/>
                </a:tc>
                <a:tc>
                  <a:txBody>
                    <a:bodyPr/>
                    <a:lstStyle/>
                    <a:p>
                      <a:pPr algn="ctr" rtl="1"/>
                      <a:r>
                        <a:rPr lang="fa-IR" sz="3000" dirty="0">
                          <a:cs typeface="B Mitra" panose="00000400000000000000" pitchFamily="2" charset="-78"/>
                        </a:rPr>
                        <a:t>اجباری</a:t>
                      </a:r>
                      <a:endParaRPr lang="en-US" sz="3000" dirty="0">
                        <a:cs typeface="B Mitra" panose="00000400000000000000" pitchFamily="2" charset="-78"/>
                      </a:endParaRPr>
                    </a:p>
                  </a:txBody>
                  <a:tcPr/>
                </a:tc>
                <a:extLst>
                  <a:ext uri="{0D108BD9-81ED-4DB2-BD59-A6C34878D82A}">
                    <a16:rowId xmlns:a16="http://schemas.microsoft.com/office/drawing/2014/main" val="3808884928"/>
                  </a:ext>
                </a:extLst>
              </a:tr>
              <a:tr h="370840">
                <a:tc>
                  <a:txBody>
                    <a:bodyPr/>
                    <a:lstStyle/>
                    <a:p>
                      <a:pPr algn="ctr" rtl="1"/>
                      <a:r>
                        <a:rPr lang="fa-IR" sz="3000" dirty="0">
                          <a:cs typeface="B Mitra" panose="00000400000000000000" pitchFamily="2" charset="-78"/>
                        </a:rPr>
                        <a:t>حرکت به سمت جانشین‌پروری</a:t>
                      </a:r>
                      <a:endParaRPr lang="en-US" sz="3000" dirty="0">
                        <a:cs typeface="B Mitra" panose="00000400000000000000" pitchFamily="2" charset="-78"/>
                      </a:endParaRPr>
                    </a:p>
                  </a:txBody>
                  <a:tcPr/>
                </a:tc>
                <a:tc>
                  <a:txBody>
                    <a:bodyPr/>
                    <a:lstStyle/>
                    <a:p>
                      <a:pPr algn="ctr" rtl="1"/>
                      <a:r>
                        <a:rPr lang="fa-IR" sz="3000" dirty="0">
                          <a:cs typeface="B Mitra" panose="00000400000000000000" pitchFamily="2" charset="-78"/>
                        </a:rPr>
                        <a:t>حرکت به سمت پرورش نیرو</a:t>
                      </a:r>
                      <a:endParaRPr lang="en-US" sz="3000" dirty="0">
                        <a:cs typeface="B Mitra" panose="00000400000000000000" pitchFamily="2" charset="-78"/>
                      </a:endParaRPr>
                    </a:p>
                  </a:txBody>
                  <a:tcPr/>
                </a:tc>
                <a:extLst>
                  <a:ext uri="{0D108BD9-81ED-4DB2-BD59-A6C34878D82A}">
                    <a16:rowId xmlns:a16="http://schemas.microsoft.com/office/drawing/2014/main" val="3643905997"/>
                  </a:ext>
                </a:extLst>
              </a:tr>
              <a:tr h="370840">
                <a:tc>
                  <a:txBody>
                    <a:bodyPr/>
                    <a:lstStyle/>
                    <a:p>
                      <a:pPr algn="ctr" rtl="1"/>
                      <a:r>
                        <a:rPr lang="fa-IR" sz="3000" dirty="0">
                          <a:cs typeface="B Mitra" panose="00000400000000000000" pitchFamily="2" charset="-78"/>
                        </a:rPr>
                        <a:t>همراه با قداست</a:t>
                      </a:r>
                      <a:endParaRPr lang="en-US" sz="3000" dirty="0">
                        <a:cs typeface="B Mitra" panose="00000400000000000000" pitchFamily="2" charset="-78"/>
                      </a:endParaRPr>
                    </a:p>
                  </a:txBody>
                  <a:tcPr/>
                </a:tc>
                <a:tc>
                  <a:txBody>
                    <a:bodyPr/>
                    <a:lstStyle/>
                    <a:p>
                      <a:pPr algn="ctr" rtl="1"/>
                      <a:r>
                        <a:rPr lang="fa-IR" sz="3000" dirty="0">
                          <a:cs typeface="B Mitra" panose="00000400000000000000" pitchFamily="2" charset="-78"/>
                        </a:rPr>
                        <a:t>همراه با قدرت</a:t>
                      </a:r>
                      <a:endParaRPr lang="en-US" sz="3000" dirty="0">
                        <a:cs typeface="B Mitra" panose="00000400000000000000" pitchFamily="2" charset="-78"/>
                      </a:endParaRPr>
                    </a:p>
                  </a:txBody>
                  <a:tcPr/>
                </a:tc>
                <a:extLst>
                  <a:ext uri="{0D108BD9-81ED-4DB2-BD59-A6C34878D82A}">
                    <a16:rowId xmlns:a16="http://schemas.microsoft.com/office/drawing/2014/main" val="4091228882"/>
                  </a:ext>
                </a:extLst>
              </a:tr>
              <a:tr h="370840">
                <a:tc>
                  <a:txBody>
                    <a:bodyPr/>
                    <a:lstStyle/>
                    <a:p>
                      <a:pPr algn="ctr" rtl="1"/>
                      <a:r>
                        <a:rPr lang="fa-IR" sz="3000" dirty="0">
                          <a:cs typeface="B Mitra" panose="00000400000000000000" pitchFamily="2" charset="-78"/>
                        </a:rPr>
                        <a:t>رمزآلوده</a:t>
                      </a:r>
                      <a:endParaRPr lang="en-US" sz="3000" dirty="0">
                        <a:cs typeface="B Mitra" panose="00000400000000000000" pitchFamily="2" charset="-78"/>
                      </a:endParaRPr>
                    </a:p>
                  </a:txBody>
                  <a:tcPr/>
                </a:tc>
                <a:tc>
                  <a:txBody>
                    <a:bodyPr/>
                    <a:lstStyle/>
                    <a:p>
                      <a:pPr algn="ctr" rtl="1"/>
                      <a:r>
                        <a:rPr lang="fa-IR" sz="3000" dirty="0">
                          <a:cs typeface="B Mitra" panose="00000400000000000000" pitchFamily="2" charset="-78"/>
                        </a:rPr>
                        <a:t>قاعده‌مند</a:t>
                      </a:r>
                      <a:endParaRPr lang="en-US" sz="3000" dirty="0">
                        <a:cs typeface="B Mitra" panose="00000400000000000000" pitchFamily="2" charset="-78"/>
                      </a:endParaRPr>
                    </a:p>
                  </a:txBody>
                  <a:tcPr/>
                </a:tc>
                <a:extLst>
                  <a:ext uri="{0D108BD9-81ED-4DB2-BD59-A6C34878D82A}">
                    <a16:rowId xmlns:a16="http://schemas.microsoft.com/office/drawing/2014/main" val="517001911"/>
                  </a:ext>
                </a:extLst>
              </a:tr>
            </a:tbl>
          </a:graphicData>
        </a:graphic>
      </p:graphicFrame>
    </p:spTree>
    <p:extLst>
      <p:ext uri="{BB962C8B-B14F-4D97-AF65-F5344CB8AC3E}">
        <p14:creationId xmlns:p14="http://schemas.microsoft.com/office/powerpoint/2010/main" val="380509221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65CD-222C-4D41-8439-16E46472F41E}"/>
              </a:ext>
            </a:extLst>
          </p:cNvPr>
          <p:cNvSpPr>
            <a:spLocks noGrp="1"/>
          </p:cNvSpPr>
          <p:nvPr>
            <p:ph type="title"/>
          </p:nvPr>
        </p:nvSpPr>
        <p:spPr>
          <a:xfrm>
            <a:off x="5818991" y="386640"/>
            <a:ext cx="6276191" cy="1325563"/>
          </a:xfrm>
        </p:spPr>
        <p:txBody>
          <a:bodyPr/>
          <a:lstStyle/>
          <a:p>
            <a:r>
              <a:rPr lang="fa-IR" dirty="0"/>
              <a:t>رهبر یک سازمان چگونه می‌تواند هدایت را به عهده بگیرد؟</a:t>
            </a:r>
            <a:endParaRPr lang="en-US" dirty="0"/>
          </a:p>
        </p:txBody>
      </p:sp>
      <p:graphicFrame>
        <p:nvGraphicFramePr>
          <p:cNvPr id="4" name="Content Placeholder 3">
            <a:extLst>
              <a:ext uri="{FF2B5EF4-FFF2-40B4-BE49-F238E27FC236}">
                <a16:creationId xmlns:a16="http://schemas.microsoft.com/office/drawing/2014/main" id="{12AAB297-CA12-47B4-AB65-54195FD29AED}"/>
              </a:ext>
            </a:extLst>
          </p:cNvPr>
          <p:cNvGraphicFramePr>
            <a:graphicFrameLocks noGrp="1"/>
          </p:cNvGraphicFramePr>
          <p:nvPr>
            <p:ph idx="1"/>
          </p:nvPr>
        </p:nvGraphicFramePr>
        <p:xfrm>
          <a:off x="-2291380" y="386640"/>
          <a:ext cx="12521902" cy="6358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46337A0-484C-47DF-870E-A24D51C6029C}"/>
              </a:ext>
            </a:extLst>
          </p:cNvPr>
          <p:cNvSpPr txBox="1"/>
          <p:nvPr/>
        </p:nvSpPr>
        <p:spPr>
          <a:xfrm>
            <a:off x="4830184" y="2352969"/>
            <a:ext cx="7089290" cy="1384995"/>
          </a:xfrm>
          <a:prstGeom prst="rect">
            <a:avLst/>
          </a:prstGeom>
          <a:noFill/>
        </p:spPr>
        <p:txBody>
          <a:bodyPr wrap="square" rtlCol="0">
            <a:spAutoFit/>
          </a:bodyPr>
          <a:lstStyle/>
          <a:p>
            <a:pPr algn="r" rtl="1"/>
            <a:r>
              <a:rPr lang="fa-IR" sz="2800" dirty="0">
                <a:cs typeface="B Titr" panose="00000700000000000000" pitchFamily="2" charset="-78"/>
              </a:rPr>
              <a:t>به نظرتان در دانشگاه‌های علوم پزشکی کدام یک از این ابزارها کارایی بیشتر دارد و مدیران برای همراه نمودن پرسنل از کدام شیوه بیشتر استفاده می‌کنند؟</a:t>
            </a:r>
            <a:endParaRPr lang="en-US" sz="2800" dirty="0">
              <a:cs typeface="B Titr" panose="00000700000000000000" pitchFamily="2" charset="-78"/>
            </a:endParaRPr>
          </a:p>
        </p:txBody>
      </p:sp>
    </p:spTree>
    <p:extLst>
      <p:ext uri="{BB962C8B-B14F-4D97-AF65-F5344CB8AC3E}">
        <p14:creationId xmlns:p14="http://schemas.microsoft.com/office/powerpoint/2010/main" val="2865927241"/>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6D2B577-3988-411D-98EB-9918A5AD94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0E47710-A537-4EE9-802D-80B2AF2C40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A4BA753-7AFF-4587-AF0F-AEC38A85702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755B025-6639-47E7-BE30-9C2EF19F175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07FB44FC-E694-4924-8DA7-D2A2E190D9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BA631EB-BC5B-4204-A110-10FD34BC801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A93FC46-A2E9-45AD-804C-ADF8FABF8E7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A65B7-3AB0-467C-AFC1-05605E9FB3F3}"/>
              </a:ext>
            </a:extLst>
          </p:cNvPr>
          <p:cNvSpPr>
            <a:spLocks noGrp="1"/>
          </p:cNvSpPr>
          <p:nvPr>
            <p:ph type="title"/>
          </p:nvPr>
        </p:nvSpPr>
        <p:spPr/>
        <p:txBody>
          <a:bodyPr/>
          <a:lstStyle/>
          <a:p>
            <a:r>
              <a:rPr lang="fa-IR" dirty="0"/>
              <a:t>ابزارهای نفوذ</a:t>
            </a:r>
            <a:endParaRPr lang="en-US" dirty="0"/>
          </a:p>
        </p:txBody>
      </p:sp>
      <p:graphicFrame>
        <p:nvGraphicFramePr>
          <p:cNvPr id="4" name="Content Placeholder 3">
            <a:extLst>
              <a:ext uri="{FF2B5EF4-FFF2-40B4-BE49-F238E27FC236}">
                <a16:creationId xmlns:a16="http://schemas.microsoft.com/office/drawing/2014/main" id="{6FAB4D46-1877-442B-94A5-544CA3A0443E}"/>
              </a:ext>
            </a:extLst>
          </p:cNvPr>
          <p:cNvGraphicFramePr>
            <a:graphicFrameLocks noGrp="1"/>
          </p:cNvGraphicFramePr>
          <p:nvPr>
            <p:ph idx="1"/>
          </p:nvPr>
        </p:nvGraphicFramePr>
        <p:xfrm>
          <a:off x="240252" y="1476636"/>
          <a:ext cx="8699351" cy="538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21608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695B649-0C5D-4837-AE4D-16AE3E7D4C7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C035C1F-9632-4754-9186-75B3E500318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A32B1A7-D939-4B46-A82D-BD39963B989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5C793DB0-801E-462A-B208-A3106ADD7AC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C6266F02-BB0D-4148-9233-0E7FE1A6A1D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F6EE244-DB74-463B-876B-53F5E5F1C39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141F8959-6108-4CAE-8DB6-BF779417125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BA660ACB-0166-4C3E-8EFB-CD31B47B324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E4A6F545-4234-4476-8691-47ED07DBD56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D015E53E-21CB-41F6-AD43-C3B6357E56B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DCF6E48-C0BD-4C7A-A250-CEEE25CD9B2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47C801AB-C359-479B-9201-2D50A427832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6BDB14A3-A64C-4C7E-9A22-59E4BC71B4A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5395513A-A242-4CDA-9B66-CBA02D2DA8B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15B5E90E-CD2E-452A-AD5A-BD90D510DEBE}"/>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BDB39F26-6FDC-4DAC-A370-53D5495A183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829593CC-688F-4989-A24A-C763045610C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B303BCCF-8896-4297-90E6-8FAC75007B3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E01295F7-8A9F-4E48-8245-FCDE826061F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0700702A-946B-4EB0-9968-57B770B29211}"/>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63A2503C-A443-4AFA-95FB-48D2110234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3B28-5B20-4346-AF56-E8830182050F}"/>
              </a:ext>
            </a:extLst>
          </p:cNvPr>
          <p:cNvSpPr>
            <a:spLocks noGrp="1"/>
          </p:cNvSpPr>
          <p:nvPr>
            <p:ph type="title"/>
          </p:nvPr>
        </p:nvSpPr>
        <p:spPr/>
        <p:txBody>
          <a:bodyPr/>
          <a:lstStyle/>
          <a:p>
            <a:r>
              <a:rPr lang="fa-IR" dirty="0"/>
              <a:t>منشا قدرت و جایگاه برتر در سازمان</a:t>
            </a:r>
            <a:endParaRPr lang="en-US" dirty="0"/>
          </a:p>
        </p:txBody>
      </p:sp>
      <p:sp>
        <p:nvSpPr>
          <p:cNvPr id="3" name="Content Placeholder 2">
            <a:extLst>
              <a:ext uri="{FF2B5EF4-FFF2-40B4-BE49-F238E27FC236}">
                <a16:creationId xmlns:a16="http://schemas.microsoft.com/office/drawing/2014/main" id="{8583E5EE-3631-4D42-963F-EE58F91C7188}"/>
              </a:ext>
            </a:extLst>
          </p:cNvPr>
          <p:cNvSpPr>
            <a:spLocks noGrp="1"/>
          </p:cNvSpPr>
          <p:nvPr>
            <p:ph idx="1"/>
          </p:nvPr>
        </p:nvSpPr>
        <p:spPr>
          <a:xfrm>
            <a:off x="326571" y="1825624"/>
            <a:ext cx="11027229" cy="4945289"/>
          </a:xfrm>
        </p:spPr>
        <p:txBody>
          <a:bodyPr/>
          <a:lstStyle/>
          <a:p>
            <a:pPr>
              <a:spcBef>
                <a:spcPts val="1600"/>
              </a:spcBef>
            </a:pPr>
            <a:r>
              <a:rPr lang="fa-IR" u="sng" dirty="0">
                <a:solidFill>
                  <a:srgbClr val="C00000"/>
                </a:solidFill>
                <a:effectLst>
                  <a:outerShdw blurRad="38100" dist="38100" dir="2700000" algn="tl">
                    <a:srgbClr val="000000">
                      <a:alpha val="43137"/>
                    </a:srgbClr>
                  </a:outerShdw>
                </a:effectLst>
              </a:rPr>
              <a:t>قدرت رسمی </a:t>
            </a:r>
            <a:r>
              <a:rPr lang="fa-IR" dirty="0"/>
              <a:t>و اداری به واسط پست سازمانی</a:t>
            </a:r>
          </a:p>
          <a:p>
            <a:pPr>
              <a:spcBef>
                <a:spcPts val="1600"/>
              </a:spcBef>
            </a:pPr>
            <a:r>
              <a:rPr lang="fa-IR" u="sng" dirty="0">
                <a:solidFill>
                  <a:srgbClr val="C00000"/>
                </a:solidFill>
                <a:effectLst>
                  <a:outerShdw blurRad="38100" dist="38100" dir="2700000" algn="tl">
                    <a:srgbClr val="000000">
                      <a:alpha val="43137"/>
                    </a:srgbClr>
                  </a:outerShdw>
                </a:effectLst>
              </a:rPr>
              <a:t>قدرت پاداش </a:t>
            </a:r>
            <a:r>
              <a:rPr lang="fa-IR" dirty="0"/>
              <a:t>به واسطه امکان اختصاص امتیازاتی به افراد</a:t>
            </a:r>
          </a:p>
          <a:p>
            <a:pPr>
              <a:spcBef>
                <a:spcPts val="1600"/>
              </a:spcBef>
            </a:pPr>
            <a:r>
              <a:rPr lang="fa-IR" u="sng" dirty="0">
                <a:solidFill>
                  <a:srgbClr val="C00000"/>
                </a:solidFill>
                <a:effectLst>
                  <a:outerShdw blurRad="38100" dist="38100" dir="2700000" algn="tl">
                    <a:srgbClr val="000000">
                      <a:alpha val="43137"/>
                    </a:srgbClr>
                  </a:outerShdw>
                </a:effectLst>
              </a:rPr>
              <a:t>قدرت تنبیهی یا قهری </a:t>
            </a:r>
            <a:r>
              <a:rPr lang="fa-IR" dirty="0"/>
              <a:t>به واسطه امکان سلب امتیازاتی از افراد</a:t>
            </a:r>
          </a:p>
          <a:p>
            <a:pPr>
              <a:spcBef>
                <a:spcPts val="1600"/>
              </a:spcBef>
            </a:pPr>
            <a:r>
              <a:rPr lang="fa-IR" u="sng" dirty="0">
                <a:solidFill>
                  <a:srgbClr val="C00000"/>
                </a:solidFill>
                <a:effectLst>
                  <a:outerShdw blurRad="38100" dist="38100" dir="2700000" algn="tl">
                    <a:srgbClr val="000000">
                      <a:alpha val="43137"/>
                    </a:srgbClr>
                  </a:outerShdw>
                </a:effectLst>
              </a:rPr>
              <a:t>قدرت مبتنی بر تخصص و اطلاعات </a:t>
            </a:r>
            <a:r>
              <a:rPr lang="fa-IR" dirty="0"/>
              <a:t>که در صورت اتخاذ تدابیر شایسته‌سالاری اتفاق می‌افتد</a:t>
            </a:r>
          </a:p>
          <a:p>
            <a:pPr>
              <a:spcBef>
                <a:spcPts val="1600"/>
              </a:spcBef>
            </a:pPr>
            <a:r>
              <a:rPr lang="fa-IR" u="sng" dirty="0">
                <a:solidFill>
                  <a:srgbClr val="C00000"/>
                </a:solidFill>
                <a:effectLst>
                  <a:outerShdw blurRad="38100" dist="38100" dir="2700000" algn="tl">
                    <a:srgbClr val="000000">
                      <a:alpha val="43137"/>
                    </a:srgbClr>
                  </a:outerShdw>
                </a:effectLst>
              </a:rPr>
              <a:t>قدرت مبتنی بر رابطه </a:t>
            </a:r>
            <a:r>
              <a:rPr lang="fa-IR" dirty="0"/>
              <a:t>که به دلیل ارتباطات افراد با منابع قدرت در درون و یا بیرون سازمان شکل می‌گیرد</a:t>
            </a:r>
          </a:p>
          <a:p>
            <a:pPr>
              <a:spcBef>
                <a:spcPts val="1600"/>
              </a:spcBef>
            </a:pPr>
            <a:r>
              <a:rPr lang="fa-IR" u="sng" dirty="0">
                <a:solidFill>
                  <a:srgbClr val="C00000"/>
                </a:solidFill>
                <a:effectLst>
                  <a:outerShdw blurRad="38100" dist="38100" dir="2700000" algn="tl">
                    <a:srgbClr val="000000">
                      <a:alpha val="43137"/>
                    </a:srgbClr>
                  </a:outerShdw>
                </a:effectLst>
              </a:rPr>
              <a:t>قدرت مرجع یا کاریزما </a:t>
            </a:r>
            <a:r>
              <a:rPr lang="fa-IR" dirty="0"/>
              <a:t>که بدلیل توانایی‌های ارتباطی و روانشناختی افراد شکل می‌گیرد</a:t>
            </a:r>
          </a:p>
          <a:p>
            <a:pPr>
              <a:spcBef>
                <a:spcPts val="1600"/>
              </a:spcBef>
            </a:pPr>
            <a:r>
              <a:rPr lang="fa-IR" u="sng" dirty="0">
                <a:solidFill>
                  <a:srgbClr val="C00000"/>
                </a:solidFill>
                <a:effectLst>
                  <a:outerShdw blurRad="38100" dist="38100" dir="2700000" algn="tl">
                    <a:srgbClr val="000000">
                      <a:alpha val="43137"/>
                    </a:srgbClr>
                  </a:outerShdw>
                </a:effectLst>
              </a:rPr>
              <a:t>قدرت دموکراتیک </a:t>
            </a:r>
            <a:r>
              <a:rPr lang="fa-IR" dirty="0"/>
              <a:t>که به واسطه اعتماد سایرین به وجود می‌آید</a:t>
            </a:r>
            <a:endParaRPr lang="en-US" dirty="0"/>
          </a:p>
        </p:txBody>
      </p:sp>
    </p:spTree>
    <p:extLst>
      <p:ext uri="{BB962C8B-B14F-4D97-AF65-F5344CB8AC3E}">
        <p14:creationId xmlns:p14="http://schemas.microsoft.com/office/powerpoint/2010/main" val="2052674648"/>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0531-B6C1-414B-BD28-6A72524CA8AA}"/>
              </a:ext>
            </a:extLst>
          </p:cNvPr>
          <p:cNvSpPr>
            <a:spLocks noGrp="1"/>
          </p:cNvSpPr>
          <p:nvPr>
            <p:ph type="title"/>
          </p:nvPr>
        </p:nvSpPr>
        <p:spPr/>
        <p:txBody>
          <a:bodyPr/>
          <a:lstStyle/>
          <a:p>
            <a:r>
              <a:rPr lang="fa-IR" dirty="0"/>
              <a:t>دلایل تسلیم شدن</a:t>
            </a:r>
            <a:endParaRPr lang="en-US" dirty="0"/>
          </a:p>
        </p:txBody>
      </p:sp>
      <p:graphicFrame>
        <p:nvGraphicFramePr>
          <p:cNvPr id="4" name="Content Placeholder 3">
            <a:extLst>
              <a:ext uri="{FF2B5EF4-FFF2-40B4-BE49-F238E27FC236}">
                <a16:creationId xmlns:a16="http://schemas.microsoft.com/office/drawing/2014/main" id="{5894EAC7-D1FA-40B0-956C-9189BA675CCA}"/>
              </a:ext>
            </a:extLst>
          </p:cNvPr>
          <p:cNvGraphicFramePr>
            <a:graphicFrameLocks noGrp="1"/>
          </p:cNvGraphicFramePr>
          <p:nvPr>
            <p:ph idx="1"/>
          </p:nvPr>
        </p:nvGraphicFramePr>
        <p:xfrm>
          <a:off x="-1743636" y="365125"/>
          <a:ext cx="12350676" cy="649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454440"/>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3EF8-DB2B-4D35-917C-F363A7D28D9A}"/>
              </a:ext>
            </a:extLst>
          </p:cNvPr>
          <p:cNvSpPr>
            <a:spLocks noGrp="1"/>
          </p:cNvSpPr>
          <p:nvPr>
            <p:ph type="title"/>
          </p:nvPr>
        </p:nvSpPr>
        <p:spPr/>
        <p:txBody>
          <a:bodyPr/>
          <a:lstStyle/>
          <a:p>
            <a:r>
              <a:rPr lang="fa-IR" dirty="0"/>
              <a:t>شیوه متقاعدسازی</a:t>
            </a:r>
            <a:endParaRPr lang="en-US" dirty="0"/>
          </a:p>
        </p:txBody>
      </p:sp>
      <p:sp>
        <p:nvSpPr>
          <p:cNvPr id="3" name="Content Placeholder 2">
            <a:extLst>
              <a:ext uri="{FF2B5EF4-FFF2-40B4-BE49-F238E27FC236}">
                <a16:creationId xmlns:a16="http://schemas.microsoft.com/office/drawing/2014/main" id="{953B2FDF-58D4-4CFA-9369-0946AE9D30FB}"/>
              </a:ext>
            </a:extLst>
          </p:cNvPr>
          <p:cNvSpPr>
            <a:spLocks noGrp="1"/>
          </p:cNvSpPr>
          <p:nvPr>
            <p:ph idx="1"/>
          </p:nvPr>
        </p:nvSpPr>
        <p:spPr>
          <a:xfrm>
            <a:off x="838200" y="1502895"/>
            <a:ext cx="10515600" cy="4351338"/>
          </a:xfrm>
        </p:spPr>
        <p:txBody>
          <a:bodyPr>
            <a:normAutofit fontScale="92500" lnSpcReduction="20000"/>
          </a:bodyPr>
          <a:lstStyle/>
          <a:p>
            <a:pPr>
              <a:lnSpc>
                <a:spcPct val="150000"/>
              </a:lnSpc>
            </a:pPr>
            <a:r>
              <a:rPr lang="fa-IR" sz="3200" dirty="0">
                <a:solidFill>
                  <a:srgbClr val="C00000"/>
                </a:solidFill>
                <a:effectLst>
                  <a:outerShdw blurRad="38100" dist="38100" dir="2700000" algn="tl">
                    <a:srgbClr val="000000">
                      <a:alpha val="43137"/>
                    </a:srgbClr>
                  </a:outerShdw>
                </a:effectLst>
              </a:rPr>
              <a:t>اصل دوست داشتن</a:t>
            </a:r>
            <a:r>
              <a:rPr lang="fa-IR" sz="3200" dirty="0"/>
              <a:t>: زمینه مشترک یافتن و تحسین نمودن</a:t>
            </a:r>
          </a:p>
          <a:p>
            <a:pPr>
              <a:lnSpc>
                <a:spcPct val="150000"/>
              </a:lnSpc>
            </a:pPr>
            <a:r>
              <a:rPr lang="fa-IR" sz="3200" dirty="0">
                <a:solidFill>
                  <a:srgbClr val="C00000"/>
                </a:solidFill>
                <a:effectLst>
                  <a:outerShdw blurRad="38100" dist="38100" dir="2700000" algn="tl">
                    <a:srgbClr val="000000">
                      <a:alpha val="43137"/>
                    </a:srgbClr>
                  </a:outerShdw>
                </a:effectLst>
              </a:rPr>
              <a:t>عمل متقابل</a:t>
            </a:r>
            <a:r>
              <a:rPr lang="fa-IR" sz="3200" dirty="0"/>
              <a:t>: ابتدا بخشندگی کن تا بدست آوری</a:t>
            </a:r>
          </a:p>
          <a:p>
            <a:pPr>
              <a:lnSpc>
                <a:spcPct val="150000"/>
              </a:lnSpc>
            </a:pPr>
            <a:r>
              <a:rPr lang="fa-IR" sz="3200" dirty="0">
                <a:solidFill>
                  <a:srgbClr val="C00000"/>
                </a:solidFill>
                <a:effectLst>
                  <a:outerShdw blurRad="38100" dist="38100" dir="2700000" algn="tl">
                    <a:srgbClr val="000000">
                      <a:alpha val="43137"/>
                    </a:srgbClr>
                  </a:outerShdw>
                </a:effectLst>
              </a:rPr>
              <a:t>اعتباریابی اجتماعی</a:t>
            </a:r>
            <a:r>
              <a:rPr lang="fa-IR" sz="3200" dirty="0"/>
              <a:t>: استفاده از افراد پرنفوذ</a:t>
            </a:r>
          </a:p>
          <a:p>
            <a:pPr>
              <a:lnSpc>
                <a:spcPct val="150000"/>
              </a:lnSpc>
            </a:pPr>
            <a:r>
              <a:rPr lang="fa-IR" sz="3200" dirty="0">
                <a:solidFill>
                  <a:srgbClr val="C00000"/>
                </a:solidFill>
                <a:effectLst>
                  <a:outerShdw blurRad="38100" dist="38100" dir="2700000" algn="tl">
                    <a:srgbClr val="000000">
                      <a:alpha val="43137"/>
                    </a:srgbClr>
                  </a:outerShdw>
                </a:effectLst>
              </a:rPr>
              <a:t>اصل ثبات</a:t>
            </a:r>
            <a:r>
              <a:rPr lang="fa-IR" sz="3200" dirty="0"/>
              <a:t>: مدیریتی استوار و پایا</a:t>
            </a:r>
          </a:p>
          <a:p>
            <a:pPr>
              <a:lnSpc>
                <a:spcPct val="150000"/>
              </a:lnSpc>
            </a:pPr>
            <a:r>
              <a:rPr lang="fa-IR" sz="3200" dirty="0">
                <a:solidFill>
                  <a:srgbClr val="C00000"/>
                </a:solidFill>
                <a:effectLst>
                  <a:outerShdw blurRad="38100" dist="38100" dir="2700000" algn="tl">
                    <a:srgbClr val="000000">
                      <a:alpha val="43137"/>
                    </a:srgbClr>
                  </a:outerShdw>
                </a:effectLst>
              </a:rPr>
              <a:t>اصل اقتدار</a:t>
            </a:r>
            <a:r>
              <a:rPr lang="fa-IR" sz="3200" dirty="0"/>
              <a:t>: قلدری حساب‌شده و در حد معقول</a:t>
            </a:r>
          </a:p>
          <a:p>
            <a:pPr>
              <a:lnSpc>
                <a:spcPct val="150000"/>
              </a:lnSpc>
            </a:pPr>
            <a:r>
              <a:rPr lang="fa-IR" sz="3200" dirty="0">
                <a:solidFill>
                  <a:srgbClr val="C00000"/>
                </a:solidFill>
                <a:effectLst>
                  <a:outerShdw blurRad="38100" dist="38100" dir="2700000" algn="tl">
                    <a:srgbClr val="000000">
                      <a:alpha val="43137"/>
                    </a:srgbClr>
                  </a:outerShdw>
                </a:effectLst>
              </a:rPr>
              <a:t>اصل کمیابی</a:t>
            </a:r>
            <a:r>
              <a:rPr lang="fa-IR" sz="3200" dirty="0"/>
              <a:t>: نشان دادن منحصر به فرد بودن</a:t>
            </a:r>
            <a:endParaRPr lang="en-US" sz="3200" dirty="0"/>
          </a:p>
        </p:txBody>
      </p:sp>
    </p:spTree>
    <p:extLst>
      <p:ext uri="{BB962C8B-B14F-4D97-AF65-F5344CB8AC3E}">
        <p14:creationId xmlns:p14="http://schemas.microsoft.com/office/powerpoint/2010/main" val="1932073412"/>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65CD-222C-4D41-8439-16E46472F41E}"/>
              </a:ext>
            </a:extLst>
          </p:cNvPr>
          <p:cNvSpPr>
            <a:spLocks noGrp="1"/>
          </p:cNvSpPr>
          <p:nvPr>
            <p:ph type="title"/>
          </p:nvPr>
        </p:nvSpPr>
        <p:spPr>
          <a:xfrm>
            <a:off x="5806888" y="511563"/>
            <a:ext cx="5999182" cy="3963618"/>
          </a:xfrm>
        </p:spPr>
        <p:txBody>
          <a:bodyPr>
            <a:noAutofit/>
          </a:bodyPr>
          <a:lstStyle/>
          <a:p>
            <a:r>
              <a:rPr lang="fa-IR" sz="3200" dirty="0">
                <a:cs typeface="B Titr" panose="00000700000000000000" pitchFamily="2" charset="-78"/>
              </a:rPr>
              <a:t>به نظرتان در دانشگاه‌های علوم پزشکی کدام یک از این ابزارها کارایی بیشتر دارد و مدیران برای همراه نمودن پرسنل از کدام شیوه بیشتر استفاده می‌کنند؟</a:t>
            </a:r>
            <a:br>
              <a:rPr lang="fa-IR" sz="3200" dirty="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3200" dirty="0"/>
              <a:t>مدیر ارشدتان چگونه عمل می‌کند؟</a:t>
            </a:r>
            <a:br>
              <a:rPr lang="fa-IR" sz="3200" dirty="0"/>
            </a:br>
            <a:r>
              <a:rPr lang="fa-IR" sz="3200" dirty="0"/>
              <a:t/>
            </a:r>
            <a:br>
              <a:rPr lang="fa-IR" sz="3200" dirty="0"/>
            </a:br>
            <a:r>
              <a:rPr lang="fa-IR" sz="3200" dirty="0"/>
              <a:t>اگر مدیر هستید، فکر می‌کنید از کدام ابزارها به درستی استفاده نموده‌اید؟</a:t>
            </a:r>
            <a:r>
              <a:rPr lang="en-US" sz="3200" dirty="0">
                <a:cs typeface="B Titr" panose="00000700000000000000" pitchFamily="2" charset="-78"/>
              </a:rPr>
              <a:t/>
            </a:r>
            <a:br>
              <a:rPr lang="en-US" sz="3200" dirty="0">
                <a:cs typeface="B Titr" panose="00000700000000000000" pitchFamily="2" charset="-78"/>
              </a:rPr>
            </a:br>
            <a:endParaRPr lang="en-US" sz="3200" dirty="0"/>
          </a:p>
        </p:txBody>
      </p:sp>
      <p:graphicFrame>
        <p:nvGraphicFramePr>
          <p:cNvPr id="4" name="Content Placeholder 3">
            <a:extLst>
              <a:ext uri="{FF2B5EF4-FFF2-40B4-BE49-F238E27FC236}">
                <a16:creationId xmlns:a16="http://schemas.microsoft.com/office/drawing/2014/main" id="{12AAB297-CA12-47B4-AB65-54195FD29AED}"/>
              </a:ext>
            </a:extLst>
          </p:cNvPr>
          <p:cNvGraphicFramePr>
            <a:graphicFrameLocks noGrp="1"/>
          </p:cNvGraphicFramePr>
          <p:nvPr>
            <p:ph idx="1"/>
          </p:nvPr>
        </p:nvGraphicFramePr>
        <p:xfrm>
          <a:off x="-2291380" y="386640"/>
          <a:ext cx="12521902" cy="6358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A34ACA6-E6CC-4B00-AF12-E63C98AD97CC}"/>
              </a:ext>
            </a:extLst>
          </p:cNvPr>
          <p:cNvSpPr txBox="1"/>
          <p:nvPr/>
        </p:nvSpPr>
        <p:spPr>
          <a:xfrm>
            <a:off x="1850316" y="669476"/>
            <a:ext cx="1215166" cy="1200329"/>
          </a:xfrm>
          <a:prstGeom prst="rect">
            <a:avLst/>
          </a:prstGeom>
          <a:noFill/>
        </p:spPr>
        <p:txBody>
          <a:bodyPr wrap="square" rtlCol="0">
            <a:spAutoFit/>
          </a:bodyPr>
          <a:lstStyle/>
          <a:p>
            <a:pPr algn="ctr" rtl="1"/>
            <a:r>
              <a:rPr lang="fa-IR" sz="2400" dirty="0">
                <a:solidFill>
                  <a:srgbClr val="F38541"/>
                </a:solidFill>
                <a:effectLst>
                  <a:outerShdw blurRad="38100" dist="38100" dir="2700000" algn="tl">
                    <a:srgbClr val="000000">
                      <a:alpha val="43137"/>
                    </a:srgbClr>
                  </a:outerShdw>
                </a:effectLst>
                <a:cs typeface="B Titr" panose="00000700000000000000" pitchFamily="2" charset="-78"/>
              </a:rPr>
              <a:t>جذابیت</a:t>
            </a:r>
          </a:p>
          <a:p>
            <a:pPr algn="ctr" rtl="1"/>
            <a:r>
              <a:rPr lang="fa-IR" sz="2400" dirty="0">
                <a:solidFill>
                  <a:srgbClr val="F38541"/>
                </a:solidFill>
                <a:effectLst>
                  <a:outerShdw blurRad="38100" dist="38100" dir="2700000" algn="tl">
                    <a:srgbClr val="000000">
                      <a:alpha val="43137"/>
                    </a:srgbClr>
                  </a:outerShdw>
                </a:effectLst>
                <a:cs typeface="B Titr" panose="00000700000000000000" pitchFamily="2" charset="-78"/>
              </a:rPr>
              <a:t>اعتبار</a:t>
            </a:r>
          </a:p>
          <a:p>
            <a:pPr algn="ctr" rtl="1"/>
            <a:r>
              <a:rPr lang="fa-IR" sz="2400" dirty="0">
                <a:solidFill>
                  <a:srgbClr val="F38541"/>
                </a:solidFill>
                <a:effectLst>
                  <a:outerShdw blurRad="38100" dist="38100" dir="2700000" algn="tl">
                    <a:srgbClr val="000000">
                      <a:alpha val="43137"/>
                    </a:srgbClr>
                  </a:outerShdw>
                </a:effectLst>
                <a:cs typeface="B Titr" panose="00000700000000000000" pitchFamily="2" charset="-78"/>
              </a:rPr>
              <a:t>قدرت</a:t>
            </a:r>
            <a:endParaRPr lang="en-US" sz="2400" dirty="0">
              <a:solidFill>
                <a:srgbClr val="F38541"/>
              </a:solidFill>
              <a:effectLst>
                <a:outerShdw blurRad="38100" dist="38100" dir="2700000" algn="tl">
                  <a:srgbClr val="000000">
                    <a:alpha val="43137"/>
                  </a:srgbClr>
                </a:outerShdw>
              </a:effectLst>
              <a:cs typeface="B Titr" panose="00000700000000000000" pitchFamily="2" charset="-78"/>
            </a:endParaRPr>
          </a:p>
        </p:txBody>
      </p:sp>
      <p:sp>
        <p:nvSpPr>
          <p:cNvPr id="6" name="TextBox 5">
            <a:extLst>
              <a:ext uri="{FF2B5EF4-FFF2-40B4-BE49-F238E27FC236}">
                <a16:creationId xmlns:a16="http://schemas.microsoft.com/office/drawing/2014/main" id="{79F91440-BDD8-44B2-A795-C26F31993E74}"/>
              </a:ext>
            </a:extLst>
          </p:cNvPr>
          <p:cNvSpPr txBox="1"/>
          <p:nvPr/>
        </p:nvSpPr>
        <p:spPr>
          <a:xfrm>
            <a:off x="1464385" y="5657671"/>
            <a:ext cx="2194560" cy="1200329"/>
          </a:xfrm>
          <a:prstGeom prst="rect">
            <a:avLst/>
          </a:prstGeom>
          <a:noFill/>
        </p:spPr>
        <p:txBody>
          <a:bodyPr wrap="square" rtlCol="0">
            <a:spAutoFit/>
          </a:bodyPr>
          <a:lstStyle/>
          <a:p>
            <a:pPr algn="r" rtl="1"/>
            <a:r>
              <a:rPr lang="fa-IR" sz="2400" dirty="0">
                <a:solidFill>
                  <a:srgbClr val="FFC738"/>
                </a:solidFill>
                <a:effectLst>
                  <a:outerShdw blurRad="38100" dist="38100" dir="2700000" algn="tl">
                    <a:srgbClr val="000000">
                      <a:alpha val="43137"/>
                    </a:srgbClr>
                  </a:outerShdw>
                </a:effectLst>
                <a:cs typeface="B Titr" panose="00000700000000000000" pitchFamily="2" charset="-78"/>
              </a:rPr>
              <a:t>دوستی</a:t>
            </a:r>
          </a:p>
          <a:p>
            <a:pPr algn="r" rtl="1"/>
            <a:r>
              <a:rPr lang="fa-IR" sz="2400" dirty="0">
                <a:solidFill>
                  <a:srgbClr val="FFC738"/>
                </a:solidFill>
                <a:effectLst>
                  <a:outerShdw blurRad="38100" dist="38100" dir="2700000" algn="tl">
                    <a:srgbClr val="000000">
                      <a:alpha val="43137"/>
                    </a:srgbClr>
                  </a:outerShdw>
                </a:effectLst>
                <a:cs typeface="B Titr" panose="00000700000000000000" pitchFamily="2" charset="-78"/>
              </a:rPr>
              <a:t>بازارگرمی</a:t>
            </a:r>
          </a:p>
          <a:p>
            <a:pPr algn="r" rtl="1"/>
            <a:r>
              <a:rPr lang="fa-IR" sz="2400" dirty="0">
                <a:solidFill>
                  <a:srgbClr val="FFC738"/>
                </a:solidFill>
                <a:effectLst>
                  <a:outerShdw blurRad="38100" dist="38100" dir="2700000" algn="tl">
                    <a:srgbClr val="000000">
                      <a:alpha val="43137"/>
                    </a:srgbClr>
                  </a:outerShdw>
                </a:effectLst>
                <a:cs typeface="B Titr" panose="00000700000000000000" pitchFamily="2" charset="-78"/>
              </a:rPr>
              <a:t>متعهد نمودن</a:t>
            </a:r>
          </a:p>
        </p:txBody>
      </p:sp>
      <p:sp>
        <p:nvSpPr>
          <p:cNvPr id="7" name="TextBox 6">
            <a:extLst>
              <a:ext uri="{FF2B5EF4-FFF2-40B4-BE49-F238E27FC236}">
                <a16:creationId xmlns:a16="http://schemas.microsoft.com/office/drawing/2014/main" id="{7671043C-1AE4-4C5F-B229-D227F9B41245}"/>
              </a:ext>
            </a:extLst>
          </p:cNvPr>
          <p:cNvSpPr txBox="1"/>
          <p:nvPr/>
        </p:nvSpPr>
        <p:spPr>
          <a:xfrm>
            <a:off x="6611919" y="4734797"/>
            <a:ext cx="2194560" cy="1938992"/>
          </a:xfrm>
          <a:prstGeom prst="rect">
            <a:avLst/>
          </a:prstGeom>
          <a:noFill/>
        </p:spPr>
        <p:txBody>
          <a:bodyPr wrap="square" rtlCol="0">
            <a:spAutoFit/>
          </a:bodyPr>
          <a:lstStyle/>
          <a:p>
            <a:pPr algn="r" rtl="1"/>
            <a:r>
              <a:rPr lang="fa-IR" sz="2400" dirty="0">
                <a:solidFill>
                  <a:srgbClr val="7030A0"/>
                </a:solidFill>
                <a:effectLst>
                  <a:outerShdw blurRad="38100" dist="38100" dir="2700000" algn="tl">
                    <a:srgbClr val="000000">
                      <a:alpha val="43137"/>
                    </a:srgbClr>
                  </a:outerShdw>
                </a:effectLst>
                <a:cs typeface="B Titr" panose="00000700000000000000" pitchFamily="2" charset="-78"/>
              </a:rPr>
              <a:t>دوست داشتن</a:t>
            </a:r>
          </a:p>
          <a:p>
            <a:pPr algn="r" rtl="1"/>
            <a:r>
              <a:rPr lang="fa-IR" sz="2400" dirty="0">
                <a:solidFill>
                  <a:srgbClr val="7030A0"/>
                </a:solidFill>
                <a:effectLst>
                  <a:outerShdw blurRad="38100" dist="38100" dir="2700000" algn="tl">
                    <a:srgbClr val="000000">
                      <a:alpha val="43137"/>
                    </a:srgbClr>
                  </a:outerShdw>
                </a:effectLst>
                <a:cs typeface="B Titr" panose="00000700000000000000" pitchFamily="2" charset="-78"/>
              </a:rPr>
              <a:t>عمل متقابل</a:t>
            </a:r>
          </a:p>
          <a:p>
            <a:pPr algn="r" rtl="1"/>
            <a:r>
              <a:rPr lang="fa-IR" sz="2400" dirty="0">
                <a:solidFill>
                  <a:srgbClr val="7030A0"/>
                </a:solidFill>
                <a:effectLst>
                  <a:outerShdw blurRad="38100" dist="38100" dir="2700000" algn="tl">
                    <a:srgbClr val="000000">
                      <a:alpha val="43137"/>
                    </a:srgbClr>
                  </a:outerShdw>
                </a:effectLst>
                <a:cs typeface="B Titr" panose="00000700000000000000" pitchFamily="2" charset="-78"/>
              </a:rPr>
              <a:t>ثبات</a:t>
            </a:r>
          </a:p>
          <a:p>
            <a:pPr algn="r" rtl="1"/>
            <a:r>
              <a:rPr lang="fa-IR" sz="2400" dirty="0">
                <a:solidFill>
                  <a:srgbClr val="7030A0"/>
                </a:solidFill>
                <a:effectLst>
                  <a:outerShdw blurRad="38100" dist="38100" dir="2700000" algn="tl">
                    <a:srgbClr val="000000">
                      <a:alpha val="43137"/>
                    </a:srgbClr>
                  </a:outerShdw>
                </a:effectLst>
                <a:cs typeface="B Titr" panose="00000700000000000000" pitchFamily="2" charset="-78"/>
              </a:rPr>
              <a:t>اقتدار</a:t>
            </a:r>
          </a:p>
          <a:p>
            <a:pPr algn="r" rtl="1"/>
            <a:r>
              <a:rPr lang="fa-IR" sz="2400" dirty="0">
                <a:solidFill>
                  <a:srgbClr val="7030A0"/>
                </a:solidFill>
                <a:effectLst>
                  <a:outerShdw blurRad="38100" dist="38100" dir="2700000" algn="tl">
                    <a:srgbClr val="000000">
                      <a:alpha val="43137"/>
                    </a:srgbClr>
                  </a:outerShdw>
                </a:effectLst>
                <a:cs typeface="B Titr" panose="00000700000000000000" pitchFamily="2" charset="-78"/>
              </a:rPr>
              <a:t>منحصر به فرد</a:t>
            </a:r>
            <a:endParaRPr lang="en-US" sz="2400" dirty="0">
              <a:solidFill>
                <a:srgbClr val="7030A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706688146"/>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2331-2282-4A2F-96C3-CAC87912DF58}"/>
              </a:ext>
            </a:extLst>
          </p:cNvPr>
          <p:cNvSpPr>
            <a:spLocks noGrp="1"/>
          </p:cNvSpPr>
          <p:nvPr>
            <p:ph type="title"/>
          </p:nvPr>
        </p:nvSpPr>
        <p:spPr>
          <a:xfrm>
            <a:off x="4077149" y="196148"/>
            <a:ext cx="7975474" cy="845584"/>
          </a:xfrm>
        </p:spPr>
        <p:txBody>
          <a:bodyPr/>
          <a:lstStyle/>
          <a:p>
            <a:r>
              <a:rPr lang="fa-IR" dirty="0"/>
              <a:t>ابعاد مختلف شخصیت (روش </a:t>
            </a:r>
            <a:r>
              <a:rPr lang="en-US" dirty="0"/>
              <a:t> </a:t>
            </a:r>
            <a:r>
              <a:rPr lang="en-US" b="1" dirty="0"/>
              <a:t>MBTI</a:t>
            </a:r>
            <a:r>
              <a:rPr lang="fa-IR" dirty="0"/>
              <a:t>)</a:t>
            </a:r>
            <a:endParaRPr lang="en-US" dirty="0"/>
          </a:p>
        </p:txBody>
      </p:sp>
      <p:graphicFrame>
        <p:nvGraphicFramePr>
          <p:cNvPr id="4" name="Content Placeholder 3">
            <a:extLst>
              <a:ext uri="{FF2B5EF4-FFF2-40B4-BE49-F238E27FC236}">
                <a16:creationId xmlns:a16="http://schemas.microsoft.com/office/drawing/2014/main" id="{61CDB71B-AB14-4C5C-B376-DDE215DDC067}"/>
              </a:ext>
            </a:extLst>
          </p:cNvPr>
          <p:cNvGraphicFramePr>
            <a:graphicFrameLocks noGrp="1"/>
          </p:cNvGraphicFramePr>
          <p:nvPr>
            <p:ph idx="1"/>
            <p:extLst>
              <p:ext uri="{D42A27DB-BD31-4B8C-83A1-F6EECF244321}">
                <p14:modId xmlns:p14="http://schemas.microsoft.com/office/powerpoint/2010/main" val="3058211243"/>
              </p:ext>
            </p:extLst>
          </p:nvPr>
        </p:nvGraphicFramePr>
        <p:xfrm>
          <a:off x="-797753" y="1247069"/>
          <a:ext cx="5133391" cy="1076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29613D3E-3603-4EA5-A73B-1C3F89C9C870}"/>
              </a:ext>
            </a:extLst>
          </p:cNvPr>
          <p:cNvGraphicFramePr>
            <a:graphicFrameLocks/>
          </p:cNvGraphicFramePr>
          <p:nvPr>
            <p:extLst>
              <p:ext uri="{D42A27DB-BD31-4B8C-83A1-F6EECF244321}">
                <p14:modId xmlns:p14="http://schemas.microsoft.com/office/powerpoint/2010/main" val="2330491813"/>
              </p:ext>
            </p:extLst>
          </p:nvPr>
        </p:nvGraphicFramePr>
        <p:xfrm>
          <a:off x="-797754" y="2739639"/>
          <a:ext cx="5133391" cy="10761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3">
            <a:extLst>
              <a:ext uri="{FF2B5EF4-FFF2-40B4-BE49-F238E27FC236}">
                <a16:creationId xmlns:a16="http://schemas.microsoft.com/office/drawing/2014/main" id="{153400C5-5396-4164-86B7-61C8B0986C22}"/>
              </a:ext>
            </a:extLst>
          </p:cNvPr>
          <p:cNvGraphicFramePr>
            <a:graphicFrameLocks/>
          </p:cNvGraphicFramePr>
          <p:nvPr>
            <p:extLst>
              <p:ext uri="{D42A27DB-BD31-4B8C-83A1-F6EECF244321}">
                <p14:modId xmlns:p14="http://schemas.microsoft.com/office/powerpoint/2010/main" val="3364425254"/>
              </p:ext>
            </p:extLst>
          </p:nvPr>
        </p:nvGraphicFramePr>
        <p:xfrm>
          <a:off x="-877727" y="5781806"/>
          <a:ext cx="5133391" cy="10761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Content Placeholder 3">
            <a:extLst>
              <a:ext uri="{FF2B5EF4-FFF2-40B4-BE49-F238E27FC236}">
                <a16:creationId xmlns:a16="http://schemas.microsoft.com/office/drawing/2014/main" id="{7EEF646F-C266-4B3E-918D-44623D131E6D}"/>
              </a:ext>
            </a:extLst>
          </p:cNvPr>
          <p:cNvGraphicFramePr>
            <a:graphicFrameLocks/>
          </p:cNvGraphicFramePr>
          <p:nvPr>
            <p:extLst>
              <p:ext uri="{D42A27DB-BD31-4B8C-83A1-F6EECF244321}">
                <p14:modId xmlns:p14="http://schemas.microsoft.com/office/powerpoint/2010/main" val="910922767"/>
              </p:ext>
            </p:extLst>
          </p:nvPr>
        </p:nvGraphicFramePr>
        <p:xfrm>
          <a:off x="-797877" y="4304698"/>
          <a:ext cx="5133391" cy="107619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TextBox 8">
            <a:extLst>
              <a:ext uri="{FF2B5EF4-FFF2-40B4-BE49-F238E27FC236}">
                <a16:creationId xmlns:a16="http://schemas.microsoft.com/office/drawing/2014/main" id="{B87098EF-24A4-45D3-99E2-D2EDE82527AB}"/>
              </a:ext>
            </a:extLst>
          </p:cNvPr>
          <p:cNvSpPr txBox="1"/>
          <p:nvPr/>
        </p:nvSpPr>
        <p:spPr>
          <a:xfrm>
            <a:off x="139378" y="678066"/>
            <a:ext cx="3369833" cy="461665"/>
          </a:xfrm>
          <a:prstGeom prst="rect">
            <a:avLst/>
          </a:prstGeom>
          <a:noFill/>
        </p:spPr>
        <p:txBody>
          <a:bodyPr wrap="none" rtlCol="0">
            <a:spAutoFit/>
          </a:bodyPr>
          <a:lstStyle/>
          <a:p>
            <a:pPr algn="r" rtl="1"/>
            <a:r>
              <a:rPr lang="en-US" sz="2400" dirty="0">
                <a:cs typeface="B Titr" panose="00000700000000000000" pitchFamily="2" charset="-78"/>
              </a:rPr>
              <a:t>Introvert versus Extrovert</a:t>
            </a:r>
          </a:p>
        </p:txBody>
      </p:sp>
      <p:sp>
        <p:nvSpPr>
          <p:cNvPr id="10" name="TextBox 9">
            <a:extLst>
              <a:ext uri="{FF2B5EF4-FFF2-40B4-BE49-F238E27FC236}">
                <a16:creationId xmlns:a16="http://schemas.microsoft.com/office/drawing/2014/main" id="{D98AAD6A-7FB1-4066-BD78-085450947B46}"/>
              </a:ext>
            </a:extLst>
          </p:cNvPr>
          <p:cNvSpPr txBox="1"/>
          <p:nvPr/>
        </p:nvSpPr>
        <p:spPr>
          <a:xfrm>
            <a:off x="117880" y="3755082"/>
            <a:ext cx="3070136" cy="461665"/>
          </a:xfrm>
          <a:prstGeom prst="rect">
            <a:avLst/>
          </a:prstGeom>
          <a:noFill/>
        </p:spPr>
        <p:txBody>
          <a:bodyPr wrap="none" rtlCol="0">
            <a:spAutoFit/>
          </a:bodyPr>
          <a:lstStyle/>
          <a:p>
            <a:pPr algn="r" rtl="1"/>
            <a:r>
              <a:rPr lang="en-US" sz="2400" dirty="0">
                <a:cs typeface="B Titr" panose="00000700000000000000" pitchFamily="2" charset="-78"/>
              </a:rPr>
              <a:t>Thinking versus Feeling</a:t>
            </a:r>
          </a:p>
        </p:txBody>
      </p:sp>
      <p:sp>
        <p:nvSpPr>
          <p:cNvPr id="11" name="TextBox 10">
            <a:extLst>
              <a:ext uri="{FF2B5EF4-FFF2-40B4-BE49-F238E27FC236}">
                <a16:creationId xmlns:a16="http://schemas.microsoft.com/office/drawing/2014/main" id="{147F0481-ED9A-4792-A333-37D40E1D70A2}"/>
              </a:ext>
            </a:extLst>
          </p:cNvPr>
          <p:cNvSpPr txBox="1"/>
          <p:nvPr/>
        </p:nvSpPr>
        <p:spPr>
          <a:xfrm>
            <a:off x="-403687" y="5252971"/>
            <a:ext cx="3136129" cy="707886"/>
          </a:xfrm>
          <a:prstGeom prst="rect">
            <a:avLst/>
          </a:prstGeom>
          <a:noFill/>
        </p:spPr>
        <p:txBody>
          <a:bodyPr wrap="square" rtlCol="0">
            <a:spAutoFit/>
          </a:bodyPr>
          <a:lstStyle/>
          <a:p>
            <a:pPr algn="r" rtl="1"/>
            <a:r>
              <a:rPr lang="en-US" sz="2000" dirty="0">
                <a:cs typeface="B Titr" panose="00000700000000000000" pitchFamily="2" charset="-78"/>
              </a:rPr>
              <a:t>Judgmental versus Perceptive</a:t>
            </a:r>
          </a:p>
        </p:txBody>
      </p:sp>
      <p:sp>
        <p:nvSpPr>
          <p:cNvPr id="12" name="TextBox 11">
            <a:extLst>
              <a:ext uri="{FF2B5EF4-FFF2-40B4-BE49-F238E27FC236}">
                <a16:creationId xmlns:a16="http://schemas.microsoft.com/office/drawing/2014/main" id="{65F35DF3-85F6-4B5C-91E9-E8A46649D7A3}"/>
              </a:ext>
            </a:extLst>
          </p:cNvPr>
          <p:cNvSpPr txBox="1"/>
          <p:nvPr/>
        </p:nvSpPr>
        <p:spPr>
          <a:xfrm>
            <a:off x="139378" y="2222953"/>
            <a:ext cx="3099182" cy="461665"/>
          </a:xfrm>
          <a:prstGeom prst="rect">
            <a:avLst/>
          </a:prstGeom>
          <a:noFill/>
        </p:spPr>
        <p:txBody>
          <a:bodyPr wrap="none" rtlCol="0">
            <a:spAutoFit/>
          </a:bodyPr>
          <a:lstStyle/>
          <a:p>
            <a:pPr algn="r" rtl="1"/>
            <a:r>
              <a:rPr lang="en-US" sz="2400" dirty="0">
                <a:cs typeface="B Titr" panose="00000700000000000000" pitchFamily="2" charset="-78"/>
              </a:rPr>
              <a:t>Sensing versus Intuitive</a:t>
            </a:r>
          </a:p>
        </p:txBody>
      </p:sp>
      <p:graphicFrame>
        <p:nvGraphicFramePr>
          <p:cNvPr id="19" name="Table 4">
            <a:extLst>
              <a:ext uri="{FF2B5EF4-FFF2-40B4-BE49-F238E27FC236}">
                <a16:creationId xmlns:a16="http://schemas.microsoft.com/office/drawing/2014/main" id="{0BB216FB-46F7-4139-A9E0-E0921BD415A3}"/>
              </a:ext>
            </a:extLst>
          </p:cNvPr>
          <p:cNvGraphicFramePr>
            <a:graphicFrameLocks noGrp="1"/>
          </p:cNvGraphicFramePr>
          <p:nvPr>
            <p:extLst>
              <p:ext uri="{D42A27DB-BD31-4B8C-83A1-F6EECF244321}">
                <p14:modId xmlns:p14="http://schemas.microsoft.com/office/powerpoint/2010/main" val="1155308626"/>
              </p:ext>
            </p:extLst>
          </p:nvPr>
        </p:nvGraphicFramePr>
        <p:xfrm>
          <a:off x="7533036" y="1293465"/>
          <a:ext cx="4513694" cy="2225040"/>
        </p:xfrm>
        <a:graphic>
          <a:graphicData uri="http://schemas.openxmlformats.org/drawingml/2006/table">
            <a:tbl>
              <a:tblPr firstRow="1" bandRow="1">
                <a:tableStyleId>{5C22544A-7EE6-4342-B048-85BDC9FD1C3A}</a:tableStyleId>
              </a:tblPr>
              <a:tblGrid>
                <a:gridCol w="2256847">
                  <a:extLst>
                    <a:ext uri="{9D8B030D-6E8A-4147-A177-3AD203B41FA5}">
                      <a16:colId xmlns:a16="http://schemas.microsoft.com/office/drawing/2014/main" val="1536714835"/>
                    </a:ext>
                  </a:extLst>
                </a:gridCol>
                <a:gridCol w="2256847">
                  <a:extLst>
                    <a:ext uri="{9D8B030D-6E8A-4147-A177-3AD203B41FA5}">
                      <a16:colId xmlns:a16="http://schemas.microsoft.com/office/drawing/2014/main" val="2967219189"/>
                    </a:ext>
                  </a:extLst>
                </a:gridCol>
              </a:tblGrid>
              <a:tr h="370840">
                <a:tc>
                  <a:txBody>
                    <a:bodyPr/>
                    <a:lstStyle/>
                    <a:p>
                      <a:pPr algn="ctr" rtl="1"/>
                      <a:r>
                        <a:rPr lang="fa-IR" dirty="0">
                          <a:cs typeface="B Koodak" panose="00000700000000000000" pitchFamily="2" charset="-78"/>
                        </a:rPr>
                        <a:t>تعامل برون گرا</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تعامل درون گرا</a:t>
                      </a:r>
                      <a:endParaRPr lang="en-US" dirty="0">
                        <a:cs typeface="B Koodak" panose="00000700000000000000" pitchFamily="2" charset="-78"/>
                      </a:endParaRPr>
                    </a:p>
                  </a:txBody>
                  <a:tcPr/>
                </a:tc>
                <a:extLst>
                  <a:ext uri="{0D108BD9-81ED-4DB2-BD59-A6C34878D82A}">
                    <a16:rowId xmlns:a16="http://schemas.microsoft.com/office/drawing/2014/main" val="3400391828"/>
                  </a:ext>
                </a:extLst>
              </a:tr>
              <a:tr h="370840">
                <a:tc>
                  <a:txBody>
                    <a:bodyPr/>
                    <a:lstStyle/>
                    <a:p>
                      <a:pPr algn="ctr" rtl="1"/>
                      <a:r>
                        <a:rPr lang="fa-IR" dirty="0">
                          <a:cs typeface="B Koodak" panose="00000700000000000000" pitchFamily="2" charset="-78"/>
                        </a:rPr>
                        <a:t>پرگویی</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کلام کم</a:t>
                      </a:r>
                      <a:endParaRPr lang="en-US" dirty="0">
                        <a:cs typeface="B Koodak" panose="00000700000000000000" pitchFamily="2" charset="-78"/>
                      </a:endParaRPr>
                    </a:p>
                  </a:txBody>
                  <a:tcPr/>
                </a:tc>
                <a:extLst>
                  <a:ext uri="{0D108BD9-81ED-4DB2-BD59-A6C34878D82A}">
                    <a16:rowId xmlns:a16="http://schemas.microsoft.com/office/drawing/2014/main" val="3506003976"/>
                  </a:ext>
                </a:extLst>
              </a:tr>
              <a:tr h="370840">
                <a:tc>
                  <a:txBody>
                    <a:bodyPr/>
                    <a:lstStyle/>
                    <a:p>
                      <a:pPr algn="ctr" rtl="1"/>
                      <a:r>
                        <a:rPr lang="fa-IR" dirty="0">
                          <a:cs typeface="B Koodak" panose="00000700000000000000" pitchFamily="2" charset="-78"/>
                        </a:rPr>
                        <a:t>مشارکت زیاد فکری</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مشارکت کم فکری</a:t>
                      </a:r>
                      <a:endParaRPr lang="en-US" dirty="0">
                        <a:cs typeface="B Koodak" panose="00000700000000000000" pitchFamily="2" charset="-78"/>
                      </a:endParaRPr>
                    </a:p>
                  </a:txBody>
                  <a:tcPr/>
                </a:tc>
                <a:extLst>
                  <a:ext uri="{0D108BD9-81ED-4DB2-BD59-A6C34878D82A}">
                    <a16:rowId xmlns:a16="http://schemas.microsoft.com/office/drawing/2014/main" val="4242465612"/>
                  </a:ext>
                </a:extLst>
              </a:tr>
              <a:tr h="370840">
                <a:tc>
                  <a:txBody>
                    <a:bodyPr/>
                    <a:lstStyle/>
                    <a:p>
                      <a:pPr algn="ctr" rtl="1"/>
                      <a:r>
                        <a:rPr lang="fa-IR" dirty="0">
                          <a:cs typeface="B Koodak" panose="00000700000000000000" pitchFamily="2" charset="-78"/>
                        </a:rPr>
                        <a:t>بیان سریع و مبسوط نظرات</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اظهار نظر اندک</a:t>
                      </a:r>
                      <a:endParaRPr lang="en-US" dirty="0">
                        <a:cs typeface="B Koodak" panose="00000700000000000000" pitchFamily="2" charset="-78"/>
                      </a:endParaRPr>
                    </a:p>
                  </a:txBody>
                  <a:tcPr/>
                </a:tc>
                <a:extLst>
                  <a:ext uri="{0D108BD9-81ED-4DB2-BD59-A6C34878D82A}">
                    <a16:rowId xmlns:a16="http://schemas.microsoft.com/office/drawing/2014/main" val="2030910139"/>
                  </a:ext>
                </a:extLst>
              </a:tr>
              <a:tr h="370840">
                <a:tc>
                  <a:txBody>
                    <a:bodyPr/>
                    <a:lstStyle/>
                    <a:p>
                      <a:pPr algn="ctr" rtl="1"/>
                      <a:r>
                        <a:rPr lang="fa-IR" dirty="0">
                          <a:cs typeface="B Koodak" panose="00000700000000000000" pitchFamily="2" charset="-78"/>
                        </a:rPr>
                        <a:t>شخصیت غالب در جلسه</a:t>
                      </a:r>
                      <a:endParaRPr lang="en-US" dirty="0">
                        <a:cs typeface="B Koodak" panose="00000700000000000000" pitchFamily="2" charset="-78"/>
                      </a:endParaRPr>
                    </a:p>
                  </a:txBody>
                  <a:tcPr/>
                </a:tc>
                <a:tc>
                  <a:txBody>
                    <a:bodyPr/>
                    <a:lstStyle/>
                    <a:p>
                      <a:pPr algn="ctr" rtl="1"/>
                      <a:r>
                        <a:rPr lang="fa-IR" sz="1600" dirty="0">
                          <a:cs typeface="B Koodak" panose="00000700000000000000" pitchFamily="2" charset="-78"/>
                        </a:rPr>
                        <a:t>عدم ایفای نقش جدی در جلسه</a:t>
                      </a:r>
                      <a:endParaRPr lang="en-US" sz="1600" dirty="0">
                        <a:cs typeface="B Koodak" panose="00000700000000000000" pitchFamily="2" charset="-78"/>
                      </a:endParaRPr>
                    </a:p>
                  </a:txBody>
                  <a:tcPr/>
                </a:tc>
                <a:extLst>
                  <a:ext uri="{0D108BD9-81ED-4DB2-BD59-A6C34878D82A}">
                    <a16:rowId xmlns:a16="http://schemas.microsoft.com/office/drawing/2014/main" val="1212401908"/>
                  </a:ext>
                </a:extLst>
              </a:tr>
              <a:tr h="370840">
                <a:tc>
                  <a:txBody>
                    <a:bodyPr/>
                    <a:lstStyle/>
                    <a:p>
                      <a:pPr algn="ctr" rtl="1"/>
                      <a:r>
                        <a:rPr lang="fa-IR" dirty="0">
                          <a:cs typeface="B Koodak" panose="00000700000000000000" pitchFamily="2" charset="-78"/>
                        </a:rPr>
                        <a:t>علاقه به قدردانی در جمع</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علاقه به قدردانی خصوصی</a:t>
                      </a:r>
                      <a:endParaRPr lang="en-US" dirty="0">
                        <a:cs typeface="B Koodak" panose="00000700000000000000" pitchFamily="2" charset="-78"/>
                      </a:endParaRPr>
                    </a:p>
                  </a:txBody>
                  <a:tcPr/>
                </a:tc>
                <a:extLst>
                  <a:ext uri="{0D108BD9-81ED-4DB2-BD59-A6C34878D82A}">
                    <a16:rowId xmlns:a16="http://schemas.microsoft.com/office/drawing/2014/main" val="3349047336"/>
                  </a:ext>
                </a:extLst>
              </a:tr>
            </a:tbl>
          </a:graphicData>
        </a:graphic>
      </p:graphicFrame>
      <p:graphicFrame>
        <p:nvGraphicFramePr>
          <p:cNvPr id="21" name="Table 20">
            <a:extLst>
              <a:ext uri="{FF2B5EF4-FFF2-40B4-BE49-F238E27FC236}">
                <a16:creationId xmlns:a16="http://schemas.microsoft.com/office/drawing/2014/main" id="{9C824BE4-1F15-430B-BA00-AE4DE9C98645}"/>
              </a:ext>
            </a:extLst>
          </p:cNvPr>
          <p:cNvGraphicFramePr>
            <a:graphicFrameLocks noGrp="1"/>
          </p:cNvGraphicFramePr>
          <p:nvPr>
            <p:extLst>
              <p:ext uri="{D42A27DB-BD31-4B8C-83A1-F6EECF244321}">
                <p14:modId xmlns:p14="http://schemas.microsoft.com/office/powerpoint/2010/main" val="2194946871"/>
              </p:ext>
            </p:extLst>
          </p:nvPr>
        </p:nvGraphicFramePr>
        <p:xfrm>
          <a:off x="3481499" y="1301234"/>
          <a:ext cx="3808598" cy="2219960"/>
        </p:xfrm>
        <a:graphic>
          <a:graphicData uri="http://schemas.openxmlformats.org/drawingml/2006/table">
            <a:tbl>
              <a:tblPr firstRow="1" bandRow="1">
                <a:tableStyleId>{5C22544A-7EE6-4342-B048-85BDC9FD1C3A}</a:tableStyleId>
              </a:tblPr>
              <a:tblGrid>
                <a:gridCol w="1904299">
                  <a:extLst>
                    <a:ext uri="{9D8B030D-6E8A-4147-A177-3AD203B41FA5}">
                      <a16:colId xmlns:a16="http://schemas.microsoft.com/office/drawing/2014/main" val="1536714835"/>
                    </a:ext>
                  </a:extLst>
                </a:gridCol>
                <a:gridCol w="1904299">
                  <a:extLst>
                    <a:ext uri="{9D8B030D-6E8A-4147-A177-3AD203B41FA5}">
                      <a16:colId xmlns:a16="http://schemas.microsoft.com/office/drawing/2014/main" val="2967219189"/>
                    </a:ext>
                  </a:extLst>
                </a:gridCol>
              </a:tblGrid>
              <a:tr h="370840">
                <a:tc>
                  <a:txBody>
                    <a:bodyPr/>
                    <a:lstStyle/>
                    <a:p>
                      <a:pPr algn="ctr" rtl="1"/>
                      <a:r>
                        <a:rPr lang="fa-IR" dirty="0">
                          <a:cs typeface="B Koodak" panose="00000700000000000000" pitchFamily="2" charset="-78"/>
                        </a:rPr>
                        <a:t>دریافت حسی</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دریافت شهودی</a:t>
                      </a:r>
                      <a:endParaRPr lang="en-US" dirty="0">
                        <a:cs typeface="B Koodak" panose="00000700000000000000" pitchFamily="2" charset="-78"/>
                      </a:endParaRPr>
                    </a:p>
                  </a:txBody>
                  <a:tcPr/>
                </a:tc>
                <a:extLst>
                  <a:ext uri="{0D108BD9-81ED-4DB2-BD59-A6C34878D82A}">
                    <a16:rowId xmlns:a16="http://schemas.microsoft.com/office/drawing/2014/main" val="3400391828"/>
                  </a:ext>
                </a:extLst>
              </a:tr>
              <a:tr h="370840">
                <a:tc>
                  <a:txBody>
                    <a:bodyPr/>
                    <a:lstStyle/>
                    <a:p>
                      <a:pPr algn="ctr" rtl="1"/>
                      <a:r>
                        <a:rPr lang="fa-IR" dirty="0">
                          <a:cs typeface="B Koodak" panose="00000700000000000000" pitchFamily="2" charset="-78"/>
                        </a:rPr>
                        <a:t>جزء نگر</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کل نگر</a:t>
                      </a:r>
                      <a:endParaRPr lang="en-US" dirty="0">
                        <a:cs typeface="B Koodak" panose="00000700000000000000" pitchFamily="2" charset="-78"/>
                      </a:endParaRPr>
                    </a:p>
                  </a:txBody>
                  <a:tcPr/>
                </a:tc>
                <a:extLst>
                  <a:ext uri="{0D108BD9-81ED-4DB2-BD59-A6C34878D82A}">
                    <a16:rowId xmlns:a16="http://schemas.microsoft.com/office/drawing/2014/main" val="3506003976"/>
                  </a:ext>
                </a:extLst>
              </a:tr>
              <a:tr h="370840">
                <a:tc>
                  <a:txBody>
                    <a:bodyPr/>
                    <a:lstStyle/>
                    <a:p>
                      <a:pPr algn="ctr" rtl="1"/>
                      <a:r>
                        <a:rPr lang="fa-IR" dirty="0">
                          <a:cs typeface="B Koodak" panose="00000700000000000000" pitchFamily="2" charset="-78"/>
                        </a:rPr>
                        <a:t>خطی دیدن</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غیرخطی دیدن</a:t>
                      </a:r>
                      <a:endParaRPr lang="en-US" dirty="0">
                        <a:cs typeface="B Koodak" panose="00000700000000000000" pitchFamily="2" charset="-78"/>
                      </a:endParaRPr>
                    </a:p>
                  </a:txBody>
                  <a:tcPr/>
                </a:tc>
                <a:extLst>
                  <a:ext uri="{0D108BD9-81ED-4DB2-BD59-A6C34878D82A}">
                    <a16:rowId xmlns:a16="http://schemas.microsoft.com/office/drawing/2014/main" val="4242465612"/>
                  </a:ext>
                </a:extLst>
              </a:tr>
              <a:tr h="370840">
                <a:tc>
                  <a:txBody>
                    <a:bodyPr/>
                    <a:lstStyle/>
                    <a:p>
                      <a:pPr algn="ctr" rtl="1"/>
                      <a:r>
                        <a:rPr lang="fa-IR" dirty="0">
                          <a:cs typeface="B Koodak" panose="00000700000000000000" pitchFamily="2" charset="-78"/>
                        </a:rPr>
                        <a:t>واقع‌گرا</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تصورگرا</a:t>
                      </a:r>
                      <a:endParaRPr lang="en-US" dirty="0">
                        <a:cs typeface="B Koodak" panose="00000700000000000000" pitchFamily="2" charset="-78"/>
                      </a:endParaRPr>
                    </a:p>
                  </a:txBody>
                  <a:tcPr/>
                </a:tc>
                <a:extLst>
                  <a:ext uri="{0D108BD9-81ED-4DB2-BD59-A6C34878D82A}">
                    <a16:rowId xmlns:a16="http://schemas.microsoft.com/office/drawing/2014/main" val="2030910139"/>
                  </a:ext>
                </a:extLst>
              </a:tr>
              <a:tr h="370840">
                <a:tc>
                  <a:txBody>
                    <a:bodyPr/>
                    <a:lstStyle/>
                    <a:p>
                      <a:pPr algn="ctr" rtl="1"/>
                      <a:r>
                        <a:rPr lang="fa-IR" dirty="0">
                          <a:cs typeface="B Koodak" panose="00000700000000000000" pitchFamily="2" charset="-78"/>
                        </a:rPr>
                        <a:t>خواستار قلب موضوع</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مفهوم‌گرا</a:t>
                      </a:r>
                      <a:endParaRPr lang="en-US" dirty="0">
                        <a:cs typeface="B Koodak" panose="00000700000000000000" pitchFamily="2" charset="-78"/>
                      </a:endParaRPr>
                    </a:p>
                  </a:txBody>
                  <a:tcPr/>
                </a:tc>
                <a:extLst>
                  <a:ext uri="{0D108BD9-81ED-4DB2-BD59-A6C34878D82A}">
                    <a16:rowId xmlns:a16="http://schemas.microsoft.com/office/drawing/2014/main" val="1212401908"/>
                  </a:ext>
                </a:extLst>
              </a:tr>
              <a:tr h="362772">
                <a:tc>
                  <a:txBody>
                    <a:bodyPr/>
                    <a:lstStyle/>
                    <a:p>
                      <a:pPr algn="ctr" rtl="1"/>
                      <a:r>
                        <a:rPr lang="fa-IR" dirty="0">
                          <a:cs typeface="B Koodak" panose="00000700000000000000" pitchFamily="2" charset="-78"/>
                        </a:rPr>
                        <a:t>حال محور</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آینده محور</a:t>
                      </a:r>
                      <a:endParaRPr lang="en-US" dirty="0">
                        <a:cs typeface="B Koodak" panose="00000700000000000000" pitchFamily="2" charset="-78"/>
                      </a:endParaRPr>
                    </a:p>
                  </a:txBody>
                  <a:tcPr/>
                </a:tc>
                <a:extLst>
                  <a:ext uri="{0D108BD9-81ED-4DB2-BD59-A6C34878D82A}">
                    <a16:rowId xmlns:a16="http://schemas.microsoft.com/office/drawing/2014/main" val="3349047336"/>
                  </a:ext>
                </a:extLst>
              </a:tr>
            </a:tbl>
          </a:graphicData>
        </a:graphic>
      </p:graphicFrame>
      <p:graphicFrame>
        <p:nvGraphicFramePr>
          <p:cNvPr id="22" name="Table 21">
            <a:extLst>
              <a:ext uri="{FF2B5EF4-FFF2-40B4-BE49-F238E27FC236}">
                <a16:creationId xmlns:a16="http://schemas.microsoft.com/office/drawing/2014/main" id="{63898646-6F7E-47AA-8951-D7DD31346D9A}"/>
              </a:ext>
            </a:extLst>
          </p:cNvPr>
          <p:cNvGraphicFramePr>
            <a:graphicFrameLocks noGrp="1"/>
          </p:cNvGraphicFramePr>
          <p:nvPr>
            <p:extLst>
              <p:ext uri="{D42A27DB-BD31-4B8C-83A1-F6EECF244321}">
                <p14:modId xmlns:p14="http://schemas.microsoft.com/office/powerpoint/2010/main" val="3866621728"/>
              </p:ext>
            </p:extLst>
          </p:nvPr>
        </p:nvGraphicFramePr>
        <p:xfrm>
          <a:off x="7533036" y="3974906"/>
          <a:ext cx="4513694" cy="2433320"/>
        </p:xfrm>
        <a:graphic>
          <a:graphicData uri="http://schemas.openxmlformats.org/drawingml/2006/table">
            <a:tbl>
              <a:tblPr firstRow="1" bandRow="1">
                <a:tableStyleId>{5C22544A-7EE6-4342-B048-85BDC9FD1C3A}</a:tableStyleId>
              </a:tblPr>
              <a:tblGrid>
                <a:gridCol w="2180020">
                  <a:extLst>
                    <a:ext uri="{9D8B030D-6E8A-4147-A177-3AD203B41FA5}">
                      <a16:colId xmlns:a16="http://schemas.microsoft.com/office/drawing/2014/main" val="1536714835"/>
                    </a:ext>
                  </a:extLst>
                </a:gridCol>
                <a:gridCol w="2333674">
                  <a:extLst>
                    <a:ext uri="{9D8B030D-6E8A-4147-A177-3AD203B41FA5}">
                      <a16:colId xmlns:a16="http://schemas.microsoft.com/office/drawing/2014/main" val="2967219189"/>
                    </a:ext>
                  </a:extLst>
                </a:gridCol>
              </a:tblGrid>
              <a:tr h="370840">
                <a:tc>
                  <a:txBody>
                    <a:bodyPr/>
                    <a:lstStyle/>
                    <a:p>
                      <a:pPr algn="ctr" rtl="1"/>
                      <a:r>
                        <a:rPr lang="fa-IR" dirty="0">
                          <a:cs typeface="B Koodak" panose="00000700000000000000" pitchFamily="2" charset="-78"/>
                        </a:rPr>
                        <a:t>قضاوت عقل‌گرایانه</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قضاوت احساساتی</a:t>
                      </a:r>
                      <a:endParaRPr lang="en-US" dirty="0">
                        <a:cs typeface="B Koodak" panose="00000700000000000000" pitchFamily="2" charset="-78"/>
                      </a:endParaRPr>
                    </a:p>
                  </a:txBody>
                  <a:tcPr/>
                </a:tc>
                <a:extLst>
                  <a:ext uri="{0D108BD9-81ED-4DB2-BD59-A6C34878D82A}">
                    <a16:rowId xmlns:a16="http://schemas.microsoft.com/office/drawing/2014/main" val="3400391828"/>
                  </a:ext>
                </a:extLst>
              </a:tr>
              <a:tr h="370840">
                <a:tc>
                  <a:txBody>
                    <a:bodyPr/>
                    <a:lstStyle/>
                    <a:p>
                      <a:pPr algn="ctr" rtl="1"/>
                      <a:r>
                        <a:rPr lang="fa-IR" dirty="0">
                          <a:cs typeface="B Koodak" panose="00000700000000000000" pitchFamily="2" charset="-78"/>
                        </a:rPr>
                        <a:t>ارجح برای عمده مدیریتها</a:t>
                      </a:r>
                      <a:endParaRPr lang="en-US" dirty="0">
                        <a:cs typeface="B Koodak" panose="00000700000000000000" pitchFamily="2" charset="-78"/>
                      </a:endParaRPr>
                    </a:p>
                  </a:txBody>
                  <a:tcPr/>
                </a:tc>
                <a:tc>
                  <a:txBody>
                    <a:bodyPr/>
                    <a:lstStyle/>
                    <a:p>
                      <a:pPr algn="ctr" rtl="1"/>
                      <a:r>
                        <a:rPr lang="fa-IR" sz="1600" dirty="0">
                          <a:cs typeface="B Koodak" panose="00000700000000000000" pitchFamily="2" charset="-78"/>
                        </a:rPr>
                        <a:t>ارجح برای مشاغل خاص مدیریت</a:t>
                      </a:r>
                      <a:endParaRPr lang="en-US" sz="1600" dirty="0">
                        <a:cs typeface="B Koodak" panose="00000700000000000000" pitchFamily="2" charset="-78"/>
                      </a:endParaRPr>
                    </a:p>
                  </a:txBody>
                  <a:tcPr/>
                </a:tc>
                <a:extLst>
                  <a:ext uri="{0D108BD9-81ED-4DB2-BD59-A6C34878D82A}">
                    <a16:rowId xmlns:a16="http://schemas.microsoft.com/office/drawing/2014/main" val="3506003976"/>
                  </a:ext>
                </a:extLst>
              </a:tr>
              <a:tr h="370840">
                <a:tc>
                  <a:txBody>
                    <a:bodyPr/>
                    <a:lstStyle/>
                    <a:p>
                      <a:pPr algn="ctr" rtl="1"/>
                      <a:r>
                        <a:rPr lang="fa-IR" dirty="0">
                          <a:cs typeface="B Koodak" panose="00000700000000000000" pitchFamily="2" charset="-78"/>
                        </a:rPr>
                        <a:t>عدم تصمیم‌گیری فوری</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تصمیم‌گیری آنی</a:t>
                      </a:r>
                      <a:endParaRPr lang="en-US" dirty="0">
                        <a:cs typeface="B Koodak" panose="00000700000000000000" pitchFamily="2" charset="-78"/>
                      </a:endParaRPr>
                    </a:p>
                  </a:txBody>
                  <a:tcPr/>
                </a:tc>
                <a:extLst>
                  <a:ext uri="{0D108BD9-81ED-4DB2-BD59-A6C34878D82A}">
                    <a16:rowId xmlns:a16="http://schemas.microsoft.com/office/drawing/2014/main" val="4242465612"/>
                  </a:ext>
                </a:extLst>
              </a:tr>
              <a:tr h="370840">
                <a:tc>
                  <a:txBody>
                    <a:bodyPr/>
                    <a:lstStyle/>
                    <a:p>
                      <a:pPr algn="ctr" rtl="1"/>
                      <a:r>
                        <a:rPr lang="fa-IR" dirty="0">
                          <a:cs typeface="B Koodak" panose="00000700000000000000" pitchFamily="2" charset="-78"/>
                        </a:rPr>
                        <a:t>واقع‌گرا</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متاثر از جمع</a:t>
                      </a:r>
                      <a:endParaRPr lang="en-US" dirty="0">
                        <a:cs typeface="B Koodak" panose="00000700000000000000" pitchFamily="2" charset="-78"/>
                      </a:endParaRPr>
                    </a:p>
                  </a:txBody>
                  <a:tcPr/>
                </a:tc>
                <a:extLst>
                  <a:ext uri="{0D108BD9-81ED-4DB2-BD59-A6C34878D82A}">
                    <a16:rowId xmlns:a16="http://schemas.microsoft.com/office/drawing/2014/main" val="2030910139"/>
                  </a:ext>
                </a:extLst>
              </a:tr>
              <a:tr h="370840">
                <a:tc>
                  <a:txBody>
                    <a:bodyPr/>
                    <a:lstStyle/>
                    <a:p>
                      <a:pPr algn="ctr" rtl="1"/>
                      <a:r>
                        <a:rPr lang="fa-IR" dirty="0">
                          <a:cs typeface="B Koodak" panose="00000700000000000000" pitchFamily="2" charset="-78"/>
                        </a:rPr>
                        <a:t>کم توجه‌ای به ظواهر</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توجه به ظواهر</a:t>
                      </a:r>
                      <a:endParaRPr lang="en-US" dirty="0">
                        <a:cs typeface="B Koodak" panose="00000700000000000000" pitchFamily="2" charset="-78"/>
                      </a:endParaRPr>
                    </a:p>
                  </a:txBody>
                  <a:tcPr/>
                </a:tc>
                <a:extLst>
                  <a:ext uri="{0D108BD9-81ED-4DB2-BD59-A6C34878D82A}">
                    <a16:rowId xmlns:a16="http://schemas.microsoft.com/office/drawing/2014/main" val="1212401908"/>
                  </a:ext>
                </a:extLst>
              </a:tr>
              <a:tr h="370840">
                <a:tc>
                  <a:txBody>
                    <a:bodyPr/>
                    <a:lstStyle/>
                    <a:p>
                      <a:pPr algn="ctr" rtl="1"/>
                      <a:r>
                        <a:rPr lang="fa-IR" dirty="0">
                          <a:cs typeface="B Koodak" panose="00000700000000000000" pitchFamily="2" charset="-78"/>
                        </a:rPr>
                        <a:t>اقتدارگرایانه</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جلب مشارکت</a:t>
                      </a:r>
                      <a:endParaRPr lang="en-US" dirty="0">
                        <a:cs typeface="B Koodak" panose="00000700000000000000" pitchFamily="2" charset="-78"/>
                      </a:endParaRPr>
                    </a:p>
                  </a:txBody>
                  <a:tcPr/>
                </a:tc>
                <a:extLst>
                  <a:ext uri="{0D108BD9-81ED-4DB2-BD59-A6C34878D82A}">
                    <a16:rowId xmlns:a16="http://schemas.microsoft.com/office/drawing/2014/main" val="3349047336"/>
                  </a:ext>
                </a:extLst>
              </a:tr>
            </a:tbl>
          </a:graphicData>
        </a:graphic>
      </p:graphicFrame>
      <p:graphicFrame>
        <p:nvGraphicFramePr>
          <p:cNvPr id="23" name="Table 22">
            <a:extLst>
              <a:ext uri="{FF2B5EF4-FFF2-40B4-BE49-F238E27FC236}">
                <a16:creationId xmlns:a16="http://schemas.microsoft.com/office/drawing/2014/main" id="{4E53B863-0473-45B6-A934-99ACFB660CC8}"/>
              </a:ext>
            </a:extLst>
          </p:cNvPr>
          <p:cNvGraphicFramePr>
            <a:graphicFrameLocks noGrp="1"/>
          </p:cNvGraphicFramePr>
          <p:nvPr>
            <p:extLst>
              <p:ext uri="{D42A27DB-BD31-4B8C-83A1-F6EECF244321}">
                <p14:modId xmlns:p14="http://schemas.microsoft.com/office/powerpoint/2010/main" val="1210489028"/>
              </p:ext>
            </p:extLst>
          </p:nvPr>
        </p:nvGraphicFramePr>
        <p:xfrm>
          <a:off x="3397089" y="4191251"/>
          <a:ext cx="3962484" cy="2123440"/>
        </p:xfrm>
        <a:graphic>
          <a:graphicData uri="http://schemas.openxmlformats.org/drawingml/2006/table">
            <a:tbl>
              <a:tblPr firstRow="1" bandRow="1">
                <a:tableStyleId>{5C22544A-7EE6-4342-B048-85BDC9FD1C3A}</a:tableStyleId>
              </a:tblPr>
              <a:tblGrid>
                <a:gridCol w="2151021">
                  <a:extLst>
                    <a:ext uri="{9D8B030D-6E8A-4147-A177-3AD203B41FA5}">
                      <a16:colId xmlns:a16="http://schemas.microsoft.com/office/drawing/2014/main" val="1536714835"/>
                    </a:ext>
                  </a:extLst>
                </a:gridCol>
                <a:gridCol w="1811463">
                  <a:extLst>
                    <a:ext uri="{9D8B030D-6E8A-4147-A177-3AD203B41FA5}">
                      <a16:colId xmlns:a16="http://schemas.microsoft.com/office/drawing/2014/main" val="2967219189"/>
                    </a:ext>
                  </a:extLst>
                </a:gridCol>
              </a:tblGrid>
              <a:tr h="370840">
                <a:tc>
                  <a:txBody>
                    <a:bodyPr/>
                    <a:lstStyle/>
                    <a:p>
                      <a:pPr algn="ctr" rtl="1"/>
                      <a:r>
                        <a:rPr lang="fa-IR" dirty="0">
                          <a:cs typeface="B Koodak" panose="00000700000000000000" pitchFamily="2" charset="-78"/>
                        </a:rPr>
                        <a:t>عملکرد ادراکی</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عملکرد قضاوتی</a:t>
                      </a:r>
                      <a:endParaRPr lang="en-US" dirty="0">
                        <a:cs typeface="B Koodak" panose="00000700000000000000" pitchFamily="2" charset="-78"/>
                      </a:endParaRPr>
                    </a:p>
                  </a:txBody>
                  <a:tcPr/>
                </a:tc>
                <a:extLst>
                  <a:ext uri="{0D108BD9-81ED-4DB2-BD59-A6C34878D82A}">
                    <a16:rowId xmlns:a16="http://schemas.microsoft.com/office/drawing/2014/main" val="3400391828"/>
                  </a:ext>
                </a:extLst>
              </a:tr>
              <a:tr h="370840">
                <a:tc>
                  <a:txBody>
                    <a:bodyPr/>
                    <a:lstStyle/>
                    <a:p>
                      <a:pPr algn="ctr" rtl="1"/>
                      <a:r>
                        <a:rPr lang="fa-IR" dirty="0">
                          <a:cs typeface="B Koodak" panose="00000700000000000000" pitchFamily="2" charset="-78"/>
                        </a:rPr>
                        <a:t>هر چه خوش آید</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داشتن برنامه کاری</a:t>
                      </a:r>
                      <a:endParaRPr lang="en-US" dirty="0">
                        <a:cs typeface="B Koodak" panose="00000700000000000000" pitchFamily="2" charset="-78"/>
                      </a:endParaRPr>
                    </a:p>
                  </a:txBody>
                  <a:tcPr/>
                </a:tc>
                <a:extLst>
                  <a:ext uri="{0D108BD9-81ED-4DB2-BD59-A6C34878D82A}">
                    <a16:rowId xmlns:a16="http://schemas.microsoft.com/office/drawing/2014/main" val="3506003976"/>
                  </a:ext>
                </a:extLst>
              </a:tr>
              <a:tr h="370840">
                <a:tc>
                  <a:txBody>
                    <a:bodyPr/>
                    <a:lstStyle/>
                    <a:p>
                      <a:pPr algn="ctr" rtl="1"/>
                      <a:r>
                        <a:rPr lang="fa-IR" dirty="0">
                          <a:cs typeface="B Koodak" panose="00000700000000000000" pitchFamily="2" charset="-78"/>
                        </a:rPr>
                        <a:t>کار تفننی</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رفتار وسواسی در کار</a:t>
                      </a:r>
                      <a:endParaRPr lang="en-US" dirty="0">
                        <a:cs typeface="B Koodak" panose="00000700000000000000" pitchFamily="2" charset="-78"/>
                      </a:endParaRPr>
                    </a:p>
                  </a:txBody>
                  <a:tcPr/>
                </a:tc>
                <a:extLst>
                  <a:ext uri="{0D108BD9-81ED-4DB2-BD59-A6C34878D82A}">
                    <a16:rowId xmlns:a16="http://schemas.microsoft.com/office/drawing/2014/main" val="4242465612"/>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cs typeface="B Koodak" panose="00000700000000000000" pitchFamily="2" charset="-78"/>
                        </a:rPr>
                        <a:t>تفریح ارجح بر کار</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اولویت کار</a:t>
                      </a:r>
                      <a:endParaRPr lang="en-US" dirty="0">
                        <a:cs typeface="B Koodak" panose="00000700000000000000" pitchFamily="2" charset="-78"/>
                      </a:endParaRPr>
                    </a:p>
                  </a:txBody>
                  <a:tcPr/>
                </a:tc>
                <a:extLst>
                  <a:ext uri="{0D108BD9-81ED-4DB2-BD59-A6C34878D82A}">
                    <a16:rowId xmlns:a16="http://schemas.microsoft.com/office/drawing/2014/main" val="2030910139"/>
                  </a:ext>
                </a:extLst>
              </a:tr>
              <a:tr h="370840">
                <a:tc>
                  <a:txBody>
                    <a:bodyPr/>
                    <a:lstStyle/>
                    <a:p>
                      <a:pPr algn="ctr" rtl="1"/>
                      <a:r>
                        <a:rPr lang="fa-IR" sz="1800" dirty="0">
                          <a:cs typeface="B Koodak" panose="00000700000000000000" pitchFamily="2" charset="-78"/>
                        </a:rPr>
                        <a:t>خواسته‌های فردی پررنگ است</a:t>
                      </a:r>
                      <a:endParaRPr lang="en-US" sz="1800" dirty="0">
                        <a:cs typeface="B Koodak" panose="00000700000000000000" pitchFamily="2" charset="-78"/>
                      </a:endParaRPr>
                    </a:p>
                  </a:txBody>
                  <a:tcPr/>
                </a:tc>
                <a:tc>
                  <a:txBody>
                    <a:bodyPr/>
                    <a:lstStyle/>
                    <a:p>
                      <a:pPr algn="ctr" rtl="1"/>
                      <a:r>
                        <a:rPr lang="fa-IR" dirty="0">
                          <a:cs typeface="B Koodak" panose="00000700000000000000" pitchFamily="2" charset="-78"/>
                        </a:rPr>
                        <a:t>قانون‌گرا</a:t>
                      </a:r>
                      <a:endParaRPr lang="en-US" dirty="0">
                        <a:cs typeface="B Koodak" panose="00000700000000000000" pitchFamily="2" charset="-78"/>
                      </a:endParaRPr>
                    </a:p>
                  </a:txBody>
                  <a:tcPr/>
                </a:tc>
                <a:extLst>
                  <a:ext uri="{0D108BD9-81ED-4DB2-BD59-A6C34878D82A}">
                    <a16:rowId xmlns:a16="http://schemas.microsoft.com/office/drawing/2014/main" val="1212401908"/>
                  </a:ext>
                </a:extLst>
              </a:tr>
            </a:tbl>
          </a:graphicData>
        </a:graphic>
      </p:graphicFrame>
      <p:sp>
        <p:nvSpPr>
          <p:cNvPr id="20" name="TextBox 19">
            <a:extLst>
              <a:ext uri="{FF2B5EF4-FFF2-40B4-BE49-F238E27FC236}">
                <a16:creationId xmlns:a16="http://schemas.microsoft.com/office/drawing/2014/main" id="{90738136-F71D-41C6-B1B8-B2AF1AFFE5E3}"/>
              </a:ext>
            </a:extLst>
          </p:cNvPr>
          <p:cNvSpPr txBox="1"/>
          <p:nvPr/>
        </p:nvSpPr>
        <p:spPr>
          <a:xfrm>
            <a:off x="330523" y="1800920"/>
            <a:ext cx="11716207" cy="187743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en-US" sz="3600" dirty="0"/>
          </a:p>
          <a:p>
            <a:pPr algn="ctr"/>
            <a:r>
              <a:rPr lang="en-US" sz="4400" dirty="0">
                <a:hlinkClick r:id="rId22"/>
              </a:rPr>
              <a:t>https://karboom.io/assessments/myers-briggs</a:t>
            </a:r>
            <a:endParaRPr lang="en-US" sz="4400" dirty="0"/>
          </a:p>
          <a:p>
            <a:pPr algn="ctr"/>
            <a:endParaRPr lang="en-US" sz="3600" dirty="0"/>
          </a:p>
        </p:txBody>
      </p:sp>
    </p:spTree>
    <p:extLst>
      <p:ext uri="{BB962C8B-B14F-4D97-AF65-F5344CB8AC3E}">
        <p14:creationId xmlns:p14="http://schemas.microsoft.com/office/powerpoint/2010/main" val="1016407122"/>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FC75-877D-48D3-809B-15D67146044D}"/>
              </a:ext>
            </a:extLst>
          </p:cNvPr>
          <p:cNvSpPr>
            <a:spLocks noGrp="1"/>
          </p:cNvSpPr>
          <p:nvPr>
            <p:ph type="title"/>
          </p:nvPr>
        </p:nvSpPr>
        <p:spPr/>
        <p:txBody>
          <a:bodyPr/>
          <a:lstStyle/>
          <a:p>
            <a:r>
              <a:rPr lang="fa-IR" dirty="0"/>
              <a:t>شخصیت غالب خود را تشخیص دهید</a:t>
            </a:r>
            <a:endParaRPr lang="en-US" dirty="0"/>
          </a:p>
        </p:txBody>
      </p:sp>
      <p:graphicFrame>
        <p:nvGraphicFramePr>
          <p:cNvPr id="4" name="Table 4">
            <a:extLst>
              <a:ext uri="{FF2B5EF4-FFF2-40B4-BE49-F238E27FC236}">
                <a16:creationId xmlns:a16="http://schemas.microsoft.com/office/drawing/2014/main" id="{F1DE10F1-0C37-4886-818E-167BE59F7A4F}"/>
              </a:ext>
            </a:extLst>
          </p:cNvPr>
          <p:cNvGraphicFramePr>
            <a:graphicFrameLocks noGrp="1"/>
          </p:cNvGraphicFramePr>
          <p:nvPr>
            <p:ph idx="1"/>
            <p:extLst>
              <p:ext uri="{D42A27DB-BD31-4B8C-83A1-F6EECF244321}">
                <p14:modId xmlns:p14="http://schemas.microsoft.com/office/powerpoint/2010/main" val="4065477376"/>
              </p:ext>
            </p:extLst>
          </p:nvPr>
        </p:nvGraphicFramePr>
        <p:xfrm>
          <a:off x="124608" y="1416705"/>
          <a:ext cx="5082092" cy="741680"/>
        </p:xfrm>
        <a:graphic>
          <a:graphicData uri="http://schemas.openxmlformats.org/drawingml/2006/table">
            <a:tbl>
              <a:tblPr firstRow="1" bandRow="1">
                <a:tableStyleId>{5C22544A-7EE6-4342-B048-85BDC9FD1C3A}</a:tableStyleId>
              </a:tblPr>
              <a:tblGrid>
                <a:gridCol w="1270523">
                  <a:extLst>
                    <a:ext uri="{9D8B030D-6E8A-4147-A177-3AD203B41FA5}">
                      <a16:colId xmlns:a16="http://schemas.microsoft.com/office/drawing/2014/main" val="10449089"/>
                    </a:ext>
                  </a:extLst>
                </a:gridCol>
                <a:gridCol w="1270523">
                  <a:extLst>
                    <a:ext uri="{9D8B030D-6E8A-4147-A177-3AD203B41FA5}">
                      <a16:colId xmlns:a16="http://schemas.microsoft.com/office/drawing/2014/main" val="2308755003"/>
                    </a:ext>
                  </a:extLst>
                </a:gridCol>
                <a:gridCol w="1270523">
                  <a:extLst>
                    <a:ext uri="{9D8B030D-6E8A-4147-A177-3AD203B41FA5}">
                      <a16:colId xmlns:a16="http://schemas.microsoft.com/office/drawing/2014/main" val="472199165"/>
                    </a:ext>
                  </a:extLst>
                </a:gridCol>
                <a:gridCol w="1270523">
                  <a:extLst>
                    <a:ext uri="{9D8B030D-6E8A-4147-A177-3AD203B41FA5}">
                      <a16:colId xmlns:a16="http://schemas.microsoft.com/office/drawing/2014/main" val="3483983538"/>
                    </a:ext>
                  </a:extLst>
                </a:gridCol>
              </a:tblGrid>
              <a:tr h="370840">
                <a:tc>
                  <a:txBody>
                    <a:bodyPr/>
                    <a:lstStyle/>
                    <a:p>
                      <a:pPr algn="ctr" rtl="1"/>
                      <a:r>
                        <a:rPr lang="fa-IR" dirty="0">
                          <a:cs typeface="B Koodak" panose="00000700000000000000" pitchFamily="2" charset="-78"/>
                        </a:rPr>
                        <a:t>تعامل</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دریافت</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قضاوت</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عملکرد</a:t>
                      </a:r>
                      <a:endParaRPr lang="en-US" dirty="0">
                        <a:cs typeface="B Koodak" panose="00000700000000000000" pitchFamily="2" charset="-78"/>
                      </a:endParaRPr>
                    </a:p>
                  </a:txBody>
                  <a:tcPr/>
                </a:tc>
                <a:extLst>
                  <a:ext uri="{0D108BD9-81ED-4DB2-BD59-A6C34878D82A}">
                    <a16:rowId xmlns:a16="http://schemas.microsoft.com/office/drawing/2014/main" val="501814322"/>
                  </a:ext>
                </a:extLst>
              </a:tr>
              <a:tr h="370840">
                <a:tc>
                  <a:txBody>
                    <a:bodyPr/>
                    <a:lstStyle/>
                    <a:p>
                      <a:pPr algn="ctr" rtl="1"/>
                      <a:r>
                        <a:rPr lang="en-US" dirty="0"/>
                        <a:t>E/I</a:t>
                      </a:r>
                    </a:p>
                  </a:txBody>
                  <a:tcPr/>
                </a:tc>
                <a:tc>
                  <a:txBody>
                    <a:bodyPr/>
                    <a:lstStyle/>
                    <a:p>
                      <a:pPr algn="ctr" rtl="1"/>
                      <a:r>
                        <a:rPr lang="en-US" dirty="0"/>
                        <a:t>S/N</a:t>
                      </a:r>
                    </a:p>
                  </a:txBody>
                  <a:tcPr/>
                </a:tc>
                <a:tc>
                  <a:txBody>
                    <a:bodyPr/>
                    <a:lstStyle/>
                    <a:p>
                      <a:pPr algn="ctr" rtl="1"/>
                      <a:r>
                        <a:rPr lang="en-US" dirty="0"/>
                        <a:t>T/F</a:t>
                      </a:r>
                    </a:p>
                  </a:txBody>
                  <a:tcPr/>
                </a:tc>
                <a:tc>
                  <a:txBody>
                    <a:bodyPr/>
                    <a:lstStyle/>
                    <a:p>
                      <a:pPr algn="ctr" rtl="1"/>
                      <a:r>
                        <a:rPr lang="en-US" dirty="0"/>
                        <a:t>J/P</a:t>
                      </a:r>
                    </a:p>
                  </a:txBody>
                  <a:tcPr/>
                </a:tc>
                <a:extLst>
                  <a:ext uri="{0D108BD9-81ED-4DB2-BD59-A6C34878D82A}">
                    <a16:rowId xmlns:a16="http://schemas.microsoft.com/office/drawing/2014/main" val="3547017782"/>
                  </a:ext>
                </a:extLst>
              </a:tr>
            </a:tbl>
          </a:graphicData>
        </a:graphic>
      </p:graphicFrame>
      <p:sp>
        <p:nvSpPr>
          <p:cNvPr id="5" name="TextBox 4">
            <a:extLst>
              <a:ext uri="{FF2B5EF4-FFF2-40B4-BE49-F238E27FC236}">
                <a16:creationId xmlns:a16="http://schemas.microsoft.com/office/drawing/2014/main" id="{6865F396-1EBB-4DED-99A5-394FE22A0888}"/>
              </a:ext>
            </a:extLst>
          </p:cNvPr>
          <p:cNvSpPr txBox="1"/>
          <p:nvPr/>
        </p:nvSpPr>
        <p:spPr>
          <a:xfrm>
            <a:off x="5282005" y="1416705"/>
            <a:ext cx="6909995" cy="2862322"/>
          </a:xfrm>
          <a:prstGeom prst="rect">
            <a:avLst/>
          </a:prstGeom>
          <a:noFill/>
        </p:spPr>
        <p:txBody>
          <a:bodyPr wrap="square" rtlCol="0">
            <a:spAutoFit/>
          </a:bodyPr>
          <a:lstStyle/>
          <a:p>
            <a:pPr algn="r" rtl="1"/>
            <a:r>
              <a:rPr lang="fa-IR" sz="2000" dirty="0">
                <a:cs typeface="B Titr" panose="00000700000000000000" pitchFamily="2" charset="-78"/>
              </a:rPr>
              <a:t>1. ابتدا به عملکرد نگاه کنید</a:t>
            </a:r>
            <a:r>
              <a:rPr lang="en-US" sz="2000" dirty="0">
                <a:cs typeface="B Titr" panose="00000700000000000000" pitchFamily="2" charset="-78"/>
              </a:rPr>
              <a:t>:</a:t>
            </a:r>
          </a:p>
          <a:p>
            <a:pPr algn="r" rtl="1">
              <a:tabLst>
                <a:tab pos="344488" algn="l"/>
                <a:tab pos="569913" algn="l"/>
              </a:tabLst>
            </a:pPr>
            <a:r>
              <a:rPr lang="fa-IR" sz="2000" dirty="0">
                <a:cs typeface="B Titr" panose="00000700000000000000" pitchFamily="2" charset="-78"/>
              </a:rPr>
              <a:t>          </a:t>
            </a:r>
            <a:r>
              <a:rPr lang="en-US" sz="2000" dirty="0">
                <a:cs typeface="B Titr" panose="00000700000000000000" pitchFamily="2" charset="-78"/>
              </a:rPr>
              <a:t>	</a:t>
            </a:r>
            <a:r>
              <a:rPr lang="fa-IR" sz="2000" dirty="0">
                <a:cs typeface="B Titr" panose="00000700000000000000" pitchFamily="2" charset="-78"/>
              </a:rPr>
              <a:t>اگر </a:t>
            </a:r>
            <a:r>
              <a:rPr lang="en-US" sz="2000" b="1" dirty="0">
                <a:cs typeface="B Titr" panose="00000700000000000000" pitchFamily="2" charset="-78"/>
              </a:rPr>
              <a:t>J</a:t>
            </a:r>
            <a:r>
              <a:rPr lang="fa-IR" sz="2000" dirty="0">
                <a:cs typeface="B Titr" panose="00000700000000000000" pitchFamily="2" charset="-78"/>
              </a:rPr>
              <a:t> </a:t>
            </a:r>
            <a:r>
              <a:rPr lang="en-US" sz="2000" dirty="0">
                <a:cs typeface="B Titr" panose="00000700000000000000" pitchFamily="2" charset="-78"/>
              </a:rPr>
              <a:t> </a:t>
            </a:r>
            <a:r>
              <a:rPr lang="fa-IR" sz="2000" dirty="0">
                <a:cs typeface="B Titr" panose="00000700000000000000" pitchFamily="2" charset="-78"/>
              </a:rPr>
              <a:t>بود برای قضاوت اندیکس </a:t>
            </a:r>
            <a:r>
              <a:rPr lang="en-US" sz="2000" dirty="0">
                <a:cs typeface="B Titr" panose="00000700000000000000" pitchFamily="2" charset="-78"/>
              </a:rPr>
              <a:t> </a:t>
            </a:r>
            <a:r>
              <a:rPr lang="en-US" sz="2000" b="1" dirty="0">
                <a:cs typeface="B Titr" panose="00000700000000000000" pitchFamily="2" charset="-78"/>
              </a:rPr>
              <a:t>e</a:t>
            </a:r>
            <a:r>
              <a:rPr lang="fa-IR" sz="2000" dirty="0">
                <a:cs typeface="B Titr" panose="00000700000000000000" pitchFamily="2" charset="-78"/>
              </a:rPr>
              <a:t>بگذارید و برای دریافت اندیکس </a:t>
            </a:r>
            <a:r>
              <a:rPr lang="en-US" sz="2000" b="1" dirty="0" err="1">
                <a:cs typeface="B Titr" panose="00000700000000000000" pitchFamily="2" charset="-78"/>
              </a:rPr>
              <a:t>i</a:t>
            </a:r>
            <a:endParaRPr lang="en-US" sz="2000" b="1" dirty="0">
              <a:cs typeface="B Titr" panose="00000700000000000000" pitchFamily="2" charset="-78"/>
            </a:endParaRPr>
          </a:p>
          <a:p>
            <a:pPr algn="r" rtl="1">
              <a:tabLst>
                <a:tab pos="344488" algn="l"/>
                <a:tab pos="569913" algn="l"/>
              </a:tabLst>
            </a:pPr>
            <a:r>
              <a:rPr lang="en-US" sz="2000" dirty="0">
                <a:cs typeface="B Titr" panose="00000700000000000000" pitchFamily="2" charset="-78"/>
              </a:rPr>
              <a:t>       </a:t>
            </a:r>
            <a:r>
              <a:rPr lang="fa-IR" sz="2000" dirty="0">
                <a:cs typeface="B Titr" panose="00000700000000000000" pitchFamily="2" charset="-78"/>
              </a:rPr>
              <a:t>  اگر </a:t>
            </a:r>
            <a:r>
              <a:rPr lang="en-US" sz="2000" b="1" dirty="0">
                <a:cs typeface="B Titr" panose="00000700000000000000" pitchFamily="2" charset="-78"/>
              </a:rPr>
              <a:t>P</a:t>
            </a:r>
            <a:r>
              <a:rPr lang="fa-IR" sz="2000" b="1" dirty="0">
                <a:cs typeface="B Titr" panose="00000700000000000000" pitchFamily="2" charset="-78"/>
              </a:rPr>
              <a:t> بود برای دریافت اندیکس </a:t>
            </a:r>
            <a:r>
              <a:rPr lang="en-US" sz="2000" b="1" dirty="0">
                <a:cs typeface="B Titr" panose="00000700000000000000" pitchFamily="2" charset="-78"/>
              </a:rPr>
              <a:t>e</a:t>
            </a:r>
            <a:r>
              <a:rPr lang="fa-IR" sz="2000" b="1" dirty="0">
                <a:cs typeface="B Titr" panose="00000700000000000000" pitchFamily="2" charset="-78"/>
              </a:rPr>
              <a:t> بگذارید و برای قضاوت اندیکس </a:t>
            </a:r>
            <a:r>
              <a:rPr lang="en-US" sz="2000" b="1" dirty="0" err="1">
                <a:cs typeface="B Titr" panose="00000700000000000000" pitchFamily="2" charset="-78"/>
              </a:rPr>
              <a:t>i</a:t>
            </a:r>
            <a:endParaRPr lang="fa-IR" sz="2000" b="1" dirty="0">
              <a:cs typeface="B Titr" panose="00000700000000000000" pitchFamily="2" charset="-78"/>
            </a:endParaRPr>
          </a:p>
          <a:p>
            <a:pPr algn="r" rtl="1">
              <a:tabLst>
                <a:tab pos="344488" algn="l"/>
                <a:tab pos="569913" algn="l"/>
              </a:tabLst>
            </a:pPr>
            <a:r>
              <a:rPr lang="fa-IR" sz="2000" b="1" dirty="0">
                <a:cs typeface="B Titr" panose="00000700000000000000" pitchFamily="2" charset="-78"/>
              </a:rPr>
              <a:t>2. تعامل را نگاه کنید و اندیکس حروف وسط با هر کدام تطابق داشت شخصیت غالب همان است</a:t>
            </a:r>
          </a:p>
          <a:p>
            <a:pPr algn="r" rtl="1">
              <a:tabLst>
                <a:tab pos="344488" algn="l"/>
                <a:tab pos="569913" algn="l"/>
              </a:tabLst>
            </a:pPr>
            <a:r>
              <a:rPr lang="fa-IR" sz="2000" b="1" dirty="0">
                <a:cs typeface="B Titr" panose="00000700000000000000" pitchFamily="2" charset="-78"/>
              </a:rPr>
              <a:t>3. شخصیت معین حرف کنار شخصیت غالب است</a:t>
            </a:r>
          </a:p>
          <a:p>
            <a:pPr algn="r" rtl="1">
              <a:tabLst>
                <a:tab pos="344488" algn="l"/>
                <a:tab pos="569913" algn="l"/>
              </a:tabLst>
            </a:pPr>
            <a:r>
              <a:rPr lang="fa-IR" sz="2000" b="1" dirty="0">
                <a:cs typeface="B Titr" panose="00000700000000000000" pitchFamily="2" charset="-78"/>
              </a:rPr>
              <a:t>4. شخصیت سوم متضاد شخصیت دوم بدون اندیکس است</a:t>
            </a:r>
          </a:p>
          <a:p>
            <a:pPr algn="r" rtl="1">
              <a:tabLst>
                <a:tab pos="344488" algn="l"/>
                <a:tab pos="569913" algn="l"/>
              </a:tabLst>
            </a:pPr>
            <a:r>
              <a:rPr lang="fa-IR" sz="2000" b="1" dirty="0">
                <a:cs typeface="B Titr" panose="00000700000000000000" pitchFamily="2" charset="-78"/>
              </a:rPr>
              <a:t>5. شخصیت چهارم متضاد شخصیت اول با اندیکس متضاد است</a:t>
            </a:r>
            <a:endParaRPr lang="en-US" sz="2000" b="1" dirty="0">
              <a:cs typeface="B Titr" panose="00000700000000000000" pitchFamily="2" charset="-78"/>
            </a:endParaRPr>
          </a:p>
          <a:p>
            <a:pPr algn="r" rtl="1">
              <a:tabLst>
                <a:tab pos="344488" algn="l"/>
                <a:tab pos="569913" algn="l"/>
              </a:tabLst>
            </a:pPr>
            <a:r>
              <a:rPr lang="en-US" sz="2000" dirty="0">
                <a:cs typeface="B Titr" panose="00000700000000000000" pitchFamily="2" charset="-78"/>
              </a:rPr>
              <a:t> </a:t>
            </a:r>
          </a:p>
        </p:txBody>
      </p:sp>
      <p:graphicFrame>
        <p:nvGraphicFramePr>
          <p:cNvPr id="6" name="Table 4">
            <a:extLst>
              <a:ext uri="{FF2B5EF4-FFF2-40B4-BE49-F238E27FC236}">
                <a16:creationId xmlns:a16="http://schemas.microsoft.com/office/drawing/2014/main" id="{EE0EC7B1-7564-4C8D-8D9F-8C45631F9E6D}"/>
              </a:ext>
            </a:extLst>
          </p:cNvPr>
          <p:cNvGraphicFramePr>
            <a:graphicFrameLocks/>
          </p:cNvGraphicFramePr>
          <p:nvPr>
            <p:extLst>
              <p:ext uri="{D42A27DB-BD31-4B8C-83A1-F6EECF244321}">
                <p14:modId xmlns:p14="http://schemas.microsoft.com/office/powerpoint/2010/main" val="494445017"/>
              </p:ext>
            </p:extLst>
          </p:nvPr>
        </p:nvGraphicFramePr>
        <p:xfrm>
          <a:off x="124608" y="2687320"/>
          <a:ext cx="5082090" cy="2225040"/>
        </p:xfrm>
        <a:graphic>
          <a:graphicData uri="http://schemas.openxmlformats.org/drawingml/2006/table">
            <a:tbl>
              <a:tblPr firstRow="1" bandRow="1">
                <a:tableStyleId>{5C22544A-7EE6-4342-B048-85BDC9FD1C3A}</a:tableStyleId>
              </a:tblPr>
              <a:tblGrid>
                <a:gridCol w="1016418">
                  <a:extLst>
                    <a:ext uri="{9D8B030D-6E8A-4147-A177-3AD203B41FA5}">
                      <a16:colId xmlns:a16="http://schemas.microsoft.com/office/drawing/2014/main" val="10449089"/>
                    </a:ext>
                  </a:extLst>
                </a:gridCol>
                <a:gridCol w="1016418">
                  <a:extLst>
                    <a:ext uri="{9D8B030D-6E8A-4147-A177-3AD203B41FA5}">
                      <a16:colId xmlns:a16="http://schemas.microsoft.com/office/drawing/2014/main" val="2308755003"/>
                    </a:ext>
                  </a:extLst>
                </a:gridCol>
                <a:gridCol w="1016418">
                  <a:extLst>
                    <a:ext uri="{9D8B030D-6E8A-4147-A177-3AD203B41FA5}">
                      <a16:colId xmlns:a16="http://schemas.microsoft.com/office/drawing/2014/main" val="472199165"/>
                    </a:ext>
                  </a:extLst>
                </a:gridCol>
                <a:gridCol w="1016418">
                  <a:extLst>
                    <a:ext uri="{9D8B030D-6E8A-4147-A177-3AD203B41FA5}">
                      <a16:colId xmlns:a16="http://schemas.microsoft.com/office/drawing/2014/main" val="3483983538"/>
                    </a:ext>
                  </a:extLst>
                </a:gridCol>
                <a:gridCol w="1016418">
                  <a:extLst>
                    <a:ext uri="{9D8B030D-6E8A-4147-A177-3AD203B41FA5}">
                      <a16:colId xmlns:a16="http://schemas.microsoft.com/office/drawing/2014/main" val="763482243"/>
                    </a:ext>
                  </a:extLst>
                </a:gridCol>
              </a:tblGrid>
              <a:tr h="370840">
                <a:tc>
                  <a:txBody>
                    <a:bodyPr/>
                    <a:lstStyle/>
                    <a:p>
                      <a:pPr algn="ctr" rtl="1"/>
                      <a:r>
                        <a:rPr lang="en-US" dirty="0">
                          <a:cs typeface="B Koodak" panose="00000700000000000000" pitchFamily="2" charset="-78"/>
                        </a:rPr>
                        <a:t>INTJ</a:t>
                      </a:r>
                    </a:p>
                  </a:txBody>
                  <a:tcPr/>
                </a:tc>
                <a:tc>
                  <a:txBody>
                    <a:bodyPr/>
                    <a:lstStyle/>
                    <a:p>
                      <a:pPr algn="ctr" rtl="1"/>
                      <a:r>
                        <a:rPr lang="en-US" dirty="0">
                          <a:cs typeface="B Koodak" panose="00000700000000000000" pitchFamily="2" charset="-78"/>
                        </a:rPr>
                        <a:t>ISFP</a:t>
                      </a:r>
                    </a:p>
                  </a:txBody>
                  <a:tcPr/>
                </a:tc>
                <a:tc>
                  <a:txBody>
                    <a:bodyPr/>
                    <a:lstStyle/>
                    <a:p>
                      <a:pPr algn="ctr" rtl="1"/>
                      <a:r>
                        <a:rPr lang="en-US" dirty="0">
                          <a:cs typeface="B Koodak" panose="00000700000000000000" pitchFamily="2" charset="-78"/>
                        </a:rPr>
                        <a:t>ESFJ</a:t>
                      </a:r>
                    </a:p>
                  </a:txBody>
                  <a:tcPr/>
                </a:tc>
                <a:tc>
                  <a:txBody>
                    <a:bodyPr/>
                    <a:lstStyle/>
                    <a:p>
                      <a:pPr algn="ctr" rtl="1"/>
                      <a:r>
                        <a:rPr lang="en-US" dirty="0">
                          <a:cs typeface="B Koodak" panose="00000700000000000000" pitchFamily="2" charset="-78"/>
                        </a:rPr>
                        <a:t>ENTP</a:t>
                      </a:r>
                    </a:p>
                  </a:txBody>
                  <a:tcPr/>
                </a:tc>
                <a:tc>
                  <a:txBody>
                    <a:bodyPr/>
                    <a:lstStyle/>
                    <a:p>
                      <a:pPr algn="ctr" rtl="1"/>
                      <a:r>
                        <a:rPr lang="fa-IR" dirty="0">
                          <a:cs typeface="B Koodak" panose="00000700000000000000" pitchFamily="2" charset="-78"/>
                        </a:rPr>
                        <a:t>شخصیت</a:t>
                      </a:r>
                      <a:endParaRPr lang="en-US" dirty="0">
                        <a:cs typeface="B Koodak" panose="00000700000000000000" pitchFamily="2" charset="-78"/>
                      </a:endParaRPr>
                    </a:p>
                  </a:txBody>
                  <a:tcPr/>
                </a:tc>
                <a:extLst>
                  <a:ext uri="{0D108BD9-81ED-4DB2-BD59-A6C34878D82A}">
                    <a16:rowId xmlns:a16="http://schemas.microsoft.com/office/drawing/2014/main" val="501814322"/>
                  </a:ext>
                </a:extLst>
              </a:tr>
              <a:tr h="370840">
                <a:tc>
                  <a:txBody>
                    <a:bodyPr/>
                    <a:lstStyle/>
                    <a:p>
                      <a:pPr algn="ctr" rtl="1"/>
                      <a:r>
                        <a:rPr lang="en-US" dirty="0" err="1">
                          <a:cs typeface="B Koodak" panose="00000700000000000000" pitchFamily="2" charset="-78"/>
                        </a:rPr>
                        <a:t>INiTeJ</a:t>
                      </a:r>
                      <a:endParaRPr lang="en-US" dirty="0">
                        <a:cs typeface="B Koodak" panose="00000700000000000000" pitchFamily="2" charset="-78"/>
                      </a:endParaRPr>
                    </a:p>
                  </a:txBody>
                  <a:tcPr/>
                </a:tc>
                <a:tc>
                  <a:txBody>
                    <a:bodyPr/>
                    <a:lstStyle/>
                    <a:p>
                      <a:pPr algn="ctr" rtl="1"/>
                      <a:r>
                        <a:rPr lang="en-US" dirty="0" err="1">
                          <a:cs typeface="B Koodak" panose="00000700000000000000" pitchFamily="2" charset="-78"/>
                        </a:rPr>
                        <a:t>ISeFiP</a:t>
                      </a:r>
                      <a:endParaRPr lang="en-US" dirty="0">
                        <a:cs typeface="B Koodak" panose="00000700000000000000" pitchFamily="2" charset="-78"/>
                      </a:endParaRPr>
                    </a:p>
                  </a:txBody>
                  <a:tcPr/>
                </a:tc>
                <a:tc>
                  <a:txBody>
                    <a:bodyPr/>
                    <a:lstStyle/>
                    <a:p>
                      <a:pPr algn="ctr" rtl="1"/>
                      <a:r>
                        <a:rPr lang="en-US" dirty="0" err="1">
                          <a:cs typeface="B Koodak" panose="00000700000000000000" pitchFamily="2" charset="-78"/>
                        </a:rPr>
                        <a:t>ESiFeJ</a:t>
                      </a:r>
                      <a:endParaRPr lang="en-US" dirty="0">
                        <a:cs typeface="B Koodak" panose="00000700000000000000" pitchFamily="2" charset="-78"/>
                      </a:endParaRPr>
                    </a:p>
                  </a:txBody>
                  <a:tcPr/>
                </a:tc>
                <a:tc>
                  <a:txBody>
                    <a:bodyPr/>
                    <a:lstStyle/>
                    <a:p>
                      <a:pPr algn="ctr" rtl="1"/>
                      <a:r>
                        <a:rPr lang="en-US" dirty="0" err="1">
                          <a:cs typeface="B Koodak" panose="00000700000000000000" pitchFamily="2" charset="-78"/>
                        </a:rPr>
                        <a:t>ENeTiP</a:t>
                      </a:r>
                      <a:endParaRPr lang="en-US" dirty="0">
                        <a:cs typeface="B Koodak" panose="00000700000000000000" pitchFamily="2" charset="-78"/>
                      </a:endParaRPr>
                    </a:p>
                  </a:txBody>
                  <a:tcPr/>
                </a:tc>
                <a:tc>
                  <a:txBody>
                    <a:bodyPr/>
                    <a:lstStyle/>
                    <a:p>
                      <a:pPr algn="ctr" rtl="1"/>
                      <a:endParaRPr lang="en-US" dirty="0">
                        <a:cs typeface="B Koodak" panose="00000700000000000000" pitchFamily="2" charset="-78"/>
                      </a:endParaRPr>
                    </a:p>
                  </a:txBody>
                  <a:tcPr/>
                </a:tc>
                <a:extLst>
                  <a:ext uri="{0D108BD9-81ED-4DB2-BD59-A6C34878D82A}">
                    <a16:rowId xmlns:a16="http://schemas.microsoft.com/office/drawing/2014/main" val="56243689"/>
                  </a:ext>
                </a:extLst>
              </a:tr>
              <a:tr h="370840">
                <a:tc>
                  <a:txBody>
                    <a:bodyPr/>
                    <a:lstStyle/>
                    <a:p>
                      <a:pPr algn="ctr" rtl="1"/>
                      <a:r>
                        <a:rPr lang="en-US" dirty="0">
                          <a:cs typeface="B Koodak" panose="00000700000000000000" pitchFamily="2" charset="-78"/>
                        </a:rPr>
                        <a:t>Ni</a:t>
                      </a:r>
                    </a:p>
                  </a:txBody>
                  <a:tcPr/>
                </a:tc>
                <a:tc>
                  <a:txBody>
                    <a:bodyPr/>
                    <a:lstStyle/>
                    <a:p>
                      <a:pPr algn="ctr" rtl="1"/>
                      <a:r>
                        <a:rPr lang="en-US" dirty="0">
                          <a:cs typeface="B Koodak" panose="00000700000000000000" pitchFamily="2" charset="-78"/>
                        </a:rPr>
                        <a:t>Fi</a:t>
                      </a:r>
                    </a:p>
                  </a:txBody>
                  <a:tcPr/>
                </a:tc>
                <a:tc>
                  <a:txBody>
                    <a:bodyPr/>
                    <a:lstStyle/>
                    <a:p>
                      <a:pPr algn="ctr" rtl="1"/>
                      <a:r>
                        <a:rPr lang="en-US" dirty="0">
                          <a:cs typeface="B Koodak" panose="00000700000000000000" pitchFamily="2" charset="-78"/>
                        </a:rPr>
                        <a:t>Fe</a:t>
                      </a:r>
                    </a:p>
                  </a:txBody>
                  <a:tcPr/>
                </a:tc>
                <a:tc>
                  <a:txBody>
                    <a:bodyPr/>
                    <a:lstStyle/>
                    <a:p>
                      <a:pPr algn="ctr" rtl="1"/>
                      <a:r>
                        <a:rPr lang="en-US" dirty="0">
                          <a:cs typeface="B Koodak" panose="00000700000000000000" pitchFamily="2" charset="-78"/>
                        </a:rPr>
                        <a:t>Ne</a:t>
                      </a:r>
                    </a:p>
                  </a:txBody>
                  <a:tcPr/>
                </a:tc>
                <a:tc>
                  <a:txBody>
                    <a:bodyPr/>
                    <a:lstStyle/>
                    <a:p>
                      <a:pPr algn="ctr" rtl="1"/>
                      <a:r>
                        <a:rPr lang="fa-IR" dirty="0">
                          <a:cs typeface="B Koodak" panose="00000700000000000000" pitchFamily="2" charset="-78"/>
                        </a:rPr>
                        <a:t>غالب</a:t>
                      </a:r>
                      <a:endParaRPr lang="en-US" dirty="0">
                        <a:cs typeface="B Koodak" panose="00000700000000000000" pitchFamily="2" charset="-78"/>
                      </a:endParaRPr>
                    </a:p>
                  </a:txBody>
                  <a:tcPr/>
                </a:tc>
                <a:extLst>
                  <a:ext uri="{0D108BD9-81ED-4DB2-BD59-A6C34878D82A}">
                    <a16:rowId xmlns:a16="http://schemas.microsoft.com/office/drawing/2014/main" val="3547017782"/>
                  </a:ext>
                </a:extLst>
              </a:tr>
              <a:tr h="370840">
                <a:tc>
                  <a:txBody>
                    <a:bodyPr/>
                    <a:lstStyle/>
                    <a:p>
                      <a:pPr algn="ctr" rtl="1"/>
                      <a:r>
                        <a:rPr lang="en-US" dirty="0" err="1">
                          <a:cs typeface="B Koodak" panose="00000700000000000000" pitchFamily="2" charset="-78"/>
                        </a:rPr>
                        <a:t>Te</a:t>
                      </a:r>
                      <a:endParaRPr lang="en-US" dirty="0">
                        <a:cs typeface="B Koodak" panose="00000700000000000000" pitchFamily="2" charset="-78"/>
                      </a:endParaRPr>
                    </a:p>
                  </a:txBody>
                  <a:tcPr/>
                </a:tc>
                <a:tc>
                  <a:txBody>
                    <a:bodyPr/>
                    <a:lstStyle/>
                    <a:p>
                      <a:pPr algn="ctr" rtl="1"/>
                      <a:r>
                        <a:rPr lang="en-US" dirty="0">
                          <a:cs typeface="B Koodak" panose="00000700000000000000" pitchFamily="2" charset="-78"/>
                        </a:rPr>
                        <a:t>Se</a:t>
                      </a:r>
                    </a:p>
                  </a:txBody>
                  <a:tcPr/>
                </a:tc>
                <a:tc>
                  <a:txBody>
                    <a:bodyPr/>
                    <a:lstStyle/>
                    <a:p>
                      <a:pPr algn="ctr" rtl="1"/>
                      <a:r>
                        <a:rPr lang="en-US" dirty="0">
                          <a:cs typeface="B Koodak" panose="00000700000000000000" pitchFamily="2" charset="-78"/>
                        </a:rPr>
                        <a:t>Si</a:t>
                      </a:r>
                    </a:p>
                  </a:txBody>
                  <a:tcPr/>
                </a:tc>
                <a:tc>
                  <a:txBody>
                    <a:bodyPr/>
                    <a:lstStyle/>
                    <a:p>
                      <a:pPr algn="ctr" rtl="1"/>
                      <a:r>
                        <a:rPr lang="en-US" dirty="0" err="1">
                          <a:cs typeface="B Koodak" panose="00000700000000000000" pitchFamily="2" charset="-78"/>
                        </a:rPr>
                        <a:t>Ti</a:t>
                      </a:r>
                      <a:endParaRPr lang="en-US" dirty="0">
                        <a:cs typeface="B Koodak" panose="00000700000000000000" pitchFamily="2" charset="-78"/>
                      </a:endParaRPr>
                    </a:p>
                  </a:txBody>
                  <a:tcPr/>
                </a:tc>
                <a:tc>
                  <a:txBody>
                    <a:bodyPr/>
                    <a:lstStyle/>
                    <a:p>
                      <a:pPr algn="ctr" rtl="1"/>
                      <a:r>
                        <a:rPr lang="fa-IR" dirty="0">
                          <a:cs typeface="B Koodak" panose="00000700000000000000" pitchFamily="2" charset="-78"/>
                        </a:rPr>
                        <a:t>معین</a:t>
                      </a:r>
                      <a:endParaRPr lang="en-US" dirty="0">
                        <a:cs typeface="B Koodak" panose="00000700000000000000" pitchFamily="2" charset="-78"/>
                      </a:endParaRPr>
                    </a:p>
                  </a:txBody>
                  <a:tcPr/>
                </a:tc>
                <a:extLst>
                  <a:ext uri="{0D108BD9-81ED-4DB2-BD59-A6C34878D82A}">
                    <a16:rowId xmlns:a16="http://schemas.microsoft.com/office/drawing/2014/main" val="3394110415"/>
                  </a:ext>
                </a:extLst>
              </a:tr>
              <a:tr h="370840">
                <a:tc>
                  <a:txBody>
                    <a:bodyPr/>
                    <a:lstStyle/>
                    <a:p>
                      <a:pPr algn="ctr" rtl="1"/>
                      <a:r>
                        <a:rPr lang="en-US" dirty="0">
                          <a:cs typeface="B Koodak" panose="00000700000000000000" pitchFamily="2" charset="-78"/>
                        </a:rPr>
                        <a:t>F</a:t>
                      </a:r>
                    </a:p>
                  </a:txBody>
                  <a:tcPr/>
                </a:tc>
                <a:tc>
                  <a:txBody>
                    <a:bodyPr/>
                    <a:lstStyle/>
                    <a:p>
                      <a:pPr algn="ctr" rtl="1"/>
                      <a:r>
                        <a:rPr lang="en-US" dirty="0">
                          <a:cs typeface="B Koodak" panose="00000700000000000000" pitchFamily="2" charset="-78"/>
                        </a:rPr>
                        <a:t>N</a:t>
                      </a:r>
                    </a:p>
                  </a:txBody>
                  <a:tcPr/>
                </a:tc>
                <a:tc>
                  <a:txBody>
                    <a:bodyPr/>
                    <a:lstStyle/>
                    <a:p>
                      <a:pPr algn="ctr" rtl="1"/>
                      <a:r>
                        <a:rPr lang="en-US" dirty="0">
                          <a:cs typeface="B Koodak" panose="00000700000000000000" pitchFamily="2" charset="-78"/>
                        </a:rPr>
                        <a:t>N</a:t>
                      </a:r>
                    </a:p>
                  </a:txBody>
                  <a:tcPr/>
                </a:tc>
                <a:tc>
                  <a:txBody>
                    <a:bodyPr/>
                    <a:lstStyle/>
                    <a:p>
                      <a:pPr algn="ctr" rtl="1"/>
                      <a:r>
                        <a:rPr lang="en-US" dirty="0">
                          <a:cs typeface="B Koodak" panose="00000700000000000000" pitchFamily="2" charset="-78"/>
                        </a:rPr>
                        <a:t>F</a:t>
                      </a:r>
                    </a:p>
                  </a:txBody>
                  <a:tcPr/>
                </a:tc>
                <a:tc>
                  <a:txBody>
                    <a:bodyPr/>
                    <a:lstStyle/>
                    <a:p>
                      <a:pPr algn="ctr" rtl="1"/>
                      <a:r>
                        <a:rPr lang="fa-IR" dirty="0">
                          <a:cs typeface="B Koodak" panose="00000700000000000000" pitchFamily="2" charset="-78"/>
                        </a:rPr>
                        <a:t>سوم</a:t>
                      </a:r>
                      <a:endParaRPr lang="en-US" dirty="0">
                        <a:cs typeface="B Koodak" panose="00000700000000000000" pitchFamily="2" charset="-78"/>
                      </a:endParaRPr>
                    </a:p>
                  </a:txBody>
                  <a:tcPr/>
                </a:tc>
                <a:extLst>
                  <a:ext uri="{0D108BD9-81ED-4DB2-BD59-A6C34878D82A}">
                    <a16:rowId xmlns:a16="http://schemas.microsoft.com/office/drawing/2014/main" val="2059896239"/>
                  </a:ext>
                </a:extLst>
              </a:tr>
              <a:tr h="370840">
                <a:tc>
                  <a:txBody>
                    <a:bodyPr/>
                    <a:lstStyle/>
                    <a:p>
                      <a:pPr algn="ctr" rtl="1"/>
                      <a:r>
                        <a:rPr lang="en-US" dirty="0">
                          <a:cs typeface="B Koodak" panose="00000700000000000000" pitchFamily="2" charset="-78"/>
                        </a:rPr>
                        <a:t>Se</a:t>
                      </a:r>
                    </a:p>
                  </a:txBody>
                  <a:tcPr/>
                </a:tc>
                <a:tc>
                  <a:txBody>
                    <a:bodyPr/>
                    <a:lstStyle/>
                    <a:p>
                      <a:pPr algn="ctr" rtl="1"/>
                      <a:r>
                        <a:rPr lang="en-US" dirty="0" err="1">
                          <a:cs typeface="B Koodak" panose="00000700000000000000" pitchFamily="2" charset="-78"/>
                        </a:rPr>
                        <a:t>Te</a:t>
                      </a:r>
                      <a:endParaRPr lang="en-US" dirty="0">
                        <a:cs typeface="B Koodak" panose="00000700000000000000" pitchFamily="2" charset="-78"/>
                      </a:endParaRPr>
                    </a:p>
                  </a:txBody>
                  <a:tcPr/>
                </a:tc>
                <a:tc>
                  <a:txBody>
                    <a:bodyPr/>
                    <a:lstStyle/>
                    <a:p>
                      <a:pPr algn="ctr" rtl="1"/>
                      <a:r>
                        <a:rPr lang="en-US" dirty="0" err="1">
                          <a:cs typeface="B Koodak" panose="00000700000000000000" pitchFamily="2" charset="-78"/>
                        </a:rPr>
                        <a:t>Te</a:t>
                      </a:r>
                      <a:endParaRPr lang="en-US" dirty="0">
                        <a:cs typeface="B Koodak" panose="00000700000000000000" pitchFamily="2" charset="-78"/>
                      </a:endParaRPr>
                    </a:p>
                  </a:txBody>
                  <a:tcPr/>
                </a:tc>
                <a:tc>
                  <a:txBody>
                    <a:bodyPr/>
                    <a:lstStyle/>
                    <a:p>
                      <a:pPr algn="ctr" rtl="1"/>
                      <a:r>
                        <a:rPr lang="en-US" dirty="0">
                          <a:cs typeface="B Koodak" panose="00000700000000000000" pitchFamily="2" charset="-78"/>
                        </a:rPr>
                        <a:t>Si</a:t>
                      </a:r>
                    </a:p>
                  </a:txBody>
                  <a:tcPr/>
                </a:tc>
                <a:tc>
                  <a:txBody>
                    <a:bodyPr/>
                    <a:lstStyle/>
                    <a:p>
                      <a:pPr algn="ctr" rtl="1"/>
                      <a:r>
                        <a:rPr lang="fa-IR" dirty="0">
                          <a:cs typeface="B Koodak" panose="00000700000000000000" pitchFamily="2" charset="-78"/>
                        </a:rPr>
                        <a:t>چهارم</a:t>
                      </a:r>
                      <a:endParaRPr lang="en-US" dirty="0">
                        <a:cs typeface="B Koodak" panose="00000700000000000000" pitchFamily="2" charset="-78"/>
                      </a:endParaRPr>
                    </a:p>
                  </a:txBody>
                  <a:tcPr/>
                </a:tc>
                <a:extLst>
                  <a:ext uri="{0D108BD9-81ED-4DB2-BD59-A6C34878D82A}">
                    <a16:rowId xmlns:a16="http://schemas.microsoft.com/office/drawing/2014/main" val="848128925"/>
                  </a:ext>
                </a:extLst>
              </a:tr>
            </a:tbl>
          </a:graphicData>
        </a:graphic>
      </p:graphicFrame>
    </p:spTree>
    <p:extLst>
      <p:ext uri="{BB962C8B-B14F-4D97-AF65-F5344CB8AC3E}">
        <p14:creationId xmlns:p14="http://schemas.microsoft.com/office/powerpoint/2010/main" val="4190795009"/>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3B4629-F709-4EEF-A5A1-F83C04090A93}"/>
              </a:ext>
            </a:extLst>
          </p:cNvPr>
          <p:cNvGrpSpPr/>
          <p:nvPr/>
        </p:nvGrpSpPr>
        <p:grpSpPr>
          <a:xfrm>
            <a:off x="2981008" y="950501"/>
            <a:ext cx="6747491" cy="4956997"/>
            <a:chOff x="5138431" y="1535878"/>
            <a:chExt cx="6747491" cy="4956997"/>
          </a:xfrm>
        </p:grpSpPr>
        <p:graphicFrame>
          <p:nvGraphicFramePr>
            <p:cNvPr id="8" name="Diagram 7">
              <a:extLst>
                <a:ext uri="{FF2B5EF4-FFF2-40B4-BE49-F238E27FC236}">
                  <a16:creationId xmlns:a16="http://schemas.microsoft.com/office/drawing/2014/main" id="{66B148D7-D0A1-4982-A1C9-F7649BE89036}"/>
                </a:ext>
              </a:extLst>
            </p:cNvPr>
            <p:cNvGraphicFramePr/>
            <p:nvPr>
              <p:extLst>
                <p:ext uri="{D42A27DB-BD31-4B8C-83A1-F6EECF244321}">
                  <p14:modId xmlns:p14="http://schemas.microsoft.com/office/powerpoint/2010/main" val="1310096670"/>
                </p:ext>
              </p:extLst>
            </p:nvPr>
          </p:nvGraphicFramePr>
          <p:xfrm>
            <a:off x="5337249" y="1959971"/>
            <a:ext cx="6411074" cy="4061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298BC70F-C6C9-45A3-A6E1-58C0DB60E560}"/>
                </a:ext>
              </a:extLst>
            </p:cNvPr>
            <p:cNvSpPr txBox="1"/>
            <p:nvPr/>
          </p:nvSpPr>
          <p:spPr>
            <a:xfrm>
              <a:off x="7858945" y="1535878"/>
              <a:ext cx="1367682" cy="523220"/>
            </a:xfrm>
            <a:prstGeom prst="rect">
              <a:avLst/>
            </a:prstGeom>
            <a:noFill/>
          </p:spPr>
          <p:txBody>
            <a:bodyPr wrap="none" rtlCol="0">
              <a:spAutoFit/>
            </a:bodyPr>
            <a:lstStyle/>
            <a:p>
              <a:pPr algn="r" rtl="1"/>
              <a:r>
                <a:rPr lang="en-US" sz="2800" dirty="0">
                  <a:cs typeface="B Titr" panose="00000700000000000000" pitchFamily="2" charset="-78"/>
                </a:rPr>
                <a:t>thinking</a:t>
              </a:r>
            </a:p>
          </p:txBody>
        </p:sp>
        <p:sp>
          <p:nvSpPr>
            <p:cNvPr id="10" name="TextBox 9">
              <a:extLst>
                <a:ext uri="{FF2B5EF4-FFF2-40B4-BE49-F238E27FC236}">
                  <a16:creationId xmlns:a16="http://schemas.microsoft.com/office/drawing/2014/main" id="{AE1CD10E-5000-49C1-88C4-622F7AB3A49F}"/>
                </a:ext>
              </a:extLst>
            </p:cNvPr>
            <p:cNvSpPr txBox="1"/>
            <p:nvPr/>
          </p:nvSpPr>
          <p:spPr>
            <a:xfrm>
              <a:off x="5138431" y="3695386"/>
              <a:ext cx="1273105" cy="523220"/>
            </a:xfrm>
            <a:prstGeom prst="rect">
              <a:avLst/>
            </a:prstGeom>
            <a:noFill/>
          </p:spPr>
          <p:txBody>
            <a:bodyPr wrap="none" rtlCol="0">
              <a:spAutoFit/>
            </a:bodyPr>
            <a:lstStyle/>
            <a:p>
              <a:pPr algn="r" rtl="1"/>
              <a:r>
                <a:rPr lang="en-US" sz="2800" dirty="0">
                  <a:cs typeface="B Titr" panose="00000700000000000000" pitchFamily="2" charset="-78"/>
                </a:rPr>
                <a:t>sensing</a:t>
              </a:r>
            </a:p>
          </p:txBody>
        </p:sp>
        <p:sp>
          <p:nvSpPr>
            <p:cNvPr id="11" name="TextBox 10">
              <a:extLst>
                <a:ext uri="{FF2B5EF4-FFF2-40B4-BE49-F238E27FC236}">
                  <a16:creationId xmlns:a16="http://schemas.microsoft.com/office/drawing/2014/main" id="{4E24BA36-3208-41B9-8497-95FC44EF360D}"/>
                </a:ext>
              </a:extLst>
            </p:cNvPr>
            <p:cNvSpPr txBox="1"/>
            <p:nvPr/>
          </p:nvSpPr>
          <p:spPr>
            <a:xfrm>
              <a:off x="10504261" y="3695386"/>
              <a:ext cx="1381661" cy="523220"/>
            </a:xfrm>
            <a:prstGeom prst="rect">
              <a:avLst/>
            </a:prstGeom>
            <a:noFill/>
          </p:spPr>
          <p:txBody>
            <a:bodyPr wrap="none" rtlCol="0">
              <a:spAutoFit/>
            </a:bodyPr>
            <a:lstStyle/>
            <a:p>
              <a:pPr algn="r" rtl="1"/>
              <a:r>
                <a:rPr lang="en-US" sz="2800" dirty="0">
                  <a:cs typeface="B Titr" panose="00000700000000000000" pitchFamily="2" charset="-78"/>
                </a:rPr>
                <a:t>intuitive</a:t>
              </a:r>
            </a:p>
          </p:txBody>
        </p:sp>
        <p:sp>
          <p:nvSpPr>
            <p:cNvPr id="12" name="TextBox 11">
              <a:extLst>
                <a:ext uri="{FF2B5EF4-FFF2-40B4-BE49-F238E27FC236}">
                  <a16:creationId xmlns:a16="http://schemas.microsoft.com/office/drawing/2014/main" id="{ED44A71F-6134-45BB-AC45-6F8A762642C0}"/>
                </a:ext>
              </a:extLst>
            </p:cNvPr>
            <p:cNvSpPr txBox="1"/>
            <p:nvPr/>
          </p:nvSpPr>
          <p:spPr>
            <a:xfrm>
              <a:off x="7961986" y="5969655"/>
              <a:ext cx="1161600" cy="523220"/>
            </a:xfrm>
            <a:prstGeom prst="rect">
              <a:avLst/>
            </a:prstGeom>
            <a:noFill/>
          </p:spPr>
          <p:txBody>
            <a:bodyPr wrap="none" rtlCol="0">
              <a:spAutoFit/>
            </a:bodyPr>
            <a:lstStyle/>
            <a:p>
              <a:pPr algn="r" rtl="1"/>
              <a:r>
                <a:rPr lang="en-US" sz="2800" dirty="0">
                  <a:cs typeface="B Titr" panose="00000700000000000000" pitchFamily="2" charset="-78"/>
                </a:rPr>
                <a:t>feeling</a:t>
              </a:r>
            </a:p>
          </p:txBody>
        </p:sp>
      </p:grpSp>
    </p:spTree>
    <p:extLst>
      <p:ext uri="{BB962C8B-B14F-4D97-AF65-F5344CB8AC3E}">
        <p14:creationId xmlns:p14="http://schemas.microsoft.com/office/powerpoint/2010/main" val="2253811287"/>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FC9F-CC6F-4229-80D4-C85C82B4AD81}"/>
              </a:ext>
            </a:extLst>
          </p:cNvPr>
          <p:cNvSpPr>
            <a:spLocks noGrp="1"/>
          </p:cNvSpPr>
          <p:nvPr>
            <p:ph type="title"/>
          </p:nvPr>
        </p:nvSpPr>
        <p:spPr/>
        <p:txBody>
          <a:bodyPr/>
          <a:lstStyle/>
          <a:p>
            <a:r>
              <a:rPr lang="fa-IR" dirty="0"/>
              <a:t>چگونه یک مصاحبه موفق داشته‌باشیم؟</a:t>
            </a:r>
            <a:endParaRPr lang="en-US" dirty="0"/>
          </a:p>
        </p:txBody>
      </p:sp>
      <p:graphicFrame>
        <p:nvGraphicFramePr>
          <p:cNvPr id="4" name="Content Placeholder 3">
            <a:extLst>
              <a:ext uri="{FF2B5EF4-FFF2-40B4-BE49-F238E27FC236}">
                <a16:creationId xmlns:a16="http://schemas.microsoft.com/office/drawing/2014/main" id="{952DA4C2-FCAD-4276-9436-8394767C2E18}"/>
              </a:ext>
            </a:extLst>
          </p:cNvPr>
          <p:cNvGraphicFramePr>
            <a:graphicFrameLocks noGrp="1"/>
          </p:cNvGraphicFramePr>
          <p:nvPr>
            <p:ph idx="1"/>
            <p:extLst>
              <p:ext uri="{D42A27DB-BD31-4B8C-83A1-F6EECF244321}">
                <p14:modId xmlns:p14="http://schemas.microsoft.com/office/powerpoint/2010/main" val="1770168208"/>
              </p:ext>
            </p:extLst>
          </p:nvPr>
        </p:nvGraphicFramePr>
        <p:xfrm>
          <a:off x="838200" y="1484555"/>
          <a:ext cx="10515600" cy="524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979963"/>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advTm="109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C43F2A5-0E90-4BAB-B42F-F7B7DA09FC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5A3FECF-7514-414A-B341-D6D01A504C5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14B4F38-A3D4-467A-9B66-5D887480FB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067DA40-4B50-4429-9948-E845413FB2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E5277C5-FC88-4AB0-BF63-91E1D58FFB3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E77F2A49-2631-4DB4-A8D3-62CA4A8CCB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r" rtl="1">
          <a:defRPr sz="2800" dirty="0" smtClean="0">
            <a:cs typeface="B Titr" panose="00000700000000000000" pitchFamily="2" charset="-7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48379</TotalTime>
  <Words>2754</Words>
  <Application>Microsoft Office PowerPoint</Application>
  <PresentationFormat>Widescreen</PresentationFormat>
  <Paragraphs>527</Paragraphs>
  <Slides>59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Calibri Light</vt:lpstr>
      <vt:lpstr>B Zar</vt:lpstr>
      <vt:lpstr>Calibri</vt:lpstr>
      <vt:lpstr>Helvetica Neue</vt:lpstr>
      <vt:lpstr>B Titr</vt:lpstr>
      <vt:lpstr>B Koodak</vt:lpstr>
      <vt:lpstr>B Mitra</vt:lpstr>
      <vt:lpstr>Arial</vt:lpstr>
      <vt:lpstr>B Yagut</vt:lpstr>
      <vt:lpstr>Office Theme</vt:lpstr>
      <vt:lpstr>مدیریت علمی ترکیب علم و تجربه </vt:lpstr>
      <vt:lpstr>آنچه در این جلسات مطرح خواهدشد</vt:lpstr>
      <vt:lpstr>مدیریت و رهبری یک نیاز عمومی</vt:lpstr>
      <vt:lpstr>شخصیت و عوامل موثر بر آن</vt:lpstr>
      <vt:lpstr>ترکیب شخصیت ما</vt:lpstr>
      <vt:lpstr>ابعاد مختلف شخصیت (روش  MBTI)</vt:lpstr>
      <vt:lpstr>شخصیت غالب خود را تشخیص دهید</vt:lpstr>
      <vt:lpstr>PowerPoint Presentation</vt:lpstr>
      <vt:lpstr>چگونه یک مصاحبه موفق داشته‌باشیم؟</vt:lpstr>
      <vt:lpstr>تجزیه و تحلیل رفتار و گفتار طرف مقابل</vt:lpstr>
      <vt:lpstr>چگونه مصاحبه موفق داشته‌باشید؟</vt:lpstr>
      <vt:lpstr>PowerPoint Presentation</vt:lpstr>
      <vt:lpstr>PowerPoint Presentation</vt:lpstr>
      <vt:lpstr>PowerPoint Presentation</vt:lpstr>
      <vt:lpstr>علائم دروغ‌گویی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فشارهای کاری و فشار درک شده از کار</vt:lpstr>
      <vt:lpstr>سطح استرس باید درست تنظیم شود</vt:lpstr>
      <vt:lpstr>میزان استرس خود را اندازه بگیرید؟</vt:lpstr>
      <vt:lpstr>ریشه‌های اصلی استرس در سازمان</vt:lpstr>
      <vt:lpstr>شیوه برخورد نامناسب با استرس و خشم</vt:lpstr>
      <vt:lpstr>واکنش دفاعی روان</vt:lpstr>
      <vt:lpstr>شخصیتهای گیرنده و دهنده</vt:lpstr>
      <vt:lpstr>شخصیتهای گیرنده</vt:lpstr>
      <vt:lpstr>شخصیتهای دهنده/بخشنده</vt:lpstr>
      <vt:lpstr>شخصیتهای تعاملی</vt:lpstr>
      <vt:lpstr>دردسرسازها (آیا شما به صورت افراطی در این گروهها قرار دارید؟)</vt:lpstr>
      <vt:lpstr>رئیس معمولاً چه کسانی را دو خود جمع می‌کند؟</vt:lpstr>
      <vt:lpstr>رابطه بین مهارت و پیچیدگی‌های شغلی</vt:lpstr>
      <vt:lpstr>PowerPoint Presentation</vt:lpstr>
      <vt:lpstr>PowerPoint Presentation</vt:lpstr>
      <vt:lpstr>PowerPoint Presentation</vt:lpstr>
      <vt:lpstr>PowerPoint Presentation</vt:lpstr>
      <vt:lpstr>مدیر و رهبر سازمان باید در بطن سیستم اعتمادآفرینی کند</vt:lpstr>
      <vt:lpstr>زمانی می‌توان بازخواست نمود که شرایط پاسخگویی فراهم باشد</vt:lpstr>
      <vt:lpstr>چرا در یک سازمان انگیزه کار پایین است</vt:lpstr>
      <vt:lpstr>به نظر شما کدام آسیب در سیستم مدیریت وزارت بهداشت پررنگتر است و مصادیق عینی آنها چیست؟</vt:lpstr>
      <vt:lpstr>قدردانی از خدمات متناسب با عملکرد</vt:lpstr>
      <vt:lpstr>انواع تشویق و تکریمها</vt:lpstr>
      <vt:lpstr>نقش‌های مختلف در جهت توانمندسازی نیروها</vt:lpstr>
      <vt:lpstr>تفاوت مربی (coach)  و مرشد (mentor)</vt:lpstr>
      <vt:lpstr>رهبر یک سازمان چگونه می‌تواند هدایت را به عهده بگیرد؟</vt:lpstr>
      <vt:lpstr>ابزارهای نفوذ</vt:lpstr>
      <vt:lpstr>منشا قدرت و جایگاه برتر در سازمان</vt:lpstr>
      <vt:lpstr>دلایل تسلیم شدن</vt:lpstr>
      <vt:lpstr>شیوه متقاعدسازی</vt:lpstr>
      <vt:lpstr>به نظرتان در دانشگاه‌های علوم پزشکی کدام یک از این ابزارها کارایی بیشتر دارد و مدیران برای همراه نمودن پرسنل از کدام شیوه بیشتر استفاده می‌کنند؟  مدیر ارشدتان چگونه عمل می‌کند؟  اگر مدیر هستید، فکر می‌کنید از کدام ابزارها به درستی استفاده نموده‌اید؟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Ehsam Mostafavi</dc:creator>
  <cp:lastModifiedBy>NASER</cp:lastModifiedBy>
  <cp:revision>503</cp:revision>
  <cp:lastPrinted>2020-09-14T01:27:30Z</cp:lastPrinted>
  <dcterms:created xsi:type="dcterms:W3CDTF">2020-04-21T16:49:02Z</dcterms:created>
  <dcterms:modified xsi:type="dcterms:W3CDTF">2023-06-11T19:56:31Z</dcterms:modified>
</cp:coreProperties>
</file>