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4" r:id="rId2"/>
    <p:sldId id="345" r:id="rId3"/>
    <p:sldId id="387" r:id="rId4"/>
    <p:sldId id="418" r:id="rId5"/>
    <p:sldId id="419" r:id="rId6"/>
    <p:sldId id="430" r:id="rId7"/>
    <p:sldId id="427" r:id="rId8"/>
    <p:sldId id="432" r:id="rId9"/>
    <p:sldId id="433" r:id="rId10"/>
    <p:sldId id="362" r:id="rId11"/>
    <p:sldId id="434" r:id="rId12"/>
    <p:sldId id="363" r:id="rId13"/>
    <p:sldId id="364" r:id="rId14"/>
  </p:sldIdLst>
  <p:sldSz cx="12192000" cy="6858000"/>
  <p:notesSz cx="6858000" cy="9144000"/>
  <p:defaultTextStyle>
    <a:defPPr>
      <a:defRPr lang="fa-I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68" d="100"/>
          <a:sy n="68" d="100"/>
        </p:scale>
        <p:origin x="8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644295-7DBF-4D45-8525-D4D3AD491DC5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B1BD1BF-4243-493B-896C-13E4A490EA08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اضطراب</a:t>
          </a:r>
        </a:p>
        <a:p>
          <a:r>
            <a:rPr lang="en-US" dirty="0">
              <a:cs typeface="B Koodak" panose="00000700000000000000" pitchFamily="2" charset="-78"/>
            </a:rPr>
            <a:t>anxiety</a:t>
          </a:r>
        </a:p>
      </dgm:t>
    </dgm:pt>
    <dgm:pt modelId="{F6F5D38D-FAE3-470A-9F51-AE7A0C370BDA}" type="parTrans" cxnId="{86FED434-AD12-47DB-9B1C-6DEFBF0BA3DC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8A048358-514F-44D2-83F8-7A786AA03C66}" type="sibTrans" cxnId="{86FED434-AD12-47DB-9B1C-6DEFBF0BA3DC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236C9908-5858-468F-A99C-0CDDACA50719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رضایت شغلی</a:t>
          </a:r>
        </a:p>
        <a:p>
          <a:r>
            <a:rPr lang="en-US" dirty="0">
              <a:cs typeface="B Koodak" panose="00000700000000000000" pitchFamily="2" charset="-78"/>
            </a:rPr>
            <a:t>fulfilling</a:t>
          </a:r>
        </a:p>
      </dgm:t>
    </dgm:pt>
    <dgm:pt modelId="{70BEBCA1-0009-4267-9A73-E3980C4CB328}" type="parTrans" cxnId="{9B929EEF-BD9C-4E67-907E-18A7A73EE502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6CFF9F1D-E6DA-42BE-BBA4-9BC027F5EF9E}" type="sibTrans" cxnId="{9B929EEF-BD9C-4E67-907E-18A7A73EE502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EB92CB50-8393-4E34-95BF-9A6953E84D65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کرختی</a:t>
          </a:r>
        </a:p>
        <a:p>
          <a:r>
            <a:rPr lang="en-US" dirty="0">
              <a:cs typeface="B Koodak" panose="00000700000000000000" pitchFamily="2" charset="-78"/>
            </a:rPr>
            <a:t>apathy</a:t>
          </a:r>
        </a:p>
      </dgm:t>
    </dgm:pt>
    <dgm:pt modelId="{0B4667CE-CDA6-4F3E-AEA0-2BA0FB3F88E1}" type="parTrans" cxnId="{9D9B1805-C2DB-41AF-B852-F63C79879A5F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FBA833D5-910F-45BE-AF40-F25B75352AC1}" type="sibTrans" cxnId="{9D9B1805-C2DB-41AF-B852-F63C79879A5F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02917C83-C5B4-4C6C-925A-3F273587AD62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بی‌حوصلگی</a:t>
          </a:r>
        </a:p>
        <a:p>
          <a:r>
            <a:rPr lang="en-US" dirty="0">
              <a:cs typeface="B Koodak" panose="00000700000000000000" pitchFamily="2" charset="-78"/>
            </a:rPr>
            <a:t>boredom</a:t>
          </a:r>
        </a:p>
      </dgm:t>
    </dgm:pt>
    <dgm:pt modelId="{72614525-E677-4937-A1E1-C9FEBCDD4CC9}" type="parTrans" cxnId="{070FF494-0DCB-4413-9688-F7E02BBBFB33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F2D44827-02B7-450A-A776-2F540B0A5DBE}" type="sibTrans" cxnId="{070FF494-0DCB-4413-9688-F7E02BBBFB33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8E5C9375-A747-45BF-9BAD-8FC07220C864}" type="pres">
      <dgm:prSet presAssocID="{AB644295-7DBF-4D45-8525-D4D3AD491DC5}" presName="matrix" presStyleCnt="0">
        <dgm:presLayoutVars>
          <dgm:chMax val="1"/>
          <dgm:dir/>
          <dgm:resizeHandles val="exact"/>
        </dgm:presLayoutVars>
      </dgm:prSet>
      <dgm:spPr/>
    </dgm:pt>
    <dgm:pt modelId="{D825D027-2B19-43E7-A462-FAAD9632CF87}" type="pres">
      <dgm:prSet presAssocID="{AB644295-7DBF-4D45-8525-D4D3AD491DC5}" presName="axisShape" presStyleLbl="bgShp" presStyleIdx="0" presStyleCnt="1"/>
      <dgm:spPr/>
    </dgm:pt>
    <dgm:pt modelId="{F884A367-ED25-4102-9C49-9734CF1D52BD}" type="pres">
      <dgm:prSet presAssocID="{AB644295-7DBF-4D45-8525-D4D3AD491DC5}" presName="rect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610FCDE1-7218-4411-8630-A190EF8F2F3C}" type="pres">
      <dgm:prSet presAssocID="{AB644295-7DBF-4D45-8525-D4D3AD491DC5}" presName="rect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1C19458C-2099-4B0B-A577-866EDC36AC27}" type="pres">
      <dgm:prSet presAssocID="{AB644295-7DBF-4D45-8525-D4D3AD491DC5}" presName="rect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7D2AC98-35AA-4189-9990-F37F7C2BB8C1}" type="pres">
      <dgm:prSet presAssocID="{AB644295-7DBF-4D45-8525-D4D3AD491DC5}" presName="rect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D9B1805-C2DB-41AF-B852-F63C79879A5F}" srcId="{AB644295-7DBF-4D45-8525-D4D3AD491DC5}" destId="{EB92CB50-8393-4E34-95BF-9A6953E84D65}" srcOrd="2" destOrd="0" parTransId="{0B4667CE-CDA6-4F3E-AEA0-2BA0FB3F88E1}" sibTransId="{FBA833D5-910F-45BE-AF40-F25B75352AC1}"/>
    <dgm:cxn modelId="{5E5A4A2C-F3D0-4310-9C72-CEC89F1B71C6}" type="presOf" srcId="{AB644295-7DBF-4D45-8525-D4D3AD491DC5}" destId="{8E5C9375-A747-45BF-9BAD-8FC07220C864}" srcOrd="0" destOrd="0" presId="urn:microsoft.com/office/officeart/2005/8/layout/matrix2"/>
    <dgm:cxn modelId="{86FED434-AD12-47DB-9B1C-6DEFBF0BA3DC}" srcId="{AB644295-7DBF-4D45-8525-D4D3AD491DC5}" destId="{FB1BD1BF-4243-493B-896C-13E4A490EA08}" srcOrd="0" destOrd="0" parTransId="{F6F5D38D-FAE3-470A-9F51-AE7A0C370BDA}" sibTransId="{8A048358-514F-44D2-83F8-7A786AA03C66}"/>
    <dgm:cxn modelId="{070FF494-0DCB-4413-9688-F7E02BBBFB33}" srcId="{AB644295-7DBF-4D45-8525-D4D3AD491DC5}" destId="{02917C83-C5B4-4C6C-925A-3F273587AD62}" srcOrd="3" destOrd="0" parTransId="{72614525-E677-4937-A1E1-C9FEBCDD4CC9}" sibTransId="{F2D44827-02B7-450A-A776-2F540B0A5DBE}"/>
    <dgm:cxn modelId="{B8248DC0-A576-46D0-ABDE-63FDD0EDEB97}" type="presOf" srcId="{02917C83-C5B4-4C6C-925A-3F273587AD62}" destId="{27D2AC98-35AA-4189-9990-F37F7C2BB8C1}" srcOrd="0" destOrd="0" presId="urn:microsoft.com/office/officeart/2005/8/layout/matrix2"/>
    <dgm:cxn modelId="{54C574E3-3066-43C1-B4FA-C1D59097CF98}" type="presOf" srcId="{FB1BD1BF-4243-493B-896C-13E4A490EA08}" destId="{F884A367-ED25-4102-9C49-9734CF1D52BD}" srcOrd="0" destOrd="0" presId="urn:microsoft.com/office/officeart/2005/8/layout/matrix2"/>
    <dgm:cxn modelId="{5C9FA5EB-07CA-42CB-B309-B133E391CCFA}" type="presOf" srcId="{EB92CB50-8393-4E34-95BF-9A6953E84D65}" destId="{1C19458C-2099-4B0B-A577-866EDC36AC27}" srcOrd="0" destOrd="0" presId="urn:microsoft.com/office/officeart/2005/8/layout/matrix2"/>
    <dgm:cxn modelId="{9B929EEF-BD9C-4E67-907E-18A7A73EE502}" srcId="{AB644295-7DBF-4D45-8525-D4D3AD491DC5}" destId="{236C9908-5858-468F-A99C-0CDDACA50719}" srcOrd="1" destOrd="0" parTransId="{70BEBCA1-0009-4267-9A73-E3980C4CB328}" sibTransId="{6CFF9F1D-E6DA-42BE-BBA4-9BC027F5EF9E}"/>
    <dgm:cxn modelId="{4114CCF9-D855-46F5-8EFF-FC86374E8D84}" type="presOf" srcId="{236C9908-5858-468F-A99C-0CDDACA50719}" destId="{610FCDE1-7218-4411-8630-A190EF8F2F3C}" srcOrd="0" destOrd="0" presId="urn:microsoft.com/office/officeart/2005/8/layout/matrix2"/>
    <dgm:cxn modelId="{130608B9-362C-4BD8-9DE1-12C7AFBBDCFB}" type="presParOf" srcId="{8E5C9375-A747-45BF-9BAD-8FC07220C864}" destId="{D825D027-2B19-43E7-A462-FAAD9632CF87}" srcOrd="0" destOrd="0" presId="urn:microsoft.com/office/officeart/2005/8/layout/matrix2"/>
    <dgm:cxn modelId="{EBD5531D-2AB2-4D61-857E-313A0F685B89}" type="presParOf" srcId="{8E5C9375-A747-45BF-9BAD-8FC07220C864}" destId="{F884A367-ED25-4102-9C49-9734CF1D52BD}" srcOrd="1" destOrd="0" presId="urn:microsoft.com/office/officeart/2005/8/layout/matrix2"/>
    <dgm:cxn modelId="{A277FFD9-C1FE-41E8-A8D2-67CE3DF11576}" type="presParOf" srcId="{8E5C9375-A747-45BF-9BAD-8FC07220C864}" destId="{610FCDE1-7218-4411-8630-A190EF8F2F3C}" srcOrd="2" destOrd="0" presId="urn:microsoft.com/office/officeart/2005/8/layout/matrix2"/>
    <dgm:cxn modelId="{5127D8E0-A6DE-4A7D-BD57-06B26E3150D8}" type="presParOf" srcId="{8E5C9375-A747-45BF-9BAD-8FC07220C864}" destId="{1C19458C-2099-4B0B-A577-866EDC36AC27}" srcOrd="3" destOrd="0" presId="urn:microsoft.com/office/officeart/2005/8/layout/matrix2"/>
    <dgm:cxn modelId="{EB6F4E7E-1405-487D-BBBA-1076EB3EAC33}" type="presParOf" srcId="{8E5C9375-A747-45BF-9BAD-8FC07220C864}" destId="{27D2AC98-35AA-4189-9990-F37F7C2BB8C1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41BA6B-1E74-4DE2-B61D-B828E52A16E5}" type="doc">
      <dgm:prSet loTypeId="urn:microsoft.com/office/officeart/2011/layout/ConvergingText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B6839F-3A34-4387-B7B4-2008943A927F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نگرش</a:t>
          </a:r>
        </a:p>
      </dgm:t>
    </dgm:pt>
    <dgm:pt modelId="{84ECD51C-8668-4F1E-BE27-2F83F4EE004C}" type="parTrans" cxnId="{AC3CBF24-7BE2-4520-97D2-EF1CAB9345C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C4FE8EAE-3450-4842-8EAA-C0E4DA190D1F}" type="sibTrans" cxnId="{AC3CBF24-7BE2-4520-97D2-EF1CAB9345C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A2182F2A-83B9-4FC4-B929-02BD336A7A41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دانش و آگاهی</a:t>
          </a:r>
          <a:endParaRPr lang="en-US" dirty="0">
            <a:cs typeface="B Koodak" panose="00000700000000000000" pitchFamily="2" charset="-78"/>
          </a:endParaRPr>
        </a:p>
      </dgm:t>
    </dgm:pt>
    <dgm:pt modelId="{36A81DF4-91B6-4726-9B5D-6E495DECA893}" type="parTrans" cxnId="{D571A2CB-DF9C-45A5-89BD-95CF8AD06083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81C460CC-FE33-41CF-9B50-C10FEE40E86A}" type="sibTrans" cxnId="{D571A2CB-DF9C-45A5-89BD-95CF8AD06083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42A96665-7AFF-4303-AE61-743FB2E29ECD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احساسات و هیجانات</a:t>
          </a:r>
          <a:endParaRPr lang="en-US" dirty="0">
            <a:cs typeface="B Koodak" panose="00000700000000000000" pitchFamily="2" charset="-78"/>
          </a:endParaRPr>
        </a:p>
      </dgm:t>
    </dgm:pt>
    <dgm:pt modelId="{2A38F7BA-99CC-4B9A-A06E-2705C231181F}" type="parTrans" cxnId="{EB1F1E26-91E7-4AB5-9FBF-128D95982BC0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1E3B26AC-50ED-42E3-B753-8C06148D8A97}" type="sibTrans" cxnId="{EB1F1E26-91E7-4AB5-9FBF-128D95982BC0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A7BBC01F-901A-4ADC-90DB-9F78374ED713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انگیزش‌ها</a:t>
          </a:r>
          <a:endParaRPr lang="en-US" dirty="0">
            <a:cs typeface="B Koodak" panose="00000700000000000000" pitchFamily="2" charset="-78"/>
          </a:endParaRPr>
        </a:p>
      </dgm:t>
    </dgm:pt>
    <dgm:pt modelId="{B820306D-82EA-416B-A7B9-BD908565BA04}" type="parTrans" cxnId="{53702C1A-27F5-4316-A7AC-68CDE9DACBF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733AE544-2897-4C03-AB0D-0F28D354100A}" type="sibTrans" cxnId="{53702C1A-27F5-4316-A7AC-68CDE9DACBF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C795FB5B-79B4-4142-AAC0-C72A9301A86C}" type="pres">
      <dgm:prSet presAssocID="{6B41BA6B-1E74-4DE2-B61D-B828E52A16E5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</dgm:pt>
    <dgm:pt modelId="{BE25A188-EF59-428D-9DB6-2F147F4EF43E}" type="pres">
      <dgm:prSet presAssocID="{84B6839F-3A34-4387-B7B4-2008943A927F}" presName="composite" presStyleCnt="0"/>
      <dgm:spPr/>
    </dgm:pt>
    <dgm:pt modelId="{B183408E-DC27-4371-9981-BC4970A51345}" type="pres">
      <dgm:prSet presAssocID="{84B6839F-3A34-4387-B7B4-2008943A927F}" presName="ParentAccent1" presStyleLbl="alignNode1" presStyleIdx="0" presStyleCnt="34"/>
      <dgm:spPr/>
    </dgm:pt>
    <dgm:pt modelId="{F34BA2E4-BD94-41EB-BB2A-B2DAA6B2E4FE}" type="pres">
      <dgm:prSet presAssocID="{84B6839F-3A34-4387-B7B4-2008943A927F}" presName="ParentAccent2" presStyleLbl="alignNode1" presStyleIdx="1" presStyleCnt="34"/>
      <dgm:spPr/>
    </dgm:pt>
    <dgm:pt modelId="{06891338-E6EE-40F2-8C81-6D68B054B43D}" type="pres">
      <dgm:prSet presAssocID="{84B6839F-3A34-4387-B7B4-2008943A927F}" presName="ParentAccent3" presStyleLbl="alignNode1" presStyleIdx="2" presStyleCnt="34"/>
      <dgm:spPr/>
    </dgm:pt>
    <dgm:pt modelId="{B5DEDFC5-58D2-4915-915E-DAB0095BB8B5}" type="pres">
      <dgm:prSet presAssocID="{84B6839F-3A34-4387-B7B4-2008943A927F}" presName="ParentAccent4" presStyleLbl="alignNode1" presStyleIdx="3" presStyleCnt="34"/>
      <dgm:spPr/>
    </dgm:pt>
    <dgm:pt modelId="{03C250AC-7465-439D-B761-10A387CC7DC6}" type="pres">
      <dgm:prSet presAssocID="{84B6839F-3A34-4387-B7B4-2008943A927F}" presName="ParentAccent5" presStyleLbl="alignNode1" presStyleIdx="4" presStyleCnt="34"/>
      <dgm:spPr/>
    </dgm:pt>
    <dgm:pt modelId="{42A3E4D3-10E1-4AC7-B43C-A12CA9B11A35}" type="pres">
      <dgm:prSet presAssocID="{84B6839F-3A34-4387-B7B4-2008943A927F}" presName="ParentAccent6" presStyleLbl="alignNode1" presStyleIdx="5" presStyleCnt="34"/>
      <dgm:spPr/>
    </dgm:pt>
    <dgm:pt modelId="{F3C56E66-A6A6-4262-BA20-CE3251387D41}" type="pres">
      <dgm:prSet presAssocID="{84B6839F-3A34-4387-B7B4-2008943A927F}" presName="ParentAccent7" presStyleLbl="alignNode1" presStyleIdx="6" presStyleCnt="34"/>
      <dgm:spPr/>
    </dgm:pt>
    <dgm:pt modelId="{ED9CA52B-9FEC-4938-85E0-7EE30BF458DE}" type="pres">
      <dgm:prSet presAssocID="{84B6839F-3A34-4387-B7B4-2008943A927F}" presName="ParentAccent8" presStyleLbl="alignNode1" presStyleIdx="7" presStyleCnt="34"/>
      <dgm:spPr/>
    </dgm:pt>
    <dgm:pt modelId="{1B7E10FC-C760-4E67-BF6A-F26A74643832}" type="pres">
      <dgm:prSet presAssocID="{84B6839F-3A34-4387-B7B4-2008943A927F}" presName="ParentAccent9" presStyleLbl="alignNode1" presStyleIdx="8" presStyleCnt="34"/>
      <dgm:spPr/>
    </dgm:pt>
    <dgm:pt modelId="{35C4CB15-1F52-466E-BAB9-ACA9AFF70505}" type="pres">
      <dgm:prSet presAssocID="{84B6839F-3A34-4387-B7B4-2008943A927F}" presName="ParentAccent10" presStyleLbl="alignNode1" presStyleIdx="9" presStyleCnt="34"/>
      <dgm:spPr/>
    </dgm:pt>
    <dgm:pt modelId="{ECB7D1C0-9D89-41A7-9556-03E498504440}" type="pres">
      <dgm:prSet presAssocID="{84B6839F-3A34-4387-B7B4-2008943A927F}" presName="Parent" presStyleLbl="alignNode1" presStyleIdx="10" presStyleCnt="34">
        <dgm:presLayoutVars>
          <dgm:chMax val="5"/>
          <dgm:chPref val="3"/>
          <dgm:bulletEnabled val="1"/>
        </dgm:presLayoutVars>
      </dgm:prSet>
      <dgm:spPr/>
    </dgm:pt>
    <dgm:pt modelId="{6DB8C603-2B1B-4388-AA2D-95FE9672C6FD}" type="pres">
      <dgm:prSet presAssocID="{A2182F2A-83B9-4FC4-B929-02BD336A7A41}" presName="Child1Accent1" presStyleLbl="alignNode1" presStyleIdx="11" presStyleCnt="34"/>
      <dgm:spPr/>
    </dgm:pt>
    <dgm:pt modelId="{8CA6DE87-B50E-48B3-B736-6A46210D4457}" type="pres">
      <dgm:prSet presAssocID="{A2182F2A-83B9-4FC4-B929-02BD336A7A41}" presName="Child1Accent2" presStyleLbl="alignNode1" presStyleIdx="12" presStyleCnt="34"/>
      <dgm:spPr/>
    </dgm:pt>
    <dgm:pt modelId="{AC787861-34B7-4B5A-8F1C-3F34A59D1EC6}" type="pres">
      <dgm:prSet presAssocID="{A2182F2A-83B9-4FC4-B929-02BD336A7A41}" presName="Child1Accent3" presStyleLbl="alignNode1" presStyleIdx="13" presStyleCnt="34"/>
      <dgm:spPr/>
    </dgm:pt>
    <dgm:pt modelId="{79894543-9A5E-452E-85C2-C604C59A563F}" type="pres">
      <dgm:prSet presAssocID="{A2182F2A-83B9-4FC4-B929-02BD336A7A41}" presName="Child1Accent4" presStyleLbl="alignNode1" presStyleIdx="14" presStyleCnt="34"/>
      <dgm:spPr/>
    </dgm:pt>
    <dgm:pt modelId="{5F7708AC-269D-438E-B50D-053DDC91C389}" type="pres">
      <dgm:prSet presAssocID="{A2182F2A-83B9-4FC4-B929-02BD336A7A41}" presName="Child1Accent5" presStyleLbl="alignNode1" presStyleIdx="15" presStyleCnt="34"/>
      <dgm:spPr/>
    </dgm:pt>
    <dgm:pt modelId="{C3519F0D-701E-4954-8355-F1F9766C92D3}" type="pres">
      <dgm:prSet presAssocID="{A2182F2A-83B9-4FC4-B929-02BD336A7A41}" presName="Child1Accent6" presStyleLbl="alignNode1" presStyleIdx="16" presStyleCnt="34"/>
      <dgm:spPr/>
    </dgm:pt>
    <dgm:pt modelId="{5CFDDA7D-911E-4980-B7D2-47ECBA5A5AAA}" type="pres">
      <dgm:prSet presAssocID="{A2182F2A-83B9-4FC4-B929-02BD336A7A41}" presName="Child1Accent7" presStyleLbl="alignNode1" presStyleIdx="17" presStyleCnt="34"/>
      <dgm:spPr/>
    </dgm:pt>
    <dgm:pt modelId="{E5F5EF5F-04EE-46B3-A449-98B319F55C9A}" type="pres">
      <dgm:prSet presAssocID="{A2182F2A-83B9-4FC4-B929-02BD336A7A41}" presName="Child1Accent8" presStyleLbl="alignNode1" presStyleIdx="18" presStyleCnt="34"/>
      <dgm:spPr/>
    </dgm:pt>
    <dgm:pt modelId="{495A9591-F455-4D43-8459-21963BE892C9}" type="pres">
      <dgm:prSet presAssocID="{A2182F2A-83B9-4FC4-B929-02BD336A7A41}" presName="Child1Accent9" presStyleLbl="alignNode1" presStyleIdx="19" presStyleCnt="34"/>
      <dgm:spPr/>
    </dgm:pt>
    <dgm:pt modelId="{C7904693-1E46-490C-AADA-B4D98F97CD3D}" type="pres">
      <dgm:prSet presAssocID="{A2182F2A-83B9-4FC4-B929-02BD336A7A41}" presName="Child1" presStyleLbl="revTx" presStyleIdx="0" presStyleCnt="3">
        <dgm:presLayoutVars>
          <dgm:chMax/>
          <dgm:chPref val="0"/>
          <dgm:bulletEnabled val="1"/>
        </dgm:presLayoutVars>
      </dgm:prSet>
      <dgm:spPr/>
    </dgm:pt>
    <dgm:pt modelId="{E9FEC693-40C2-48CD-8627-E62675845475}" type="pres">
      <dgm:prSet presAssocID="{42A96665-7AFF-4303-AE61-743FB2E29ECD}" presName="Child2Accent1" presStyleLbl="alignNode1" presStyleIdx="20" presStyleCnt="34"/>
      <dgm:spPr/>
    </dgm:pt>
    <dgm:pt modelId="{CDC020FD-7E5B-4ADC-B887-2FD0B8119DC1}" type="pres">
      <dgm:prSet presAssocID="{42A96665-7AFF-4303-AE61-743FB2E29ECD}" presName="Child2Accent2" presStyleLbl="alignNode1" presStyleIdx="21" presStyleCnt="34"/>
      <dgm:spPr/>
    </dgm:pt>
    <dgm:pt modelId="{CE342351-63C1-4C2E-8AAE-CA1E215884F1}" type="pres">
      <dgm:prSet presAssocID="{42A96665-7AFF-4303-AE61-743FB2E29ECD}" presName="Child2Accent3" presStyleLbl="alignNode1" presStyleIdx="22" presStyleCnt="34"/>
      <dgm:spPr/>
    </dgm:pt>
    <dgm:pt modelId="{27ACE95F-C825-444B-A043-5493D79B9198}" type="pres">
      <dgm:prSet presAssocID="{42A96665-7AFF-4303-AE61-743FB2E29ECD}" presName="Child2Accent4" presStyleLbl="alignNode1" presStyleIdx="23" presStyleCnt="34"/>
      <dgm:spPr/>
    </dgm:pt>
    <dgm:pt modelId="{ADD3C574-0A2C-4CC2-828C-DA7C6DAE5586}" type="pres">
      <dgm:prSet presAssocID="{42A96665-7AFF-4303-AE61-743FB2E29ECD}" presName="Child2Accent5" presStyleLbl="alignNode1" presStyleIdx="24" presStyleCnt="34"/>
      <dgm:spPr/>
    </dgm:pt>
    <dgm:pt modelId="{6C4B2FD7-F7F0-4096-A06A-D4A6FEB8ED97}" type="pres">
      <dgm:prSet presAssocID="{42A96665-7AFF-4303-AE61-743FB2E29ECD}" presName="Child2Accent6" presStyleLbl="alignNode1" presStyleIdx="25" presStyleCnt="34"/>
      <dgm:spPr/>
    </dgm:pt>
    <dgm:pt modelId="{AA11127C-8D89-42F2-94D1-7031755D943D}" type="pres">
      <dgm:prSet presAssocID="{42A96665-7AFF-4303-AE61-743FB2E29ECD}" presName="Child2Accent7" presStyleLbl="alignNode1" presStyleIdx="26" presStyleCnt="34"/>
      <dgm:spPr/>
    </dgm:pt>
    <dgm:pt modelId="{450D877D-1A79-4BEA-9595-2D6CC57BEF4B}" type="pres">
      <dgm:prSet presAssocID="{42A96665-7AFF-4303-AE61-743FB2E29ECD}" presName="Child2" presStyleLbl="revTx" presStyleIdx="1" presStyleCnt="3">
        <dgm:presLayoutVars>
          <dgm:chMax/>
          <dgm:chPref val="0"/>
          <dgm:bulletEnabled val="1"/>
        </dgm:presLayoutVars>
      </dgm:prSet>
      <dgm:spPr/>
    </dgm:pt>
    <dgm:pt modelId="{865777DB-F373-4F6A-ACD1-3E272ED4E786}" type="pres">
      <dgm:prSet presAssocID="{A7BBC01F-901A-4ADC-90DB-9F78374ED713}" presName="Child3Accent1" presStyleLbl="alignNode1" presStyleIdx="27" presStyleCnt="34"/>
      <dgm:spPr/>
    </dgm:pt>
    <dgm:pt modelId="{4889D094-0BA8-4E14-A7D1-961F6FFADDE6}" type="pres">
      <dgm:prSet presAssocID="{A7BBC01F-901A-4ADC-90DB-9F78374ED713}" presName="Child3Accent2" presStyleLbl="alignNode1" presStyleIdx="28" presStyleCnt="34"/>
      <dgm:spPr/>
    </dgm:pt>
    <dgm:pt modelId="{F2387CB2-ADCE-4D84-86A7-2343CE740194}" type="pres">
      <dgm:prSet presAssocID="{A7BBC01F-901A-4ADC-90DB-9F78374ED713}" presName="Child3Accent3" presStyleLbl="alignNode1" presStyleIdx="29" presStyleCnt="34"/>
      <dgm:spPr/>
    </dgm:pt>
    <dgm:pt modelId="{14838916-522D-49F1-AD05-A26499144AB6}" type="pres">
      <dgm:prSet presAssocID="{A7BBC01F-901A-4ADC-90DB-9F78374ED713}" presName="Child3Accent4" presStyleLbl="alignNode1" presStyleIdx="30" presStyleCnt="34"/>
      <dgm:spPr/>
    </dgm:pt>
    <dgm:pt modelId="{DD72ABBA-008D-44B8-A11C-465D8E77FDFA}" type="pres">
      <dgm:prSet presAssocID="{A7BBC01F-901A-4ADC-90DB-9F78374ED713}" presName="Child3Accent5" presStyleLbl="alignNode1" presStyleIdx="31" presStyleCnt="34"/>
      <dgm:spPr/>
    </dgm:pt>
    <dgm:pt modelId="{E1D7FF44-62A6-4ABF-91D8-4EF428594593}" type="pres">
      <dgm:prSet presAssocID="{A7BBC01F-901A-4ADC-90DB-9F78374ED713}" presName="Child3Accent6" presStyleLbl="alignNode1" presStyleIdx="32" presStyleCnt="34"/>
      <dgm:spPr/>
    </dgm:pt>
    <dgm:pt modelId="{039F9C09-CED9-4E87-AFB5-5411A6954016}" type="pres">
      <dgm:prSet presAssocID="{A7BBC01F-901A-4ADC-90DB-9F78374ED713}" presName="Child3Accent7" presStyleLbl="alignNode1" presStyleIdx="33" presStyleCnt="34"/>
      <dgm:spPr/>
    </dgm:pt>
    <dgm:pt modelId="{429282A7-7597-4A97-A38E-0FAE53B3A39F}" type="pres">
      <dgm:prSet presAssocID="{A7BBC01F-901A-4ADC-90DB-9F78374ED713}" presName="Child3" presStyleLbl="revTx" presStyleIdx="2" presStyleCnt="3">
        <dgm:presLayoutVars>
          <dgm:chMax/>
          <dgm:chPref val="0"/>
          <dgm:bulletEnabled val="1"/>
        </dgm:presLayoutVars>
      </dgm:prSet>
      <dgm:spPr/>
    </dgm:pt>
  </dgm:ptLst>
  <dgm:cxnLst>
    <dgm:cxn modelId="{53702C1A-27F5-4316-A7AC-68CDE9DACBF8}" srcId="{84B6839F-3A34-4387-B7B4-2008943A927F}" destId="{A7BBC01F-901A-4ADC-90DB-9F78374ED713}" srcOrd="2" destOrd="0" parTransId="{B820306D-82EA-416B-A7B9-BD908565BA04}" sibTransId="{733AE544-2897-4C03-AB0D-0F28D354100A}"/>
    <dgm:cxn modelId="{AC3CBF24-7BE2-4520-97D2-EF1CAB9345C8}" srcId="{6B41BA6B-1E74-4DE2-B61D-B828E52A16E5}" destId="{84B6839F-3A34-4387-B7B4-2008943A927F}" srcOrd="0" destOrd="0" parTransId="{84ECD51C-8668-4F1E-BE27-2F83F4EE004C}" sibTransId="{C4FE8EAE-3450-4842-8EAA-C0E4DA190D1F}"/>
    <dgm:cxn modelId="{EB1F1E26-91E7-4AB5-9FBF-128D95982BC0}" srcId="{84B6839F-3A34-4387-B7B4-2008943A927F}" destId="{42A96665-7AFF-4303-AE61-743FB2E29ECD}" srcOrd="1" destOrd="0" parTransId="{2A38F7BA-99CC-4B9A-A06E-2705C231181F}" sibTransId="{1E3B26AC-50ED-42E3-B753-8C06148D8A97}"/>
    <dgm:cxn modelId="{74D42765-C7BD-422F-BC7E-DF4DC0F2EDE5}" type="presOf" srcId="{42A96665-7AFF-4303-AE61-743FB2E29ECD}" destId="{450D877D-1A79-4BEA-9595-2D6CC57BEF4B}" srcOrd="0" destOrd="0" presId="urn:microsoft.com/office/officeart/2011/layout/ConvergingText"/>
    <dgm:cxn modelId="{94430079-E0BC-4F7D-83B1-C0B232A68868}" type="presOf" srcId="{A7BBC01F-901A-4ADC-90DB-9F78374ED713}" destId="{429282A7-7597-4A97-A38E-0FAE53B3A39F}" srcOrd="0" destOrd="0" presId="urn:microsoft.com/office/officeart/2011/layout/ConvergingText"/>
    <dgm:cxn modelId="{9F964EA0-CE89-4EE0-8D3A-DF3E749D0FF3}" type="presOf" srcId="{84B6839F-3A34-4387-B7B4-2008943A927F}" destId="{ECB7D1C0-9D89-41A7-9556-03E498504440}" srcOrd="0" destOrd="0" presId="urn:microsoft.com/office/officeart/2011/layout/ConvergingText"/>
    <dgm:cxn modelId="{D571A2CB-DF9C-45A5-89BD-95CF8AD06083}" srcId="{84B6839F-3A34-4387-B7B4-2008943A927F}" destId="{A2182F2A-83B9-4FC4-B929-02BD336A7A41}" srcOrd="0" destOrd="0" parTransId="{36A81DF4-91B6-4726-9B5D-6E495DECA893}" sibTransId="{81C460CC-FE33-41CF-9B50-C10FEE40E86A}"/>
    <dgm:cxn modelId="{8DF93BCF-ACCE-4892-A9D0-30ADEC3D2A3C}" type="presOf" srcId="{6B41BA6B-1E74-4DE2-B61D-B828E52A16E5}" destId="{C795FB5B-79B4-4142-AAC0-C72A9301A86C}" srcOrd="0" destOrd="0" presId="urn:microsoft.com/office/officeart/2011/layout/ConvergingText"/>
    <dgm:cxn modelId="{706361D1-D13F-4A5E-90DC-FCB0B166A000}" type="presOf" srcId="{A2182F2A-83B9-4FC4-B929-02BD336A7A41}" destId="{C7904693-1E46-490C-AADA-B4D98F97CD3D}" srcOrd="0" destOrd="0" presId="urn:microsoft.com/office/officeart/2011/layout/ConvergingText"/>
    <dgm:cxn modelId="{72FCF1DD-8AC9-40C2-9891-BABD96BA1A19}" type="presParOf" srcId="{C795FB5B-79B4-4142-AAC0-C72A9301A86C}" destId="{BE25A188-EF59-428D-9DB6-2F147F4EF43E}" srcOrd="0" destOrd="0" presId="urn:microsoft.com/office/officeart/2011/layout/ConvergingText"/>
    <dgm:cxn modelId="{4FBA8DE8-13DE-40D4-9C0C-D9BABC4E1157}" type="presParOf" srcId="{BE25A188-EF59-428D-9DB6-2F147F4EF43E}" destId="{B183408E-DC27-4371-9981-BC4970A51345}" srcOrd="0" destOrd="0" presId="urn:microsoft.com/office/officeart/2011/layout/ConvergingText"/>
    <dgm:cxn modelId="{38C2857B-B222-4509-A546-C41192E092AE}" type="presParOf" srcId="{BE25A188-EF59-428D-9DB6-2F147F4EF43E}" destId="{F34BA2E4-BD94-41EB-BB2A-B2DAA6B2E4FE}" srcOrd="1" destOrd="0" presId="urn:microsoft.com/office/officeart/2011/layout/ConvergingText"/>
    <dgm:cxn modelId="{7198F977-2F98-4940-BC6E-D7D18DEB9338}" type="presParOf" srcId="{BE25A188-EF59-428D-9DB6-2F147F4EF43E}" destId="{06891338-E6EE-40F2-8C81-6D68B054B43D}" srcOrd="2" destOrd="0" presId="urn:microsoft.com/office/officeart/2011/layout/ConvergingText"/>
    <dgm:cxn modelId="{9BE5D7C4-9F6C-47D5-BCAF-F3804D6A2A64}" type="presParOf" srcId="{BE25A188-EF59-428D-9DB6-2F147F4EF43E}" destId="{B5DEDFC5-58D2-4915-915E-DAB0095BB8B5}" srcOrd="3" destOrd="0" presId="urn:microsoft.com/office/officeart/2011/layout/ConvergingText"/>
    <dgm:cxn modelId="{DDCEA731-616F-45DF-93FE-CB081E3551D4}" type="presParOf" srcId="{BE25A188-EF59-428D-9DB6-2F147F4EF43E}" destId="{03C250AC-7465-439D-B761-10A387CC7DC6}" srcOrd="4" destOrd="0" presId="urn:microsoft.com/office/officeart/2011/layout/ConvergingText"/>
    <dgm:cxn modelId="{5AF33875-DFE6-49CC-87C4-3BD4D0D31E27}" type="presParOf" srcId="{BE25A188-EF59-428D-9DB6-2F147F4EF43E}" destId="{42A3E4D3-10E1-4AC7-B43C-A12CA9B11A35}" srcOrd="5" destOrd="0" presId="urn:microsoft.com/office/officeart/2011/layout/ConvergingText"/>
    <dgm:cxn modelId="{0329A51E-E17B-4B8F-B066-3628ECA29C0B}" type="presParOf" srcId="{BE25A188-EF59-428D-9DB6-2F147F4EF43E}" destId="{F3C56E66-A6A6-4262-BA20-CE3251387D41}" srcOrd="6" destOrd="0" presId="urn:microsoft.com/office/officeart/2011/layout/ConvergingText"/>
    <dgm:cxn modelId="{23C9B582-8B51-45D0-8AE8-78AC6A68F139}" type="presParOf" srcId="{BE25A188-EF59-428D-9DB6-2F147F4EF43E}" destId="{ED9CA52B-9FEC-4938-85E0-7EE30BF458DE}" srcOrd="7" destOrd="0" presId="urn:microsoft.com/office/officeart/2011/layout/ConvergingText"/>
    <dgm:cxn modelId="{977B54E8-0B3C-4609-BCB1-BCC62FC089F8}" type="presParOf" srcId="{BE25A188-EF59-428D-9DB6-2F147F4EF43E}" destId="{1B7E10FC-C760-4E67-BF6A-F26A74643832}" srcOrd="8" destOrd="0" presId="urn:microsoft.com/office/officeart/2011/layout/ConvergingText"/>
    <dgm:cxn modelId="{B90E4BE7-ED5A-41F3-9A48-E2C135FD30C5}" type="presParOf" srcId="{BE25A188-EF59-428D-9DB6-2F147F4EF43E}" destId="{35C4CB15-1F52-466E-BAB9-ACA9AFF70505}" srcOrd="9" destOrd="0" presId="urn:microsoft.com/office/officeart/2011/layout/ConvergingText"/>
    <dgm:cxn modelId="{69028B4E-F67E-4D6B-A90D-5D3221F99A17}" type="presParOf" srcId="{BE25A188-EF59-428D-9DB6-2F147F4EF43E}" destId="{ECB7D1C0-9D89-41A7-9556-03E498504440}" srcOrd="10" destOrd="0" presId="urn:microsoft.com/office/officeart/2011/layout/ConvergingText"/>
    <dgm:cxn modelId="{B1498733-1A13-4504-A487-6CDE37561C10}" type="presParOf" srcId="{BE25A188-EF59-428D-9DB6-2F147F4EF43E}" destId="{6DB8C603-2B1B-4388-AA2D-95FE9672C6FD}" srcOrd="11" destOrd="0" presId="urn:microsoft.com/office/officeart/2011/layout/ConvergingText"/>
    <dgm:cxn modelId="{C09D9B15-C326-40A3-B5AC-6A7B2A46196C}" type="presParOf" srcId="{BE25A188-EF59-428D-9DB6-2F147F4EF43E}" destId="{8CA6DE87-B50E-48B3-B736-6A46210D4457}" srcOrd="12" destOrd="0" presId="urn:microsoft.com/office/officeart/2011/layout/ConvergingText"/>
    <dgm:cxn modelId="{0E6E8B9A-048E-441C-8906-37DE72DF4DE3}" type="presParOf" srcId="{BE25A188-EF59-428D-9DB6-2F147F4EF43E}" destId="{AC787861-34B7-4B5A-8F1C-3F34A59D1EC6}" srcOrd="13" destOrd="0" presId="urn:microsoft.com/office/officeart/2011/layout/ConvergingText"/>
    <dgm:cxn modelId="{57FC125C-95B3-4899-828D-BC9C6B0AABA3}" type="presParOf" srcId="{BE25A188-EF59-428D-9DB6-2F147F4EF43E}" destId="{79894543-9A5E-452E-85C2-C604C59A563F}" srcOrd="14" destOrd="0" presId="urn:microsoft.com/office/officeart/2011/layout/ConvergingText"/>
    <dgm:cxn modelId="{14AA1C5C-0FC7-4BAD-85DE-C23666D0F9EF}" type="presParOf" srcId="{BE25A188-EF59-428D-9DB6-2F147F4EF43E}" destId="{5F7708AC-269D-438E-B50D-053DDC91C389}" srcOrd="15" destOrd="0" presId="urn:microsoft.com/office/officeart/2011/layout/ConvergingText"/>
    <dgm:cxn modelId="{AECB1299-4386-48B7-B611-EC2A731BE0EC}" type="presParOf" srcId="{BE25A188-EF59-428D-9DB6-2F147F4EF43E}" destId="{C3519F0D-701E-4954-8355-F1F9766C92D3}" srcOrd="16" destOrd="0" presId="urn:microsoft.com/office/officeart/2011/layout/ConvergingText"/>
    <dgm:cxn modelId="{DB11206D-EF90-43ED-9A9D-C191634092AF}" type="presParOf" srcId="{BE25A188-EF59-428D-9DB6-2F147F4EF43E}" destId="{5CFDDA7D-911E-4980-B7D2-47ECBA5A5AAA}" srcOrd="17" destOrd="0" presId="urn:microsoft.com/office/officeart/2011/layout/ConvergingText"/>
    <dgm:cxn modelId="{3D1C1F30-AD61-4FCC-BBB9-9D5F5FCED1CE}" type="presParOf" srcId="{BE25A188-EF59-428D-9DB6-2F147F4EF43E}" destId="{E5F5EF5F-04EE-46B3-A449-98B319F55C9A}" srcOrd="18" destOrd="0" presId="urn:microsoft.com/office/officeart/2011/layout/ConvergingText"/>
    <dgm:cxn modelId="{A2674F89-0ACA-4339-84C8-81B5176196CF}" type="presParOf" srcId="{BE25A188-EF59-428D-9DB6-2F147F4EF43E}" destId="{495A9591-F455-4D43-8459-21963BE892C9}" srcOrd="19" destOrd="0" presId="urn:microsoft.com/office/officeart/2011/layout/ConvergingText"/>
    <dgm:cxn modelId="{F679526D-0C56-49CB-8542-37BA5E2D33C5}" type="presParOf" srcId="{BE25A188-EF59-428D-9DB6-2F147F4EF43E}" destId="{C7904693-1E46-490C-AADA-B4D98F97CD3D}" srcOrd="20" destOrd="0" presId="urn:microsoft.com/office/officeart/2011/layout/ConvergingText"/>
    <dgm:cxn modelId="{2D73377F-E44C-4B0F-92B2-3A21D43AE2EB}" type="presParOf" srcId="{BE25A188-EF59-428D-9DB6-2F147F4EF43E}" destId="{E9FEC693-40C2-48CD-8627-E62675845475}" srcOrd="21" destOrd="0" presId="urn:microsoft.com/office/officeart/2011/layout/ConvergingText"/>
    <dgm:cxn modelId="{3669B222-F44A-410B-A0E2-FEE0AE182E37}" type="presParOf" srcId="{BE25A188-EF59-428D-9DB6-2F147F4EF43E}" destId="{CDC020FD-7E5B-4ADC-B887-2FD0B8119DC1}" srcOrd="22" destOrd="0" presId="urn:microsoft.com/office/officeart/2011/layout/ConvergingText"/>
    <dgm:cxn modelId="{79AAFED9-0B5A-4A15-9624-DFB1A9EBB120}" type="presParOf" srcId="{BE25A188-EF59-428D-9DB6-2F147F4EF43E}" destId="{CE342351-63C1-4C2E-8AAE-CA1E215884F1}" srcOrd="23" destOrd="0" presId="urn:microsoft.com/office/officeart/2011/layout/ConvergingText"/>
    <dgm:cxn modelId="{F60C6F9A-15CC-496F-865F-F56E2B618F80}" type="presParOf" srcId="{BE25A188-EF59-428D-9DB6-2F147F4EF43E}" destId="{27ACE95F-C825-444B-A043-5493D79B9198}" srcOrd="24" destOrd="0" presId="urn:microsoft.com/office/officeart/2011/layout/ConvergingText"/>
    <dgm:cxn modelId="{FA8226E3-39A7-426C-8E30-D93CBD910997}" type="presParOf" srcId="{BE25A188-EF59-428D-9DB6-2F147F4EF43E}" destId="{ADD3C574-0A2C-4CC2-828C-DA7C6DAE5586}" srcOrd="25" destOrd="0" presId="urn:microsoft.com/office/officeart/2011/layout/ConvergingText"/>
    <dgm:cxn modelId="{251A3E66-6C53-4118-8F66-03EF1CD68189}" type="presParOf" srcId="{BE25A188-EF59-428D-9DB6-2F147F4EF43E}" destId="{6C4B2FD7-F7F0-4096-A06A-D4A6FEB8ED97}" srcOrd="26" destOrd="0" presId="urn:microsoft.com/office/officeart/2011/layout/ConvergingText"/>
    <dgm:cxn modelId="{0E23061B-3853-4548-8B7A-9F885F001966}" type="presParOf" srcId="{BE25A188-EF59-428D-9DB6-2F147F4EF43E}" destId="{AA11127C-8D89-42F2-94D1-7031755D943D}" srcOrd="27" destOrd="0" presId="urn:microsoft.com/office/officeart/2011/layout/ConvergingText"/>
    <dgm:cxn modelId="{36FC8750-FA7B-47EA-B8C6-F9D3AEDDAEC3}" type="presParOf" srcId="{BE25A188-EF59-428D-9DB6-2F147F4EF43E}" destId="{450D877D-1A79-4BEA-9595-2D6CC57BEF4B}" srcOrd="28" destOrd="0" presId="urn:microsoft.com/office/officeart/2011/layout/ConvergingText"/>
    <dgm:cxn modelId="{07CF79BF-DB63-48AF-9D61-AE488A77AAFD}" type="presParOf" srcId="{BE25A188-EF59-428D-9DB6-2F147F4EF43E}" destId="{865777DB-F373-4F6A-ACD1-3E272ED4E786}" srcOrd="29" destOrd="0" presId="urn:microsoft.com/office/officeart/2011/layout/ConvergingText"/>
    <dgm:cxn modelId="{C5C3E728-81E7-48C4-8EF3-C5843657DA50}" type="presParOf" srcId="{BE25A188-EF59-428D-9DB6-2F147F4EF43E}" destId="{4889D094-0BA8-4E14-A7D1-961F6FFADDE6}" srcOrd="30" destOrd="0" presId="urn:microsoft.com/office/officeart/2011/layout/ConvergingText"/>
    <dgm:cxn modelId="{FD284961-2603-474B-AF5D-120443D6BA3C}" type="presParOf" srcId="{BE25A188-EF59-428D-9DB6-2F147F4EF43E}" destId="{F2387CB2-ADCE-4D84-86A7-2343CE740194}" srcOrd="31" destOrd="0" presId="urn:microsoft.com/office/officeart/2011/layout/ConvergingText"/>
    <dgm:cxn modelId="{4BE33F71-DA59-4785-8499-62FF71E0AFD7}" type="presParOf" srcId="{BE25A188-EF59-428D-9DB6-2F147F4EF43E}" destId="{14838916-522D-49F1-AD05-A26499144AB6}" srcOrd="32" destOrd="0" presId="urn:microsoft.com/office/officeart/2011/layout/ConvergingText"/>
    <dgm:cxn modelId="{D7575F19-CC27-425B-9BD6-8B07FE4F4E87}" type="presParOf" srcId="{BE25A188-EF59-428D-9DB6-2F147F4EF43E}" destId="{DD72ABBA-008D-44B8-A11C-465D8E77FDFA}" srcOrd="33" destOrd="0" presId="urn:microsoft.com/office/officeart/2011/layout/ConvergingText"/>
    <dgm:cxn modelId="{8BC358BA-C27A-4B9A-BCB2-1B2DB083E50E}" type="presParOf" srcId="{BE25A188-EF59-428D-9DB6-2F147F4EF43E}" destId="{E1D7FF44-62A6-4ABF-91D8-4EF428594593}" srcOrd="34" destOrd="0" presId="urn:microsoft.com/office/officeart/2011/layout/ConvergingText"/>
    <dgm:cxn modelId="{B18D0987-DC72-428A-A138-4E665B3D6AA5}" type="presParOf" srcId="{BE25A188-EF59-428D-9DB6-2F147F4EF43E}" destId="{039F9C09-CED9-4E87-AFB5-5411A6954016}" srcOrd="35" destOrd="0" presId="urn:microsoft.com/office/officeart/2011/layout/ConvergingText"/>
    <dgm:cxn modelId="{60E55FFD-625E-4B9D-8868-DB66F03940A5}" type="presParOf" srcId="{BE25A188-EF59-428D-9DB6-2F147F4EF43E}" destId="{429282A7-7597-4A97-A38E-0FAE53B3A39F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41BA6B-1E74-4DE2-B61D-B828E52A16E5}" type="doc">
      <dgm:prSet loTypeId="urn:microsoft.com/office/officeart/2011/layout/ConvergingText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4B6839F-3A34-4387-B7B4-2008943A927F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نودوستی</a:t>
          </a:r>
        </a:p>
      </dgm:t>
    </dgm:pt>
    <dgm:pt modelId="{84ECD51C-8668-4F1E-BE27-2F83F4EE004C}" type="parTrans" cxnId="{AC3CBF24-7BE2-4520-97D2-EF1CAB9345C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C4FE8EAE-3450-4842-8EAA-C0E4DA190D1F}" type="sibTrans" cxnId="{AC3CBF24-7BE2-4520-97D2-EF1CAB9345C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A2182F2A-83B9-4FC4-B929-02BD336A7A41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اطلاعات در مورد نیازهای مردم</a:t>
          </a:r>
          <a:endParaRPr lang="en-US" dirty="0">
            <a:cs typeface="B Koodak" panose="00000700000000000000" pitchFamily="2" charset="-78"/>
          </a:endParaRPr>
        </a:p>
      </dgm:t>
    </dgm:pt>
    <dgm:pt modelId="{36A81DF4-91B6-4726-9B5D-6E495DECA893}" type="parTrans" cxnId="{D571A2CB-DF9C-45A5-89BD-95CF8AD06083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81C460CC-FE33-41CF-9B50-C10FEE40E86A}" type="sibTrans" cxnId="{D571A2CB-DF9C-45A5-89BD-95CF8AD06083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42A96665-7AFF-4303-AE61-743FB2E29ECD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احساس شرمساری از فقر مردم</a:t>
          </a:r>
          <a:endParaRPr lang="en-US" dirty="0">
            <a:cs typeface="B Koodak" panose="00000700000000000000" pitchFamily="2" charset="-78"/>
          </a:endParaRPr>
        </a:p>
      </dgm:t>
    </dgm:pt>
    <dgm:pt modelId="{2A38F7BA-99CC-4B9A-A06E-2705C231181F}" type="parTrans" cxnId="{EB1F1E26-91E7-4AB5-9FBF-128D95982BC0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1E3B26AC-50ED-42E3-B753-8C06148D8A97}" type="sibTrans" cxnId="{EB1F1E26-91E7-4AB5-9FBF-128D95982BC0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A7BBC01F-901A-4ADC-90DB-9F78374ED713}">
      <dgm:prSet phldrT="[Text]"/>
      <dgm:spPr/>
      <dgm:t>
        <a:bodyPr/>
        <a:lstStyle/>
        <a:p>
          <a:pPr rtl="1"/>
          <a:r>
            <a:rPr lang="fa-IR" dirty="0">
              <a:cs typeface="B Koodak" panose="00000700000000000000" pitchFamily="2" charset="-78"/>
            </a:rPr>
            <a:t>مواجه شدن با سمنهای ارایه دهنده خدمت به مردم</a:t>
          </a:r>
          <a:endParaRPr lang="en-US" dirty="0">
            <a:cs typeface="B Koodak" panose="00000700000000000000" pitchFamily="2" charset="-78"/>
          </a:endParaRPr>
        </a:p>
      </dgm:t>
    </dgm:pt>
    <dgm:pt modelId="{B820306D-82EA-416B-A7B9-BD908565BA04}" type="parTrans" cxnId="{53702C1A-27F5-4316-A7AC-68CDE9DACBF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733AE544-2897-4C03-AB0D-0F28D354100A}" type="sibTrans" cxnId="{53702C1A-27F5-4316-A7AC-68CDE9DACBF8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C795FB5B-79B4-4142-AAC0-C72A9301A86C}" type="pres">
      <dgm:prSet presAssocID="{6B41BA6B-1E74-4DE2-B61D-B828E52A16E5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</dgm:pt>
    <dgm:pt modelId="{BE25A188-EF59-428D-9DB6-2F147F4EF43E}" type="pres">
      <dgm:prSet presAssocID="{84B6839F-3A34-4387-B7B4-2008943A927F}" presName="composite" presStyleCnt="0"/>
      <dgm:spPr/>
    </dgm:pt>
    <dgm:pt modelId="{B183408E-DC27-4371-9981-BC4970A51345}" type="pres">
      <dgm:prSet presAssocID="{84B6839F-3A34-4387-B7B4-2008943A927F}" presName="ParentAccent1" presStyleLbl="alignNode1" presStyleIdx="0" presStyleCnt="34"/>
      <dgm:spPr/>
    </dgm:pt>
    <dgm:pt modelId="{F34BA2E4-BD94-41EB-BB2A-B2DAA6B2E4FE}" type="pres">
      <dgm:prSet presAssocID="{84B6839F-3A34-4387-B7B4-2008943A927F}" presName="ParentAccent2" presStyleLbl="alignNode1" presStyleIdx="1" presStyleCnt="34"/>
      <dgm:spPr/>
    </dgm:pt>
    <dgm:pt modelId="{06891338-E6EE-40F2-8C81-6D68B054B43D}" type="pres">
      <dgm:prSet presAssocID="{84B6839F-3A34-4387-B7B4-2008943A927F}" presName="ParentAccent3" presStyleLbl="alignNode1" presStyleIdx="2" presStyleCnt="34"/>
      <dgm:spPr/>
    </dgm:pt>
    <dgm:pt modelId="{B5DEDFC5-58D2-4915-915E-DAB0095BB8B5}" type="pres">
      <dgm:prSet presAssocID="{84B6839F-3A34-4387-B7B4-2008943A927F}" presName="ParentAccent4" presStyleLbl="alignNode1" presStyleIdx="3" presStyleCnt="34"/>
      <dgm:spPr/>
    </dgm:pt>
    <dgm:pt modelId="{03C250AC-7465-439D-B761-10A387CC7DC6}" type="pres">
      <dgm:prSet presAssocID="{84B6839F-3A34-4387-B7B4-2008943A927F}" presName="ParentAccent5" presStyleLbl="alignNode1" presStyleIdx="4" presStyleCnt="34"/>
      <dgm:spPr/>
    </dgm:pt>
    <dgm:pt modelId="{42A3E4D3-10E1-4AC7-B43C-A12CA9B11A35}" type="pres">
      <dgm:prSet presAssocID="{84B6839F-3A34-4387-B7B4-2008943A927F}" presName="ParentAccent6" presStyleLbl="alignNode1" presStyleIdx="5" presStyleCnt="34"/>
      <dgm:spPr/>
    </dgm:pt>
    <dgm:pt modelId="{F3C56E66-A6A6-4262-BA20-CE3251387D41}" type="pres">
      <dgm:prSet presAssocID="{84B6839F-3A34-4387-B7B4-2008943A927F}" presName="ParentAccent7" presStyleLbl="alignNode1" presStyleIdx="6" presStyleCnt="34"/>
      <dgm:spPr/>
    </dgm:pt>
    <dgm:pt modelId="{ED9CA52B-9FEC-4938-85E0-7EE30BF458DE}" type="pres">
      <dgm:prSet presAssocID="{84B6839F-3A34-4387-B7B4-2008943A927F}" presName="ParentAccent8" presStyleLbl="alignNode1" presStyleIdx="7" presStyleCnt="34"/>
      <dgm:spPr/>
    </dgm:pt>
    <dgm:pt modelId="{1B7E10FC-C760-4E67-BF6A-F26A74643832}" type="pres">
      <dgm:prSet presAssocID="{84B6839F-3A34-4387-B7B4-2008943A927F}" presName="ParentAccent9" presStyleLbl="alignNode1" presStyleIdx="8" presStyleCnt="34"/>
      <dgm:spPr/>
    </dgm:pt>
    <dgm:pt modelId="{35C4CB15-1F52-466E-BAB9-ACA9AFF70505}" type="pres">
      <dgm:prSet presAssocID="{84B6839F-3A34-4387-B7B4-2008943A927F}" presName="ParentAccent10" presStyleLbl="alignNode1" presStyleIdx="9" presStyleCnt="34"/>
      <dgm:spPr/>
    </dgm:pt>
    <dgm:pt modelId="{ECB7D1C0-9D89-41A7-9556-03E498504440}" type="pres">
      <dgm:prSet presAssocID="{84B6839F-3A34-4387-B7B4-2008943A927F}" presName="Parent" presStyleLbl="alignNode1" presStyleIdx="10" presStyleCnt="34">
        <dgm:presLayoutVars>
          <dgm:chMax val="5"/>
          <dgm:chPref val="3"/>
          <dgm:bulletEnabled val="1"/>
        </dgm:presLayoutVars>
      </dgm:prSet>
      <dgm:spPr/>
    </dgm:pt>
    <dgm:pt modelId="{6DB8C603-2B1B-4388-AA2D-95FE9672C6FD}" type="pres">
      <dgm:prSet presAssocID="{A2182F2A-83B9-4FC4-B929-02BD336A7A41}" presName="Child1Accent1" presStyleLbl="alignNode1" presStyleIdx="11" presStyleCnt="34"/>
      <dgm:spPr/>
    </dgm:pt>
    <dgm:pt modelId="{8CA6DE87-B50E-48B3-B736-6A46210D4457}" type="pres">
      <dgm:prSet presAssocID="{A2182F2A-83B9-4FC4-B929-02BD336A7A41}" presName="Child1Accent2" presStyleLbl="alignNode1" presStyleIdx="12" presStyleCnt="34"/>
      <dgm:spPr/>
    </dgm:pt>
    <dgm:pt modelId="{AC787861-34B7-4B5A-8F1C-3F34A59D1EC6}" type="pres">
      <dgm:prSet presAssocID="{A2182F2A-83B9-4FC4-B929-02BD336A7A41}" presName="Child1Accent3" presStyleLbl="alignNode1" presStyleIdx="13" presStyleCnt="34"/>
      <dgm:spPr/>
    </dgm:pt>
    <dgm:pt modelId="{79894543-9A5E-452E-85C2-C604C59A563F}" type="pres">
      <dgm:prSet presAssocID="{A2182F2A-83B9-4FC4-B929-02BD336A7A41}" presName="Child1Accent4" presStyleLbl="alignNode1" presStyleIdx="14" presStyleCnt="34"/>
      <dgm:spPr/>
    </dgm:pt>
    <dgm:pt modelId="{5F7708AC-269D-438E-B50D-053DDC91C389}" type="pres">
      <dgm:prSet presAssocID="{A2182F2A-83B9-4FC4-B929-02BD336A7A41}" presName="Child1Accent5" presStyleLbl="alignNode1" presStyleIdx="15" presStyleCnt="34"/>
      <dgm:spPr/>
    </dgm:pt>
    <dgm:pt modelId="{C3519F0D-701E-4954-8355-F1F9766C92D3}" type="pres">
      <dgm:prSet presAssocID="{A2182F2A-83B9-4FC4-B929-02BD336A7A41}" presName="Child1Accent6" presStyleLbl="alignNode1" presStyleIdx="16" presStyleCnt="34"/>
      <dgm:spPr/>
    </dgm:pt>
    <dgm:pt modelId="{5CFDDA7D-911E-4980-B7D2-47ECBA5A5AAA}" type="pres">
      <dgm:prSet presAssocID="{A2182F2A-83B9-4FC4-B929-02BD336A7A41}" presName="Child1Accent7" presStyleLbl="alignNode1" presStyleIdx="17" presStyleCnt="34"/>
      <dgm:spPr/>
    </dgm:pt>
    <dgm:pt modelId="{E5F5EF5F-04EE-46B3-A449-98B319F55C9A}" type="pres">
      <dgm:prSet presAssocID="{A2182F2A-83B9-4FC4-B929-02BD336A7A41}" presName="Child1Accent8" presStyleLbl="alignNode1" presStyleIdx="18" presStyleCnt="34"/>
      <dgm:spPr/>
    </dgm:pt>
    <dgm:pt modelId="{495A9591-F455-4D43-8459-21963BE892C9}" type="pres">
      <dgm:prSet presAssocID="{A2182F2A-83B9-4FC4-B929-02BD336A7A41}" presName="Child1Accent9" presStyleLbl="alignNode1" presStyleIdx="19" presStyleCnt="34"/>
      <dgm:spPr/>
    </dgm:pt>
    <dgm:pt modelId="{C7904693-1E46-490C-AADA-B4D98F97CD3D}" type="pres">
      <dgm:prSet presAssocID="{A2182F2A-83B9-4FC4-B929-02BD336A7A41}" presName="Child1" presStyleLbl="revTx" presStyleIdx="0" presStyleCnt="3">
        <dgm:presLayoutVars>
          <dgm:chMax/>
          <dgm:chPref val="0"/>
          <dgm:bulletEnabled val="1"/>
        </dgm:presLayoutVars>
      </dgm:prSet>
      <dgm:spPr/>
    </dgm:pt>
    <dgm:pt modelId="{E9FEC693-40C2-48CD-8627-E62675845475}" type="pres">
      <dgm:prSet presAssocID="{42A96665-7AFF-4303-AE61-743FB2E29ECD}" presName="Child2Accent1" presStyleLbl="alignNode1" presStyleIdx="20" presStyleCnt="34"/>
      <dgm:spPr/>
    </dgm:pt>
    <dgm:pt modelId="{CDC020FD-7E5B-4ADC-B887-2FD0B8119DC1}" type="pres">
      <dgm:prSet presAssocID="{42A96665-7AFF-4303-AE61-743FB2E29ECD}" presName="Child2Accent2" presStyleLbl="alignNode1" presStyleIdx="21" presStyleCnt="34"/>
      <dgm:spPr/>
    </dgm:pt>
    <dgm:pt modelId="{CE342351-63C1-4C2E-8AAE-CA1E215884F1}" type="pres">
      <dgm:prSet presAssocID="{42A96665-7AFF-4303-AE61-743FB2E29ECD}" presName="Child2Accent3" presStyleLbl="alignNode1" presStyleIdx="22" presStyleCnt="34"/>
      <dgm:spPr/>
    </dgm:pt>
    <dgm:pt modelId="{27ACE95F-C825-444B-A043-5493D79B9198}" type="pres">
      <dgm:prSet presAssocID="{42A96665-7AFF-4303-AE61-743FB2E29ECD}" presName="Child2Accent4" presStyleLbl="alignNode1" presStyleIdx="23" presStyleCnt="34"/>
      <dgm:spPr/>
    </dgm:pt>
    <dgm:pt modelId="{ADD3C574-0A2C-4CC2-828C-DA7C6DAE5586}" type="pres">
      <dgm:prSet presAssocID="{42A96665-7AFF-4303-AE61-743FB2E29ECD}" presName="Child2Accent5" presStyleLbl="alignNode1" presStyleIdx="24" presStyleCnt="34"/>
      <dgm:spPr/>
    </dgm:pt>
    <dgm:pt modelId="{6C4B2FD7-F7F0-4096-A06A-D4A6FEB8ED97}" type="pres">
      <dgm:prSet presAssocID="{42A96665-7AFF-4303-AE61-743FB2E29ECD}" presName="Child2Accent6" presStyleLbl="alignNode1" presStyleIdx="25" presStyleCnt="34"/>
      <dgm:spPr/>
    </dgm:pt>
    <dgm:pt modelId="{AA11127C-8D89-42F2-94D1-7031755D943D}" type="pres">
      <dgm:prSet presAssocID="{42A96665-7AFF-4303-AE61-743FB2E29ECD}" presName="Child2Accent7" presStyleLbl="alignNode1" presStyleIdx="26" presStyleCnt="34"/>
      <dgm:spPr/>
    </dgm:pt>
    <dgm:pt modelId="{450D877D-1A79-4BEA-9595-2D6CC57BEF4B}" type="pres">
      <dgm:prSet presAssocID="{42A96665-7AFF-4303-AE61-743FB2E29ECD}" presName="Child2" presStyleLbl="revTx" presStyleIdx="1" presStyleCnt="3">
        <dgm:presLayoutVars>
          <dgm:chMax/>
          <dgm:chPref val="0"/>
          <dgm:bulletEnabled val="1"/>
        </dgm:presLayoutVars>
      </dgm:prSet>
      <dgm:spPr/>
    </dgm:pt>
    <dgm:pt modelId="{865777DB-F373-4F6A-ACD1-3E272ED4E786}" type="pres">
      <dgm:prSet presAssocID="{A7BBC01F-901A-4ADC-90DB-9F78374ED713}" presName="Child3Accent1" presStyleLbl="alignNode1" presStyleIdx="27" presStyleCnt="34"/>
      <dgm:spPr/>
    </dgm:pt>
    <dgm:pt modelId="{4889D094-0BA8-4E14-A7D1-961F6FFADDE6}" type="pres">
      <dgm:prSet presAssocID="{A7BBC01F-901A-4ADC-90DB-9F78374ED713}" presName="Child3Accent2" presStyleLbl="alignNode1" presStyleIdx="28" presStyleCnt="34"/>
      <dgm:spPr/>
    </dgm:pt>
    <dgm:pt modelId="{F2387CB2-ADCE-4D84-86A7-2343CE740194}" type="pres">
      <dgm:prSet presAssocID="{A7BBC01F-901A-4ADC-90DB-9F78374ED713}" presName="Child3Accent3" presStyleLbl="alignNode1" presStyleIdx="29" presStyleCnt="34"/>
      <dgm:spPr/>
    </dgm:pt>
    <dgm:pt modelId="{14838916-522D-49F1-AD05-A26499144AB6}" type="pres">
      <dgm:prSet presAssocID="{A7BBC01F-901A-4ADC-90DB-9F78374ED713}" presName="Child3Accent4" presStyleLbl="alignNode1" presStyleIdx="30" presStyleCnt="34"/>
      <dgm:spPr/>
    </dgm:pt>
    <dgm:pt modelId="{DD72ABBA-008D-44B8-A11C-465D8E77FDFA}" type="pres">
      <dgm:prSet presAssocID="{A7BBC01F-901A-4ADC-90DB-9F78374ED713}" presName="Child3Accent5" presStyleLbl="alignNode1" presStyleIdx="31" presStyleCnt="34"/>
      <dgm:spPr/>
    </dgm:pt>
    <dgm:pt modelId="{E1D7FF44-62A6-4ABF-91D8-4EF428594593}" type="pres">
      <dgm:prSet presAssocID="{A7BBC01F-901A-4ADC-90DB-9F78374ED713}" presName="Child3Accent6" presStyleLbl="alignNode1" presStyleIdx="32" presStyleCnt="34"/>
      <dgm:spPr/>
    </dgm:pt>
    <dgm:pt modelId="{039F9C09-CED9-4E87-AFB5-5411A6954016}" type="pres">
      <dgm:prSet presAssocID="{A7BBC01F-901A-4ADC-90DB-9F78374ED713}" presName="Child3Accent7" presStyleLbl="alignNode1" presStyleIdx="33" presStyleCnt="34"/>
      <dgm:spPr/>
    </dgm:pt>
    <dgm:pt modelId="{429282A7-7597-4A97-A38E-0FAE53B3A39F}" type="pres">
      <dgm:prSet presAssocID="{A7BBC01F-901A-4ADC-90DB-9F78374ED713}" presName="Child3" presStyleLbl="revTx" presStyleIdx="2" presStyleCnt="3">
        <dgm:presLayoutVars>
          <dgm:chMax/>
          <dgm:chPref val="0"/>
          <dgm:bulletEnabled val="1"/>
        </dgm:presLayoutVars>
      </dgm:prSet>
      <dgm:spPr/>
    </dgm:pt>
  </dgm:ptLst>
  <dgm:cxnLst>
    <dgm:cxn modelId="{53702C1A-27F5-4316-A7AC-68CDE9DACBF8}" srcId="{84B6839F-3A34-4387-B7B4-2008943A927F}" destId="{A7BBC01F-901A-4ADC-90DB-9F78374ED713}" srcOrd="2" destOrd="0" parTransId="{B820306D-82EA-416B-A7B9-BD908565BA04}" sibTransId="{733AE544-2897-4C03-AB0D-0F28D354100A}"/>
    <dgm:cxn modelId="{AC3CBF24-7BE2-4520-97D2-EF1CAB9345C8}" srcId="{6B41BA6B-1E74-4DE2-B61D-B828E52A16E5}" destId="{84B6839F-3A34-4387-B7B4-2008943A927F}" srcOrd="0" destOrd="0" parTransId="{84ECD51C-8668-4F1E-BE27-2F83F4EE004C}" sibTransId="{C4FE8EAE-3450-4842-8EAA-C0E4DA190D1F}"/>
    <dgm:cxn modelId="{EB1F1E26-91E7-4AB5-9FBF-128D95982BC0}" srcId="{84B6839F-3A34-4387-B7B4-2008943A927F}" destId="{42A96665-7AFF-4303-AE61-743FB2E29ECD}" srcOrd="1" destOrd="0" parTransId="{2A38F7BA-99CC-4B9A-A06E-2705C231181F}" sibTransId="{1E3B26AC-50ED-42E3-B753-8C06148D8A97}"/>
    <dgm:cxn modelId="{74D42765-C7BD-422F-BC7E-DF4DC0F2EDE5}" type="presOf" srcId="{42A96665-7AFF-4303-AE61-743FB2E29ECD}" destId="{450D877D-1A79-4BEA-9595-2D6CC57BEF4B}" srcOrd="0" destOrd="0" presId="urn:microsoft.com/office/officeart/2011/layout/ConvergingText"/>
    <dgm:cxn modelId="{94430079-E0BC-4F7D-83B1-C0B232A68868}" type="presOf" srcId="{A7BBC01F-901A-4ADC-90DB-9F78374ED713}" destId="{429282A7-7597-4A97-A38E-0FAE53B3A39F}" srcOrd="0" destOrd="0" presId="urn:microsoft.com/office/officeart/2011/layout/ConvergingText"/>
    <dgm:cxn modelId="{9F964EA0-CE89-4EE0-8D3A-DF3E749D0FF3}" type="presOf" srcId="{84B6839F-3A34-4387-B7B4-2008943A927F}" destId="{ECB7D1C0-9D89-41A7-9556-03E498504440}" srcOrd="0" destOrd="0" presId="urn:microsoft.com/office/officeart/2011/layout/ConvergingText"/>
    <dgm:cxn modelId="{D571A2CB-DF9C-45A5-89BD-95CF8AD06083}" srcId="{84B6839F-3A34-4387-B7B4-2008943A927F}" destId="{A2182F2A-83B9-4FC4-B929-02BD336A7A41}" srcOrd="0" destOrd="0" parTransId="{36A81DF4-91B6-4726-9B5D-6E495DECA893}" sibTransId="{81C460CC-FE33-41CF-9B50-C10FEE40E86A}"/>
    <dgm:cxn modelId="{8DF93BCF-ACCE-4892-A9D0-30ADEC3D2A3C}" type="presOf" srcId="{6B41BA6B-1E74-4DE2-B61D-B828E52A16E5}" destId="{C795FB5B-79B4-4142-AAC0-C72A9301A86C}" srcOrd="0" destOrd="0" presId="urn:microsoft.com/office/officeart/2011/layout/ConvergingText"/>
    <dgm:cxn modelId="{706361D1-D13F-4A5E-90DC-FCB0B166A000}" type="presOf" srcId="{A2182F2A-83B9-4FC4-B929-02BD336A7A41}" destId="{C7904693-1E46-490C-AADA-B4D98F97CD3D}" srcOrd="0" destOrd="0" presId="urn:microsoft.com/office/officeart/2011/layout/ConvergingText"/>
    <dgm:cxn modelId="{72FCF1DD-8AC9-40C2-9891-BABD96BA1A19}" type="presParOf" srcId="{C795FB5B-79B4-4142-AAC0-C72A9301A86C}" destId="{BE25A188-EF59-428D-9DB6-2F147F4EF43E}" srcOrd="0" destOrd="0" presId="urn:microsoft.com/office/officeart/2011/layout/ConvergingText"/>
    <dgm:cxn modelId="{4FBA8DE8-13DE-40D4-9C0C-D9BABC4E1157}" type="presParOf" srcId="{BE25A188-EF59-428D-9DB6-2F147F4EF43E}" destId="{B183408E-DC27-4371-9981-BC4970A51345}" srcOrd="0" destOrd="0" presId="urn:microsoft.com/office/officeart/2011/layout/ConvergingText"/>
    <dgm:cxn modelId="{38C2857B-B222-4509-A546-C41192E092AE}" type="presParOf" srcId="{BE25A188-EF59-428D-9DB6-2F147F4EF43E}" destId="{F34BA2E4-BD94-41EB-BB2A-B2DAA6B2E4FE}" srcOrd="1" destOrd="0" presId="urn:microsoft.com/office/officeart/2011/layout/ConvergingText"/>
    <dgm:cxn modelId="{7198F977-2F98-4940-BC6E-D7D18DEB9338}" type="presParOf" srcId="{BE25A188-EF59-428D-9DB6-2F147F4EF43E}" destId="{06891338-E6EE-40F2-8C81-6D68B054B43D}" srcOrd="2" destOrd="0" presId="urn:microsoft.com/office/officeart/2011/layout/ConvergingText"/>
    <dgm:cxn modelId="{9BE5D7C4-9F6C-47D5-BCAF-F3804D6A2A64}" type="presParOf" srcId="{BE25A188-EF59-428D-9DB6-2F147F4EF43E}" destId="{B5DEDFC5-58D2-4915-915E-DAB0095BB8B5}" srcOrd="3" destOrd="0" presId="urn:microsoft.com/office/officeart/2011/layout/ConvergingText"/>
    <dgm:cxn modelId="{DDCEA731-616F-45DF-93FE-CB081E3551D4}" type="presParOf" srcId="{BE25A188-EF59-428D-9DB6-2F147F4EF43E}" destId="{03C250AC-7465-439D-B761-10A387CC7DC6}" srcOrd="4" destOrd="0" presId="urn:microsoft.com/office/officeart/2011/layout/ConvergingText"/>
    <dgm:cxn modelId="{5AF33875-DFE6-49CC-87C4-3BD4D0D31E27}" type="presParOf" srcId="{BE25A188-EF59-428D-9DB6-2F147F4EF43E}" destId="{42A3E4D3-10E1-4AC7-B43C-A12CA9B11A35}" srcOrd="5" destOrd="0" presId="urn:microsoft.com/office/officeart/2011/layout/ConvergingText"/>
    <dgm:cxn modelId="{0329A51E-E17B-4B8F-B066-3628ECA29C0B}" type="presParOf" srcId="{BE25A188-EF59-428D-9DB6-2F147F4EF43E}" destId="{F3C56E66-A6A6-4262-BA20-CE3251387D41}" srcOrd="6" destOrd="0" presId="urn:microsoft.com/office/officeart/2011/layout/ConvergingText"/>
    <dgm:cxn modelId="{23C9B582-8B51-45D0-8AE8-78AC6A68F139}" type="presParOf" srcId="{BE25A188-EF59-428D-9DB6-2F147F4EF43E}" destId="{ED9CA52B-9FEC-4938-85E0-7EE30BF458DE}" srcOrd="7" destOrd="0" presId="urn:microsoft.com/office/officeart/2011/layout/ConvergingText"/>
    <dgm:cxn modelId="{977B54E8-0B3C-4609-BCB1-BCC62FC089F8}" type="presParOf" srcId="{BE25A188-EF59-428D-9DB6-2F147F4EF43E}" destId="{1B7E10FC-C760-4E67-BF6A-F26A74643832}" srcOrd="8" destOrd="0" presId="urn:microsoft.com/office/officeart/2011/layout/ConvergingText"/>
    <dgm:cxn modelId="{B90E4BE7-ED5A-41F3-9A48-E2C135FD30C5}" type="presParOf" srcId="{BE25A188-EF59-428D-9DB6-2F147F4EF43E}" destId="{35C4CB15-1F52-466E-BAB9-ACA9AFF70505}" srcOrd="9" destOrd="0" presId="urn:microsoft.com/office/officeart/2011/layout/ConvergingText"/>
    <dgm:cxn modelId="{69028B4E-F67E-4D6B-A90D-5D3221F99A17}" type="presParOf" srcId="{BE25A188-EF59-428D-9DB6-2F147F4EF43E}" destId="{ECB7D1C0-9D89-41A7-9556-03E498504440}" srcOrd="10" destOrd="0" presId="urn:microsoft.com/office/officeart/2011/layout/ConvergingText"/>
    <dgm:cxn modelId="{B1498733-1A13-4504-A487-6CDE37561C10}" type="presParOf" srcId="{BE25A188-EF59-428D-9DB6-2F147F4EF43E}" destId="{6DB8C603-2B1B-4388-AA2D-95FE9672C6FD}" srcOrd="11" destOrd="0" presId="urn:microsoft.com/office/officeart/2011/layout/ConvergingText"/>
    <dgm:cxn modelId="{C09D9B15-C326-40A3-B5AC-6A7B2A46196C}" type="presParOf" srcId="{BE25A188-EF59-428D-9DB6-2F147F4EF43E}" destId="{8CA6DE87-B50E-48B3-B736-6A46210D4457}" srcOrd="12" destOrd="0" presId="urn:microsoft.com/office/officeart/2011/layout/ConvergingText"/>
    <dgm:cxn modelId="{0E6E8B9A-048E-441C-8906-37DE72DF4DE3}" type="presParOf" srcId="{BE25A188-EF59-428D-9DB6-2F147F4EF43E}" destId="{AC787861-34B7-4B5A-8F1C-3F34A59D1EC6}" srcOrd="13" destOrd="0" presId="urn:microsoft.com/office/officeart/2011/layout/ConvergingText"/>
    <dgm:cxn modelId="{57FC125C-95B3-4899-828D-BC9C6B0AABA3}" type="presParOf" srcId="{BE25A188-EF59-428D-9DB6-2F147F4EF43E}" destId="{79894543-9A5E-452E-85C2-C604C59A563F}" srcOrd="14" destOrd="0" presId="urn:microsoft.com/office/officeart/2011/layout/ConvergingText"/>
    <dgm:cxn modelId="{14AA1C5C-0FC7-4BAD-85DE-C23666D0F9EF}" type="presParOf" srcId="{BE25A188-EF59-428D-9DB6-2F147F4EF43E}" destId="{5F7708AC-269D-438E-B50D-053DDC91C389}" srcOrd="15" destOrd="0" presId="urn:microsoft.com/office/officeart/2011/layout/ConvergingText"/>
    <dgm:cxn modelId="{AECB1299-4386-48B7-B611-EC2A731BE0EC}" type="presParOf" srcId="{BE25A188-EF59-428D-9DB6-2F147F4EF43E}" destId="{C3519F0D-701E-4954-8355-F1F9766C92D3}" srcOrd="16" destOrd="0" presId="urn:microsoft.com/office/officeart/2011/layout/ConvergingText"/>
    <dgm:cxn modelId="{DB11206D-EF90-43ED-9A9D-C191634092AF}" type="presParOf" srcId="{BE25A188-EF59-428D-9DB6-2F147F4EF43E}" destId="{5CFDDA7D-911E-4980-B7D2-47ECBA5A5AAA}" srcOrd="17" destOrd="0" presId="urn:microsoft.com/office/officeart/2011/layout/ConvergingText"/>
    <dgm:cxn modelId="{3D1C1F30-AD61-4FCC-BBB9-9D5F5FCED1CE}" type="presParOf" srcId="{BE25A188-EF59-428D-9DB6-2F147F4EF43E}" destId="{E5F5EF5F-04EE-46B3-A449-98B319F55C9A}" srcOrd="18" destOrd="0" presId="urn:microsoft.com/office/officeart/2011/layout/ConvergingText"/>
    <dgm:cxn modelId="{A2674F89-0ACA-4339-84C8-81B5176196CF}" type="presParOf" srcId="{BE25A188-EF59-428D-9DB6-2F147F4EF43E}" destId="{495A9591-F455-4D43-8459-21963BE892C9}" srcOrd="19" destOrd="0" presId="urn:microsoft.com/office/officeart/2011/layout/ConvergingText"/>
    <dgm:cxn modelId="{F679526D-0C56-49CB-8542-37BA5E2D33C5}" type="presParOf" srcId="{BE25A188-EF59-428D-9DB6-2F147F4EF43E}" destId="{C7904693-1E46-490C-AADA-B4D98F97CD3D}" srcOrd="20" destOrd="0" presId="urn:microsoft.com/office/officeart/2011/layout/ConvergingText"/>
    <dgm:cxn modelId="{2D73377F-E44C-4B0F-92B2-3A21D43AE2EB}" type="presParOf" srcId="{BE25A188-EF59-428D-9DB6-2F147F4EF43E}" destId="{E9FEC693-40C2-48CD-8627-E62675845475}" srcOrd="21" destOrd="0" presId="urn:microsoft.com/office/officeart/2011/layout/ConvergingText"/>
    <dgm:cxn modelId="{3669B222-F44A-410B-A0E2-FEE0AE182E37}" type="presParOf" srcId="{BE25A188-EF59-428D-9DB6-2F147F4EF43E}" destId="{CDC020FD-7E5B-4ADC-B887-2FD0B8119DC1}" srcOrd="22" destOrd="0" presId="urn:microsoft.com/office/officeart/2011/layout/ConvergingText"/>
    <dgm:cxn modelId="{79AAFED9-0B5A-4A15-9624-DFB1A9EBB120}" type="presParOf" srcId="{BE25A188-EF59-428D-9DB6-2F147F4EF43E}" destId="{CE342351-63C1-4C2E-8AAE-CA1E215884F1}" srcOrd="23" destOrd="0" presId="urn:microsoft.com/office/officeart/2011/layout/ConvergingText"/>
    <dgm:cxn modelId="{F60C6F9A-15CC-496F-865F-F56E2B618F80}" type="presParOf" srcId="{BE25A188-EF59-428D-9DB6-2F147F4EF43E}" destId="{27ACE95F-C825-444B-A043-5493D79B9198}" srcOrd="24" destOrd="0" presId="urn:microsoft.com/office/officeart/2011/layout/ConvergingText"/>
    <dgm:cxn modelId="{FA8226E3-39A7-426C-8E30-D93CBD910997}" type="presParOf" srcId="{BE25A188-EF59-428D-9DB6-2F147F4EF43E}" destId="{ADD3C574-0A2C-4CC2-828C-DA7C6DAE5586}" srcOrd="25" destOrd="0" presId="urn:microsoft.com/office/officeart/2011/layout/ConvergingText"/>
    <dgm:cxn modelId="{251A3E66-6C53-4118-8F66-03EF1CD68189}" type="presParOf" srcId="{BE25A188-EF59-428D-9DB6-2F147F4EF43E}" destId="{6C4B2FD7-F7F0-4096-A06A-D4A6FEB8ED97}" srcOrd="26" destOrd="0" presId="urn:microsoft.com/office/officeart/2011/layout/ConvergingText"/>
    <dgm:cxn modelId="{0E23061B-3853-4548-8B7A-9F885F001966}" type="presParOf" srcId="{BE25A188-EF59-428D-9DB6-2F147F4EF43E}" destId="{AA11127C-8D89-42F2-94D1-7031755D943D}" srcOrd="27" destOrd="0" presId="urn:microsoft.com/office/officeart/2011/layout/ConvergingText"/>
    <dgm:cxn modelId="{36FC8750-FA7B-47EA-B8C6-F9D3AEDDAEC3}" type="presParOf" srcId="{BE25A188-EF59-428D-9DB6-2F147F4EF43E}" destId="{450D877D-1A79-4BEA-9595-2D6CC57BEF4B}" srcOrd="28" destOrd="0" presId="urn:microsoft.com/office/officeart/2011/layout/ConvergingText"/>
    <dgm:cxn modelId="{07CF79BF-DB63-48AF-9D61-AE488A77AAFD}" type="presParOf" srcId="{BE25A188-EF59-428D-9DB6-2F147F4EF43E}" destId="{865777DB-F373-4F6A-ACD1-3E272ED4E786}" srcOrd="29" destOrd="0" presId="urn:microsoft.com/office/officeart/2011/layout/ConvergingText"/>
    <dgm:cxn modelId="{C5C3E728-81E7-48C4-8EF3-C5843657DA50}" type="presParOf" srcId="{BE25A188-EF59-428D-9DB6-2F147F4EF43E}" destId="{4889D094-0BA8-4E14-A7D1-961F6FFADDE6}" srcOrd="30" destOrd="0" presId="urn:microsoft.com/office/officeart/2011/layout/ConvergingText"/>
    <dgm:cxn modelId="{FD284961-2603-474B-AF5D-120443D6BA3C}" type="presParOf" srcId="{BE25A188-EF59-428D-9DB6-2F147F4EF43E}" destId="{F2387CB2-ADCE-4D84-86A7-2343CE740194}" srcOrd="31" destOrd="0" presId="urn:microsoft.com/office/officeart/2011/layout/ConvergingText"/>
    <dgm:cxn modelId="{4BE33F71-DA59-4785-8499-62FF71E0AFD7}" type="presParOf" srcId="{BE25A188-EF59-428D-9DB6-2F147F4EF43E}" destId="{14838916-522D-49F1-AD05-A26499144AB6}" srcOrd="32" destOrd="0" presId="urn:microsoft.com/office/officeart/2011/layout/ConvergingText"/>
    <dgm:cxn modelId="{D7575F19-CC27-425B-9BD6-8B07FE4F4E87}" type="presParOf" srcId="{BE25A188-EF59-428D-9DB6-2F147F4EF43E}" destId="{DD72ABBA-008D-44B8-A11C-465D8E77FDFA}" srcOrd="33" destOrd="0" presId="urn:microsoft.com/office/officeart/2011/layout/ConvergingText"/>
    <dgm:cxn modelId="{8BC358BA-C27A-4B9A-BCB2-1B2DB083E50E}" type="presParOf" srcId="{BE25A188-EF59-428D-9DB6-2F147F4EF43E}" destId="{E1D7FF44-62A6-4ABF-91D8-4EF428594593}" srcOrd="34" destOrd="0" presId="urn:microsoft.com/office/officeart/2011/layout/ConvergingText"/>
    <dgm:cxn modelId="{B18D0987-DC72-428A-A138-4E665B3D6AA5}" type="presParOf" srcId="{BE25A188-EF59-428D-9DB6-2F147F4EF43E}" destId="{039F9C09-CED9-4E87-AFB5-5411A6954016}" srcOrd="35" destOrd="0" presId="urn:microsoft.com/office/officeart/2011/layout/ConvergingText"/>
    <dgm:cxn modelId="{60E55FFD-625E-4B9D-8868-DB66F03940A5}" type="presParOf" srcId="{BE25A188-EF59-428D-9DB6-2F147F4EF43E}" destId="{429282A7-7597-4A97-A38E-0FAE53B3A39F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D21BA68-CE39-404F-8D25-BFC664AE7B31}" type="doc">
      <dgm:prSet loTypeId="urn:microsoft.com/office/officeart/2005/8/layout/radial6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DA3A7B5-3758-4F4B-8570-88B76B66D554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اعتماد</a:t>
          </a:r>
          <a:endParaRPr lang="en-US" dirty="0">
            <a:cs typeface="B Koodak" panose="00000700000000000000" pitchFamily="2" charset="-78"/>
          </a:endParaRPr>
        </a:p>
      </dgm:t>
    </dgm:pt>
    <dgm:pt modelId="{05664B10-C517-43AC-B047-02C3CA5EFD97}" type="parTrans" cxnId="{452D627F-7394-46D7-829B-5EE2612C2C4A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70FE7DB0-BD24-4618-BBAF-9301939785D9}" type="sibTrans" cxnId="{452D627F-7394-46D7-829B-5EE2612C2C4A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1E67EB09-ACEA-4B0E-9492-0E0C97F998FC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اخلاق</a:t>
          </a:r>
          <a:endParaRPr lang="en-US" dirty="0">
            <a:cs typeface="B Koodak" panose="00000700000000000000" pitchFamily="2" charset="-78"/>
          </a:endParaRPr>
        </a:p>
      </dgm:t>
    </dgm:pt>
    <dgm:pt modelId="{5C3916F4-9EC5-4206-9368-3B58F9253790}" type="parTrans" cxnId="{1565F790-8B86-4667-AC04-EDD1362BABE5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93820E01-839D-4609-A184-C207F2CCB315}" type="sibTrans" cxnId="{1565F790-8B86-4667-AC04-EDD1362BABE5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62D159E9-9ADD-483D-A95D-C64DC5B45FC7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صداقت</a:t>
          </a:r>
          <a:endParaRPr lang="en-US" dirty="0">
            <a:cs typeface="B Koodak" panose="00000700000000000000" pitchFamily="2" charset="-78"/>
          </a:endParaRPr>
        </a:p>
      </dgm:t>
    </dgm:pt>
    <dgm:pt modelId="{0E143482-33F2-4B46-8EA6-4D1DA736E1E3}" type="parTrans" cxnId="{AE1BF268-BFA1-4A37-8D1E-B2EA3AD27926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81A8C7C4-9C24-40CE-BD4F-BDBB460B1268}" type="sibTrans" cxnId="{AE1BF268-BFA1-4A37-8D1E-B2EA3AD27926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7D48F613-73F9-4D6B-B2B1-8E1212A6F416}">
      <dgm:prSet phldrT="[Text]"/>
      <dgm:spPr/>
      <dgm:t>
        <a:bodyPr/>
        <a:lstStyle/>
        <a:p>
          <a:r>
            <a:rPr lang="fa-IR" dirty="0">
              <a:cs typeface="B Koodak" panose="00000700000000000000" pitchFamily="2" charset="-78"/>
            </a:rPr>
            <a:t>شفافیت</a:t>
          </a:r>
          <a:endParaRPr lang="en-US" dirty="0">
            <a:cs typeface="B Koodak" panose="00000700000000000000" pitchFamily="2" charset="-78"/>
          </a:endParaRPr>
        </a:p>
      </dgm:t>
    </dgm:pt>
    <dgm:pt modelId="{1BFF475B-E888-485E-8734-3148F0402E56}" type="parTrans" cxnId="{1B2F9579-4852-485F-9C46-1BB808947886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E2D302A0-F6EE-4321-8297-AB487CD75BBB}" type="sibTrans" cxnId="{1B2F9579-4852-485F-9C46-1BB808947886}">
      <dgm:prSet/>
      <dgm:spPr/>
      <dgm:t>
        <a:bodyPr/>
        <a:lstStyle/>
        <a:p>
          <a:endParaRPr lang="en-US">
            <a:cs typeface="B Koodak" panose="00000700000000000000" pitchFamily="2" charset="-78"/>
          </a:endParaRPr>
        </a:p>
      </dgm:t>
    </dgm:pt>
    <dgm:pt modelId="{C4BA1A83-EF51-44C3-93D4-39FC784BAD64}" type="pres">
      <dgm:prSet presAssocID="{6D21BA68-CE39-404F-8D25-BFC664AE7B31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62D3C88-BBD5-42C6-B943-D75D2AA167DB}" type="pres">
      <dgm:prSet presAssocID="{5DA3A7B5-3758-4F4B-8570-88B76B66D554}" presName="centerShape" presStyleLbl="node0" presStyleIdx="0" presStyleCnt="1" custScaleX="120480" custScaleY="118187"/>
      <dgm:spPr/>
    </dgm:pt>
    <dgm:pt modelId="{DCCCA1C8-39BC-45F5-9078-EC0144AF03E1}" type="pres">
      <dgm:prSet presAssocID="{1E67EB09-ACEA-4B0E-9492-0E0C97F998FC}" presName="node" presStyleLbl="node1" presStyleIdx="0" presStyleCnt="3" custScaleX="119448" custScaleY="117486">
        <dgm:presLayoutVars>
          <dgm:bulletEnabled val="1"/>
        </dgm:presLayoutVars>
      </dgm:prSet>
      <dgm:spPr/>
    </dgm:pt>
    <dgm:pt modelId="{4C879C4E-9AC1-4B1A-B802-9832E61F3BFE}" type="pres">
      <dgm:prSet presAssocID="{1E67EB09-ACEA-4B0E-9492-0E0C97F998FC}" presName="dummy" presStyleCnt="0"/>
      <dgm:spPr/>
    </dgm:pt>
    <dgm:pt modelId="{B8628F2B-5503-4EEA-9AF2-428A38F8A099}" type="pres">
      <dgm:prSet presAssocID="{93820E01-839D-4609-A184-C207F2CCB315}" presName="sibTrans" presStyleLbl="sibTrans2D1" presStyleIdx="0" presStyleCnt="3"/>
      <dgm:spPr/>
    </dgm:pt>
    <dgm:pt modelId="{726F2BEF-FAE3-44EA-8289-79E93FD8D741}" type="pres">
      <dgm:prSet presAssocID="{62D159E9-9ADD-483D-A95D-C64DC5B45FC7}" presName="node" presStyleLbl="node1" presStyleIdx="1" presStyleCnt="3" custScaleX="119448" custScaleY="117486">
        <dgm:presLayoutVars>
          <dgm:bulletEnabled val="1"/>
        </dgm:presLayoutVars>
      </dgm:prSet>
      <dgm:spPr/>
    </dgm:pt>
    <dgm:pt modelId="{1FF274AE-0F5E-4A58-BF08-B2F5720C6F64}" type="pres">
      <dgm:prSet presAssocID="{62D159E9-9ADD-483D-A95D-C64DC5B45FC7}" presName="dummy" presStyleCnt="0"/>
      <dgm:spPr/>
    </dgm:pt>
    <dgm:pt modelId="{8B22AC89-4225-46CE-81FA-F0FF9742554A}" type="pres">
      <dgm:prSet presAssocID="{81A8C7C4-9C24-40CE-BD4F-BDBB460B1268}" presName="sibTrans" presStyleLbl="sibTrans2D1" presStyleIdx="1" presStyleCnt="3"/>
      <dgm:spPr/>
    </dgm:pt>
    <dgm:pt modelId="{CDB0DAEF-D6AF-4AB8-B519-70BFAEE29E3B}" type="pres">
      <dgm:prSet presAssocID="{7D48F613-73F9-4D6B-B2B1-8E1212A6F416}" presName="node" presStyleLbl="node1" presStyleIdx="2" presStyleCnt="3" custScaleX="119448" custScaleY="117486">
        <dgm:presLayoutVars>
          <dgm:bulletEnabled val="1"/>
        </dgm:presLayoutVars>
      </dgm:prSet>
      <dgm:spPr/>
    </dgm:pt>
    <dgm:pt modelId="{7E5E22C9-FFF4-44D7-A220-EB23EAA71D28}" type="pres">
      <dgm:prSet presAssocID="{7D48F613-73F9-4D6B-B2B1-8E1212A6F416}" presName="dummy" presStyleCnt="0"/>
      <dgm:spPr/>
    </dgm:pt>
    <dgm:pt modelId="{51A460DC-E859-46C7-A01E-0FC0A4607040}" type="pres">
      <dgm:prSet presAssocID="{E2D302A0-F6EE-4321-8297-AB487CD75BBB}" presName="sibTrans" presStyleLbl="sibTrans2D1" presStyleIdx="2" presStyleCnt="3"/>
      <dgm:spPr/>
    </dgm:pt>
  </dgm:ptLst>
  <dgm:cxnLst>
    <dgm:cxn modelId="{9E37BB37-D009-41A9-9DB6-12B023CC30EC}" type="presOf" srcId="{5DA3A7B5-3758-4F4B-8570-88B76B66D554}" destId="{B62D3C88-BBD5-42C6-B943-D75D2AA167DB}" srcOrd="0" destOrd="0" presId="urn:microsoft.com/office/officeart/2005/8/layout/radial6"/>
    <dgm:cxn modelId="{AE1BF268-BFA1-4A37-8D1E-B2EA3AD27926}" srcId="{5DA3A7B5-3758-4F4B-8570-88B76B66D554}" destId="{62D159E9-9ADD-483D-A95D-C64DC5B45FC7}" srcOrd="1" destOrd="0" parTransId="{0E143482-33F2-4B46-8EA6-4D1DA736E1E3}" sibTransId="{81A8C7C4-9C24-40CE-BD4F-BDBB460B1268}"/>
    <dgm:cxn modelId="{8DF00379-A24E-4D1F-B87C-210E23470CBE}" type="presOf" srcId="{1E67EB09-ACEA-4B0E-9492-0E0C97F998FC}" destId="{DCCCA1C8-39BC-45F5-9078-EC0144AF03E1}" srcOrd="0" destOrd="0" presId="urn:microsoft.com/office/officeart/2005/8/layout/radial6"/>
    <dgm:cxn modelId="{03313559-B56F-490A-A88A-0EDB3AC883AF}" type="presOf" srcId="{81A8C7C4-9C24-40CE-BD4F-BDBB460B1268}" destId="{8B22AC89-4225-46CE-81FA-F0FF9742554A}" srcOrd="0" destOrd="0" presId="urn:microsoft.com/office/officeart/2005/8/layout/radial6"/>
    <dgm:cxn modelId="{1B2F9579-4852-485F-9C46-1BB808947886}" srcId="{5DA3A7B5-3758-4F4B-8570-88B76B66D554}" destId="{7D48F613-73F9-4D6B-B2B1-8E1212A6F416}" srcOrd="2" destOrd="0" parTransId="{1BFF475B-E888-485E-8734-3148F0402E56}" sibTransId="{E2D302A0-F6EE-4321-8297-AB487CD75BBB}"/>
    <dgm:cxn modelId="{452D627F-7394-46D7-829B-5EE2612C2C4A}" srcId="{6D21BA68-CE39-404F-8D25-BFC664AE7B31}" destId="{5DA3A7B5-3758-4F4B-8570-88B76B66D554}" srcOrd="0" destOrd="0" parTransId="{05664B10-C517-43AC-B047-02C3CA5EFD97}" sibTransId="{70FE7DB0-BD24-4618-BBAF-9301939785D9}"/>
    <dgm:cxn modelId="{DFF5AA8F-583D-423F-99B3-9A261D19C129}" type="presOf" srcId="{7D48F613-73F9-4D6B-B2B1-8E1212A6F416}" destId="{CDB0DAEF-D6AF-4AB8-B519-70BFAEE29E3B}" srcOrd="0" destOrd="0" presId="urn:microsoft.com/office/officeart/2005/8/layout/radial6"/>
    <dgm:cxn modelId="{1565F790-8B86-4667-AC04-EDD1362BABE5}" srcId="{5DA3A7B5-3758-4F4B-8570-88B76B66D554}" destId="{1E67EB09-ACEA-4B0E-9492-0E0C97F998FC}" srcOrd="0" destOrd="0" parTransId="{5C3916F4-9EC5-4206-9368-3B58F9253790}" sibTransId="{93820E01-839D-4609-A184-C207F2CCB315}"/>
    <dgm:cxn modelId="{BC30A5AE-AF7F-4623-A5F4-4BD3FE236397}" type="presOf" srcId="{E2D302A0-F6EE-4321-8297-AB487CD75BBB}" destId="{51A460DC-E859-46C7-A01E-0FC0A4607040}" srcOrd="0" destOrd="0" presId="urn:microsoft.com/office/officeart/2005/8/layout/radial6"/>
    <dgm:cxn modelId="{34CE35C5-4293-42FD-B411-DD9604654EC7}" type="presOf" srcId="{62D159E9-9ADD-483D-A95D-C64DC5B45FC7}" destId="{726F2BEF-FAE3-44EA-8289-79E93FD8D741}" srcOrd="0" destOrd="0" presId="urn:microsoft.com/office/officeart/2005/8/layout/radial6"/>
    <dgm:cxn modelId="{51732BE4-E630-4FF5-943B-E2CD4DDD3AA4}" type="presOf" srcId="{6D21BA68-CE39-404F-8D25-BFC664AE7B31}" destId="{C4BA1A83-EF51-44C3-93D4-39FC784BAD64}" srcOrd="0" destOrd="0" presId="urn:microsoft.com/office/officeart/2005/8/layout/radial6"/>
    <dgm:cxn modelId="{422AB6E5-CF94-453E-83A8-E056C8721155}" type="presOf" srcId="{93820E01-839D-4609-A184-C207F2CCB315}" destId="{B8628F2B-5503-4EEA-9AF2-428A38F8A099}" srcOrd="0" destOrd="0" presId="urn:microsoft.com/office/officeart/2005/8/layout/radial6"/>
    <dgm:cxn modelId="{8C5D7726-86E2-4B4F-9603-39AD3637B994}" type="presParOf" srcId="{C4BA1A83-EF51-44C3-93D4-39FC784BAD64}" destId="{B62D3C88-BBD5-42C6-B943-D75D2AA167DB}" srcOrd="0" destOrd="0" presId="urn:microsoft.com/office/officeart/2005/8/layout/radial6"/>
    <dgm:cxn modelId="{FBD4CCA3-2C0F-4CEF-A915-C800A11BD551}" type="presParOf" srcId="{C4BA1A83-EF51-44C3-93D4-39FC784BAD64}" destId="{DCCCA1C8-39BC-45F5-9078-EC0144AF03E1}" srcOrd="1" destOrd="0" presId="urn:microsoft.com/office/officeart/2005/8/layout/radial6"/>
    <dgm:cxn modelId="{B236A373-8362-47A8-A47E-F55CA174FBCC}" type="presParOf" srcId="{C4BA1A83-EF51-44C3-93D4-39FC784BAD64}" destId="{4C879C4E-9AC1-4B1A-B802-9832E61F3BFE}" srcOrd="2" destOrd="0" presId="urn:microsoft.com/office/officeart/2005/8/layout/radial6"/>
    <dgm:cxn modelId="{EB1580A8-D32B-4126-86AE-DDCA4EC31F5C}" type="presParOf" srcId="{C4BA1A83-EF51-44C3-93D4-39FC784BAD64}" destId="{B8628F2B-5503-4EEA-9AF2-428A38F8A099}" srcOrd="3" destOrd="0" presId="urn:microsoft.com/office/officeart/2005/8/layout/radial6"/>
    <dgm:cxn modelId="{6B63AECC-92EC-48F3-8B7A-1657C7F2648F}" type="presParOf" srcId="{C4BA1A83-EF51-44C3-93D4-39FC784BAD64}" destId="{726F2BEF-FAE3-44EA-8289-79E93FD8D741}" srcOrd="4" destOrd="0" presId="urn:microsoft.com/office/officeart/2005/8/layout/radial6"/>
    <dgm:cxn modelId="{19B4A0BF-FB6C-409D-BDA2-E2829D2FE730}" type="presParOf" srcId="{C4BA1A83-EF51-44C3-93D4-39FC784BAD64}" destId="{1FF274AE-0F5E-4A58-BF08-B2F5720C6F64}" srcOrd="5" destOrd="0" presId="urn:microsoft.com/office/officeart/2005/8/layout/radial6"/>
    <dgm:cxn modelId="{5A2D37A4-DD73-40CD-A9E7-755833107A1E}" type="presParOf" srcId="{C4BA1A83-EF51-44C3-93D4-39FC784BAD64}" destId="{8B22AC89-4225-46CE-81FA-F0FF9742554A}" srcOrd="6" destOrd="0" presId="urn:microsoft.com/office/officeart/2005/8/layout/radial6"/>
    <dgm:cxn modelId="{330B810C-A37E-4C0A-A5DF-0D4C2E50E9B4}" type="presParOf" srcId="{C4BA1A83-EF51-44C3-93D4-39FC784BAD64}" destId="{CDB0DAEF-D6AF-4AB8-B519-70BFAEE29E3B}" srcOrd="7" destOrd="0" presId="urn:microsoft.com/office/officeart/2005/8/layout/radial6"/>
    <dgm:cxn modelId="{86CEA8B6-9664-4C1C-8453-EA9038FCBCEA}" type="presParOf" srcId="{C4BA1A83-EF51-44C3-93D4-39FC784BAD64}" destId="{7E5E22C9-FFF4-44D7-A220-EB23EAA71D28}" srcOrd="8" destOrd="0" presId="urn:microsoft.com/office/officeart/2005/8/layout/radial6"/>
    <dgm:cxn modelId="{CC34935E-572B-4779-89B6-3C1AAD8E43C6}" type="presParOf" srcId="{C4BA1A83-EF51-44C3-93D4-39FC784BAD64}" destId="{51A460DC-E859-46C7-A01E-0FC0A4607040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0A4D82B-4A4A-470F-8835-7817BBC8044D}" type="doc">
      <dgm:prSet loTypeId="urn:microsoft.com/office/officeart/2005/8/layout/cycle4" loCatId="matrix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54361DE-24B6-4372-94A8-BDA746608167}">
      <dgm:prSet phldrT="[Text]"/>
      <dgm:spPr/>
      <dgm:t>
        <a:bodyPr/>
        <a:lstStyle/>
        <a:p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جذب نامناسب نیرو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9C08B2AA-A9D3-4204-9A19-4F2825F7462E}" type="parTrans" cxnId="{782A98DA-C8B0-4311-9C2E-E4AFBEAE91A0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058E5B6D-D3E8-4425-924A-EC43A9DAF101}" type="sibTrans" cxnId="{782A98DA-C8B0-4311-9C2E-E4AFBEAE91A0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037314A5-AED0-45B6-A066-CA7DF19ECDC4}">
      <dgm:prSet phldrT="[Text]"/>
      <dgm:spPr/>
      <dgm:t>
        <a:bodyPr/>
        <a:lstStyle/>
        <a:p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انسجام مدیریتی پایین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00D087BA-A293-4D61-B067-7DA3D05A96FD}" type="parTrans" cxnId="{5231D991-0097-4E95-9AA4-CE90A1FA3796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80AF9C91-1ABD-4F07-B0CA-40C1BD36DD18}" type="sibTrans" cxnId="{5231D991-0097-4E95-9AA4-CE90A1FA3796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D5CCF594-B37C-4A6A-97F7-57099F90F08C}">
      <dgm:prSet phldrT="[Text]"/>
      <dgm:spPr/>
      <dgm:t>
        <a:bodyPr/>
        <a:lstStyle/>
        <a:p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نظارت ضعیف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49CA43B2-9C5D-43F0-90B6-DB471B8B0461}" type="parTrans" cxnId="{01A40A59-C561-4FFA-AB31-DAAC6F001224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C2A6D298-3AB6-466A-8DB1-CECE9C75E181}" type="sibTrans" cxnId="{01A40A59-C561-4FFA-AB31-DAAC6F001224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4AF57128-AE1E-4A9F-B4BF-41C5B98D5646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شخصیت نامناسب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C9F72869-2E24-46CA-A75F-4FA58CE04C0E}" type="parTrans" cxnId="{ABE039F3-7422-4245-ACC8-FDAE7F150F66}">
      <dgm:prSet/>
      <dgm:spPr/>
      <dgm:t>
        <a:bodyPr/>
        <a:lstStyle/>
        <a:p>
          <a:endParaRPr lang="en-US"/>
        </a:p>
      </dgm:t>
    </dgm:pt>
    <dgm:pt modelId="{E9D021CF-63CD-4C5F-A53A-968188B80F16}" type="sibTrans" cxnId="{ABE039F3-7422-4245-ACC8-FDAE7F150F66}">
      <dgm:prSet/>
      <dgm:spPr/>
      <dgm:t>
        <a:bodyPr/>
        <a:lstStyle/>
        <a:p>
          <a:endParaRPr lang="en-US"/>
        </a:p>
      </dgm:t>
    </dgm:pt>
    <dgm:pt modelId="{D7E0C20E-2911-4254-8D2C-9676BC1E5323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عدم تناسب فرد با شغل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BB1B3403-5882-4D45-8135-4931EACFA403}" type="parTrans" cxnId="{313F47B2-8A3E-4E76-96F9-FF0E97412E87}">
      <dgm:prSet/>
      <dgm:spPr/>
      <dgm:t>
        <a:bodyPr/>
        <a:lstStyle/>
        <a:p>
          <a:endParaRPr lang="en-US"/>
        </a:p>
      </dgm:t>
    </dgm:pt>
    <dgm:pt modelId="{E2B508B1-8CDD-4971-8EBA-5D33C0FC38EA}" type="sibTrans" cxnId="{313F47B2-8A3E-4E76-96F9-FF0E97412E87}">
      <dgm:prSet/>
      <dgm:spPr/>
      <dgm:t>
        <a:bodyPr/>
        <a:lstStyle/>
        <a:p>
          <a:endParaRPr lang="en-US"/>
        </a:p>
      </dgm:t>
    </dgm:pt>
    <dgm:pt modelId="{7770A39C-3ED7-42A7-BA62-99187D87A769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نبود اعتماد (اخلاق، صداقت و شفافیت)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6D0F65E2-B284-4E8F-9010-E898A99ECF47}" type="parTrans" cxnId="{BB326FBA-8604-4F6A-B2D7-31ED66A497C6}">
      <dgm:prSet/>
      <dgm:spPr/>
      <dgm:t>
        <a:bodyPr/>
        <a:lstStyle/>
        <a:p>
          <a:endParaRPr lang="en-US"/>
        </a:p>
      </dgm:t>
    </dgm:pt>
    <dgm:pt modelId="{773342EA-9A96-4B31-B32B-7679B26ECD49}" type="sibTrans" cxnId="{BB326FBA-8604-4F6A-B2D7-31ED66A497C6}">
      <dgm:prSet/>
      <dgm:spPr/>
      <dgm:t>
        <a:bodyPr/>
        <a:lstStyle/>
        <a:p>
          <a:endParaRPr lang="en-US"/>
        </a:p>
      </dgm:t>
    </dgm:pt>
    <dgm:pt modelId="{6EAC8A01-4582-4E64-B99B-8E007F97BE13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نامشخص بودن هدف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EF59A9A3-4792-4633-B724-C85EB2F193C3}" type="parTrans" cxnId="{F92EA67D-5837-489D-AF79-F7B261FBD66A}">
      <dgm:prSet/>
      <dgm:spPr/>
      <dgm:t>
        <a:bodyPr/>
        <a:lstStyle/>
        <a:p>
          <a:endParaRPr lang="en-US"/>
        </a:p>
      </dgm:t>
    </dgm:pt>
    <dgm:pt modelId="{371E5803-016E-4709-B86D-66101AFE849B}" type="sibTrans" cxnId="{F92EA67D-5837-489D-AF79-F7B261FBD66A}">
      <dgm:prSet/>
      <dgm:spPr/>
      <dgm:t>
        <a:bodyPr/>
        <a:lstStyle/>
        <a:p>
          <a:endParaRPr lang="en-US"/>
        </a:p>
      </dgm:t>
    </dgm:pt>
    <dgm:pt modelId="{2028DE2D-1F1A-4EDD-9FA2-598947A52110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جبران خدمات نامناسب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0F647127-4AF8-4DB1-8469-AC149F1ED050}" type="parTrans" cxnId="{4BBECC6F-4591-4628-9B17-FDFF1842DB86}">
      <dgm:prSet/>
      <dgm:spPr/>
      <dgm:t>
        <a:bodyPr/>
        <a:lstStyle/>
        <a:p>
          <a:endParaRPr lang="en-US"/>
        </a:p>
      </dgm:t>
    </dgm:pt>
    <dgm:pt modelId="{C61A5763-B734-4F23-B122-FEDBEC7D7468}" type="sibTrans" cxnId="{4BBECC6F-4591-4628-9B17-FDFF1842DB86}">
      <dgm:prSet/>
      <dgm:spPr/>
      <dgm:t>
        <a:bodyPr/>
        <a:lstStyle/>
        <a:p>
          <a:endParaRPr lang="en-US"/>
        </a:p>
      </dgm:t>
    </dgm:pt>
    <dgm:pt modelId="{868DA4E7-F4C7-4DAE-8C4D-304813747910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نبود تشویق و حقوق و مزایای پایین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49EEC5C0-A829-4B5F-9E30-627DBB50F570}" type="parTrans" cxnId="{C5CB8324-E683-44BE-AFA3-4EFF0FAF8F73}">
      <dgm:prSet/>
      <dgm:spPr/>
      <dgm:t>
        <a:bodyPr/>
        <a:lstStyle/>
        <a:p>
          <a:endParaRPr lang="en-US"/>
        </a:p>
      </dgm:t>
    </dgm:pt>
    <dgm:pt modelId="{1750BD76-2254-44D8-8859-E596EE8B0886}" type="sibTrans" cxnId="{C5CB8324-E683-44BE-AFA3-4EFF0FAF8F73}">
      <dgm:prSet/>
      <dgm:spPr/>
      <dgm:t>
        <a:bodyPr/>
        <a:lstStyle/>
        <a:p>
          <a:endParaRPr lang="en-US"/>
        </a:p>
      </dgm:t>
    </dgm:pt>
    <dgm:pt modelId="{15680BFC-EF1A-4D0E-9746-8EF78AFD98E7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تبعیض در توزیع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D21DF9B6-A687-4FF5-BA9C-585A2D4774F8}" type="parTrans" cxnId="{55B664CA-B137-4160-B99C-48C6066DF30C}">
      <dgm:prSet/>
      <dgm:spPr/>
      <dgm:t>
        <a:bodyPr/>
        <a:lstStyle/>
        <a:p>
          <a:endParaRPr lang="en-US"/>
        </a:p>
      </dgm:t>
    </dgm:pt>
    <dgm:pt modelId="{7DD76EB9-EA38-448F-949C-F7E72FB06DED}" type="sibTrans" cxnId="{55B664CA-B137-4160-B99C-48C6066DF30C}">
      <dgm:prSet/>
      <dgm:spPr/>
      <dgm:t>
        <a:bodyPr/>
        <a:lstStyle/>
        <a:p>
          <a:endParaRPr lang="en-US"/>
        </a:p>
      </dgm:t>
    </dgm:pt>
    <dgm:pt modelId="{0D40549A-9B22-4771-82D3-7136B66BACAD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شاخصهای نامناسب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8DD676C1-142D-4765-AD0C-D2A69AB1F369}" type="parTrans" cxnId="{AC27FFC5-06BF-42E5-B180-EDBE2675AC92}">
      <dgm:prSet/>
      <dgm:spPr/>
      <dgm:t>
        <a:bodyPr/>
        <a:lstStyle/>
        <a:p>
          <a:endParaRPr lang="en-US"/>
        </a:p>
      </dgm:t>
    </dgm:pt>
    <dgm:pt modelId="{69846743-980F-4CCE-9C54-110AF29F5D8C}" type="sibTrans" cxnId="{AC27FFC5-06BF-42E5-B180-EDBE2675AC92}">
      <dgm:prSet/>
      <dgm:spPr/>
      <dgm:t>
        <a:bodyPr/>
        <a:lstStyle/>
        <a:p>
          <a:endParaRPr lang="en-US"/>
        </a:p>
      </dgm:t>
    </dgm:pt>
    <dgm:pt modelId="{C96E72F2-1CBE-4A77-B9A4-BAE1994ADDD5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پارتی بازی و نبود عدالت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CB81D706-0185-413E-9EA4-D6574593B1B8}" type="parTrans" cxnId="{33F4BC90-C194-460A-B2BB-DF58F43B2BAA}">
      <dgm:prSet/>
      <dgm:spPr/>
      <dgm:t>
        <a:bodyPr/>
        <a:lstStyle/>
        <a:p>
          <a:endParaRPr lang="en-US"/>
        </a:p>
      </dgm:t>
    </dgm:pt>
    <dgm:pt modelId="{DC5D3AEE-7E1C-4011-BE0E-384FA249D4B0}" type="sibTrans" cxnId="{33F4BC90-C194-460A-B2BB-DF58F43B2BAA}">
      <dgm:prSet/>
      <dgm:spPr/>
      <dgm:t>
        <a:bodyPr/>
        <a:lstStyle/>
        <a:p>
          <a:endParaRPr lang="en-US"/>
        </a:p>
      </dgm:t>
    </dgm:pt>
    <dgm:pt modelId="{C813593D-81BC-4504-A43B-6A08DD99637B}" type="pres">
      <dgm:prSet presAssocID="{10A4D82B-4A4A-470F-8835-7817BBC8044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1B07EF11-60A4-421F-AB2A-0B862A73D34D}" type="pres">
      <dgm:prSet presAssocID="{10A4D82B-4A4A-470F-8835-7817BBC8044D}" presName="children" presStyleCnt="0"/>
      <dgm:spPr/>
    </dgm:pt>
    <dgm:pt modelId="{F55A3CDE-8184-4FDA-A211-8A6F8C716337}" type="pres">
      <dgm:prSet presAssocID="{10A4D82B-4A4A-470F-8835-7817BBC8044D}" presName="child1group" presStyleCnt="0"/>
      <dgm:spPr/>
    </dgm:pt>
    <dgm:pt modelId="{BE37FC42-DD26-404E-B761-E66CC433BC64}" type="pres">
      <dgm:prSet presAssocID="{10A4D82B-4A4A-470F-8835-7817BBC8044D}" presName="child1" presStyleLbl="bgAcc1" presStyleIdx="0" presStyleCnt="4"/>
      <dgm:spPr/>
    </dgm:pt>
    <dgm:pt modelId="{BE660E34-6D40-4A79-8078-71901BA39978}" type="pres">
      <dgm:prSet presAssocID="{10A4D82B-4A4A-470F-8835-7817BBC8044D}" presName="child1Text" presStyleLbl="bgAcc1" presStyleIdx="0" presStyleCnt="4">
        <dgm:presLayoutVars>
          <dgm:bulletEnabled val="1"/>
        </dgm:presLayoutVars>
      </dgm:prSet>
      <dgm:spPr/>
    </dgm:pt>
    <dgm:pt modelId="{ABF4EDCF-05EF-4F61-AB24-17B03738F528}" type="pres">
      <dgm:prSet presAssocID="{10A4D82B-4A4A-470F-8835-7817BBC8044D}" presName="child2group" presStyleCnt="0"/>
      <dgm:spPr/>
    </dgm:pt>
    <dgm:pt modelId="{355C5738-60AC-45C4-A164-BC4360B7FFE9}" type="pres">
      <dgm:prSet presAssocID="{10A4D82B-4A4A-470F-8835-7817BBC8044D}" presName="child2" presStyleLbl="bgAcc1" presStyleIdx="1" presStyleCnt="4"/>
      <dgm:spPr/>
    </dgm:pt>
    <dgm:pt modelId="{3A013D25-6FD3-423B-B9FD-34545CCC7FD0}" type="pres">
      <dgm:prSet presAssocID="{10A4D82B-4A4A-470F-8835-7817BBC8044D}" presName="child2Text" presStyleLbl="bgAcc1" presStyleIdx="1" presStyleCnt="4">
        <dgm:presLayoutVars>
          <dgm:bulletEnabled val="1"/>
        </dgm:presLayoutVars>
      </dgm:prSet>
      <dgm:spPr/>
    </dgm:pt>
    <dgm:pt modelId="{81DD2683-7730-4A7C-A1A6-CBD5EE97E49F}" type="pres">
      <dgm:prSet presAssocID="{10A4D82B-4A4A-470F-8835-7817BBC8044D}" presName="child3group" presStyleCnt="0"/>
      <dgm:spPr/>
    </dgm:pt>
    <dgm:pt modelId="{2C71AC0A-55BA-40B2-9709-25C380CC7F82}" type="pres">
      <dgm:prSet presAssocID="{10A4D82B-4A4A-470F-8835-7817BBC8044D}" presName="child3" presStyleLbl="bgAcc1" presStyleIdx="2" presStyleCnt="4"/>
      <dgm:spPr/>
    </dgm:pt>
    <dgm:pt modelId="{0C4119A4-E5C6-4752-AA8E-E08A2DDB4AD5}" type="pres">
      <dgm:prSet presAssocID="{10A4D82B-4A4A-470F-8835-7817BBC8044D}" presName="child3Text" presStyleLbl="bgAcc1" presStyleIdx="2" presStyleCnt="4">
        <dgm:presLayoutVars>
          <dgm:bulletEnabled val="1"/>
        </dgm:presLayoutVars>
      </dgm:prSet>
      <dgm:spPr/>
    </dgm:pt>
    <dgm:pt modelId="{C61B953D-3583-4248-AF3C-494E342D9520}" type="pres">
      <dgm:prSet presAssocID="{10A4D82B-4A4A-470F-8835-7817BBC8044D}" presName="child4group" presStyleCnt="0"/>
      <dgm:spPr/>
    </dgm:pt>
    <dgm:pt modelId="{324C7931-8796-4303-9EAA-AB322D314498}" type="pres">
      <dgm:prSet presAssocID="{10A4D82B-4A4A-470F-8835-7817BBC8044D}" presName="child4" presStyleLbl="bgAcc1" presStyleIdx="3" presStyleCnt="4"/>
      <dgm:spPr/>
    </dgm:pt>
    <dgm:pt modelId="{06242141-C6D4-4D6B-8FD6-47F6C14E9D79}" type="pres">
      <dgm:prSet presAssocID="{10A4D82B-4A4A-470F-8835-7817BBC8044D}" presName="child4Text" presStyleLbl="bgAcc1" presStyleIdx="3" presStyleCnt="4">
        <dgm:presLayoutVars>
          <dgm:bulletEnabled val="1"/>
        </dgm:presLayoutVars>
      </dgm:prSet>
      <dgm:spPr/>
    </dgm:pt>
    <dgm:pt modelId="{9A69629B-A9E4-46E9-9D84-233DFFF651CE}" type="pres">
      <dgm:prSet presAssocID="{10A4D82B-4A4A-470F-8835-7817BBC8044D}" presName="childPlaceholder" presStyleCnt="0"/>
      <dgm:spPr/>
    </dgm:pt>
    <dgm:pt modelId="{DDC79933-72B0-4CEB-97F5-C60CB2ED58BD}" type="pres">
      <dgm:prSet presAssocID="{10A4D82B-4A4A-470F-8835-7817BBC8044D}" presName="circle" presStyleCnt="0"/>
      <dgm:spPr/>
    </dgm:pt>
    <dgm:pt modelId="{96521973-D84A-49B9-AE02-3C9C14823005}" type="pres">
      <dgm:prSet presAssocID="{10A4D82B-4A4A-470F-8835-7817BBC8044D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F427966C-82ED-4824-8B81-238F396BBDB3}" type="pres">
      <dgm:prSet presAssocID="{10A4D82B-4A4A-470F-8835-7817BBC8044D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9AF3AFC1-702E-4D17-8136-9891F723C405}" type="pres">
      <dgm:prSet presAssocID="{10A4D82B-4A4A-470F-8835-7817BBC8044D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C9D34AF8-8A20-4406-A9BB-43217CC3823D}" type="pres">
      <dgm:prSet presAssocID="{10A4D82B-4A4A-470F-8835-7817BBC8044D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6B558D0B-9955-4A11-8309-D05E94F4FBB9}" type="pres">
      <dgm:prSet presAssocID="{10A4D82B-4A4A-470F-8835-7817BBC8044D}" presName="quadrantPlaceholder" presStyleCnt="0"/>
      <dgm:spPr/>
    </dgm:pt>
    <dgm:pt modelId="{70490CD9-B957-45A2-9D85-068D6F43E4F9}" type="pres">
      <dgm:prSet presAssocID="{10A4D82B-4A4A-470F-8835-7817BBC8044D}" presName="center1" presStyleLbl="fgShp" presStyleIdx="0" presStyleCnt="2"/>
      <dgm:spPr/>
    </dgm:pt>
    <dgm:pt modelId="{AB6EF92B-DD4B-4672-BD2B-00AF3E6D471E}" type="pres">
      <dgm:prSet presAssocID="{10A4D82B-4A4A-470F-8835-7817BBC8044D}" presName="center2" presStyleLbl="fgShp" presStyleIdx="1" presStyleCnt="2"/>
      <dgm:spPr/>
    </dgm:pt>
  </dgm:ptLst>
  <dgm:cxnLst>
    <dgm:cxn modelId="{D117A018-5E2C-4122-BD32-15BF55DC4560}" type="presOf" srcId="{15680BFC-EF1A-4D0E-9746-8EF78AFD98E7}" destId="{0C4119A4-E5C6-4752-AA8E-E08A2DDB4AD5}" srcOrd="1" destOrd="1" presId="urn:microsoft.com/office/officeart/2005/8/layout/cycle4"/>
    <dgm:cxn modelId="{C5CB8324-E683-44BE-AFA3-4EFF0FAF8F73}" srcId="{2028DE2D-1F1A-4EDD-9FA2-598947A52110}" destId="{868DA4E7-F4C7-4DAE-8C4D-304813747910}" srcOrd="0" destOrd="0" parTransId="{49EEC5C0-A829-4B5F-9E30-627DBB50F570}" sibTransId="{1750BD76-2254-44D8-8859-E596EE8B0886}"/>
    <dgm:cxn modelId="{24688E29-3555-4577-85AD-777CD55F5F9F}" type="presOf" srcId="{4AF57128-AE1E-4A9F-B4BF-41C5B98D5646}" destId="{BE37FC42-DD26-404E-B761-E66CC433BC64}" srcOrd="0" destOrd="0" presId="urn:microsoft.com/office/officeart/2005/8/layout/cycle4"/>
    <dgm:cxn modelId="{B4D8AD34-FBAC-4239-80F0-92D9051CC3F7}" type="presOf" srcId="{0D40549A-9B22-4771-82D3-7136B66BACAD}" destId="{06242141-C6D4-4D6B-8FD6-47F6C14E9D79}" srcOrd="1" destOrd="0" presId="urn:microsoft.com/office/officeart/2005/8/layout/cycle4"/>
    <dgm:cxn modelId="{8183533A-F16B-4D87-859E-3E1A2566EF52}" type="presOf" srcId="{C96E72F2-1CBE-4A77-B9A4-BAE1994ADDD5}" destId="{06242141-C6D4-4D6B-8FD6-47F6C14E9D79}" srcOrd="1" destOrd="1" presId="urn:microsoft.com/office/officeart/2005/8/layout/cycle4"/>
    <dgm:cxn modelId="{C036EC3D-8380-43A1-BD8A-66B127E20A17}" type="presOf" srcId="{2028DE2D-1F1A-4EDD-9FA2-598947A52110}" destId="{9AF3AFC1-702E-4D17-8136-9891F723C405}" srcOrd="0" destOrd="0" presId="urn:microsoft.com/office/officeart/2005/8/layout/cycle4"/>
    <dgm:cxn modelId="{788A0961-0EE6-4FAE-842F-209A72313A49}" type="presOf" srcId="{0D40549A-9B22-4771-82D3-7136B66BACAD}" destId="{324C7931-8796-4303-9EAA-AB322D314498}" srcOrd="0" destOrd="0" presId="urn:microsoft.com/office/officeart/2005/8/layout/cycle4"/>
    <dgm:cxn modelId="{3C4FBB43-F67D-46FD-8AA8-AA5E5BC09036}" type="presOf" srcId="{6EAC8A01-4582-4E64-B99B-8E007F97BE13}" destId="{3A013D25-6FD3-423B-B9FD-34545CCC7FD0}" srcOrd="1" destOrd="1" presId="urn:microsoft.com/office/officeart/2005/8/layout/cycle4"/>
    <dgm:cxn modelId="{7DF3806B-EA60-451F-9382-753C45C5E1E0}" type="presOf" srcId="{4AF57128-AE1E-4A9F-B4BF-41C5B98D5646}" destId="{BE660E34-6D40-4A79-8078-71901BA39978}" srcOrd="1" destOrd="0" presId="urn:microsoft.com/office/officeart/2005/8/layout/cycle4"/>
    <dgm:cxn modelId="{FDD8FD6D-6138-4E64-AD50-1EF9EAD9AF91}" type="presOf" srcId="{7770A39C-3ED7-42A7-BA62-99187D87A769}" destId="{355C5738-60AC-45C4-A164-BC4360B7FFE9}" srcOrd="0" destOrd="0" presId="urn:microsoft.com/office/officeart/2005/8/layout/cycle4"/>
    <dgm:cxn modelId="{4BBECC6F-4591-4628-9B17-FDFF1842DB86}" srcId="{10A4D82B-4A4A-470F-8835-7817BBC8044D}" destId="{2028DE2D-1F1A-4EDD-9FA2-598947A52110}" srcOrd="2" destOrd="0" parTransId="{0F647127-4AF8-4DB1-8469-AC149F1ED050}" sibTransId="{C61A5763-B734-4F23-B122-FEDBEC7D7468}"/>
    <dgm:cxn modelId="{9DA82052-DFA9-4676-B08A-CFB0B3AFC29A}" type="presOf" srcId="{D54361DE-24B6-4372-94A8-BDA746608167}" destId="{96521973-D84A-49B9-AE02-3C9C14823005}" srcOrd="0" destOrd="0" presId="urn:microsoft.com/office/officeart/2005/8/layout/cycle4"/>
    <dgm:cxn modelId="{BF598374-A519-4FCB-962D-3535CE0018CE}" type="presOf" srcId="{D7E0C20E-2911-4254-8D2C-9676BC1E5323}" destId="{BE660E34-6D40-4A79-8078-71901BA39978}" srcOrd="1" destOrd="1" presId="urn:microsoft.com/office/officeart/2005/8/layout/cycle4"/>
    <dgm:cxn modelId="{605AAE58-2A3E-4FBF-8B8F-BC0B0E9B8ADA}" type="presOf" srcId="{10A4D82B-4A4A-470F-8835-7817BBC8044D}" destId="{C813593D-81BC-4504-A43B-6A08DD99637B}" srcOrd="0" destOrd="0" presId="urn:microsoft.com/office/officeart/2005/8/layout/cycle4"/>
    <dgm:cxn modelId="{01A40A59-C561-4FFA-AB31-DAAC6F001224}" srcId="{10A4D82B-4A4A-470F-8835-7817BBC8044D}" destId="{D5CCF594-B37C-4A6A-97F7-57099F90F08C}" srcOrd="3" destOrd="0" parTransId="{49CA43B2-9C5D-43F0-90B6-DB471B8B0461}" sibTransId="{C2A6D298-3AB6-466A-8DB1-CECE9C75E181}"/>
    <dgm:cxn modelId="{F92EA67D-5837-489D-AF79-F7B261FBD66A}" srcId="{037314A5-AED0-45B6-A066-CA7DF19ECDC4}" destId="{6EAC8A01-4582-4E64-B99B-8E007F97BE13}" srcOrd="1" destOrd="0" parTransId="{EF59A9A3-4792-4633-B724-C85EB2F193C3}" sibTransId="{371E5803-016E-4709-B86D-66101AFE849B}"/>
    <dgm:cxn modelId="{33F4BC90-C194-460A-B2BB-DF58F43B2BAA}" srcId="{D5CCF594-B37C-4A6A-97F7-57099F90F08C}" destId="{C96E72F2-1CBE-4A77-B9A4-BAE1994ADDD5}" srcOrd="1" destOrd="0" parTransId="{CB81D706-0185-413E-9EA4-D6574593B1B8}" sibTransId="{DC5D3AEE-7E1C-4011-BE0E-384FA249D4B0}"/>
    <dgm:cxn modelId="{5231D991-0097-4E95-9AA4-CE90A1FA3796}" srcId="{10A4D82B-4A4A-470F-8835-7817BBC8044D}" destId="{037314A5-AED0-45B6-A066-CA7DF19ECDC4}" srcOrd="1" destOrd="0" parTransId="{00D087BA-A293-4D61-B067-7DA3D05A96FD}" sibTransId="{80AF9C91-1ABD-4F07-B0CA-40C1BD36DD18}"/>
    <dgm:cxn modelId="{C05B2494-7F5F-4F4B-8E0E-9AEAAD160529}" type="presOf" srcId="{15680BFC-EF1A-4D0E-9746-8EF78AFD98E7}" destId="{2C71AC0A-55BA-40B2-9709-25C380CC7F82}" srcOrd="0" destOrd="1" presId="urn:microsoft.com/office/officeart/2005/8/layout/cycle4"/>
    <dgm:cxn modelId="{55457F96-BB68-4556-B1DD-68E9BC7BF57D}" type="presOf" srcId="{C96E72F2-1CBE-4A77-B9A4-BAE1994ADDD5}" destId="{324C7931-8796-4303-9EAA-AB322D314498}" srcOrd="0" destOrd="1" presId="urn:microsoft.com/office/officeart/2005/8/layout/cycle4"/>
    <dgm:cxn modelId="{9630CC9D-0303-465F-90E9-9891F67CD7FF}" type="presOf" srcId="{037314A5-AED0-45B6-A066-CA7DF19ECDC4}" destId="{F427966C-82ED-4824-8B81-238F396BBDB3}" srcOrd="0" destOrd="0" presId="urn:microsoft.com/office/officeart/2005/8/layout/cycle4"/>
    <dgm:cxn modelId="{DD7AB1AD-247B-4591-921A-C8AD05BEAD0F}" type="presOf" srcId="{6EAC8A01-4582-4E64-B99B-8E007F97BE13}" destId="{355C5738-60AC-45C4-A164-BC4360B7FFE9}" srcOrd="0" destOrd="1" presId="urn:microsoft.com/office/officeart/2005/8/layout/cycle4"/>
    <dgm:cxn modelId="{313F47B2-8A3E-4E76-96F9-FF0E97412E87}" srcId="{D54361DE-24B6-4372-94A8-BDA746608167}" destId="{D7E0C20E-2911-4254-8D2C-9676BC1E5323}" srcOrd="1" destOrd="0" parTransId="{BB1B3403-5882-4D45-8135-4931EACFA403}" sibTransId="{E2B508B1-8CDD-4971-8EBA-5D33C0FC38EA}"/>
    <dgm:cxn modelId="{A1F958B3-2334-4447-932F-40635393F2C1}" type="presOf" srcId="{D7E0C20E-2911-4254-8D2C-9676BC1E5323}" destId="{BE37FC42-DD26-404E-B761-E66CC433BC64}" srcOrd="0" destOrd="1" presId="urn:microsoft.com/office/officeart/2005/8/layout/cycle4"/>
    <dgm:cxn modelId="{652DD0B7-CDC1-4168-B80C-82473D65758F}" type="presOf" srcId="{7770A39C-3ED7-42A7-BA62-99187D87A769}" destId="{3A013D25-6FD3-423B-B9FD-34545CCC7FD0}" srcOrd="1" destOrd="0" presId="urn:microsoft.com/office/officeart/2005/8/layout/cycle4"/>
    <dgm:cxn modelId="{BB326FBA-8604-4F6A-B2D7-31ED66A497C6}" srcId="{037314A5-AED0-45B6-A066-CA7DF19ECDC4}" destId="{7770A39C-3ED7-42A7-BA62-99187D87A769}" srcOrd="0" destOrd="0" parTransId="{6D0F65E2-B284-4E8F-9010-E898A99ECF47}" sibTransId="{773342EA-9A96-4B31-B32B-7679B26ECD49}"/>
    <dgm:cxn modelId="{86EB1FC2-9ED6-4AFC-8AC5-C78EB501C1AA}" type="presOf" srcId="{868DA4E7-F4C7-4DAE-8C4D-304813747910}" destId="{0C4119A4-E5C6-4752-AA8E-E08A2DDB4AD5}" srcOrd="1" destOrd="0" presId="urn:microsoft.com/office/officeart/2005/8/layout/cycle4"/>
    <dgm:cxn modelId="{AC27FFC5-06BF-42E5-B180-EDBE2675AC92}" srcId="{D5CCF594-B37C-4A6A-97F7-57099F90F08C}" destId="{0D40549A-9B22-4771-82D3-7136B66BACAD}" srcOrd="0" destOrd="0" parTransId="{8DD676C1-142D-4765-AD0C-D2A69AB1F369}" sibTransId="{69846743-980F-4CCE-9C54-110AF29F5D8C}"/>
    <dgm:cxn modelId="{55B664CA-B137-4160-B99C-48C6066DF30C}" srcId="{2028DE2D-1F1A-4EDD-9FA2-598947A52110}" destId="{15680BFC-EF1A-4D0E-9746-8EF78AFD98E7}" srcOrd="1" destOrd="0" parTransId="{D21DF9B6-A687-4FF5-BA9C-585A2D4774F8}" sibTransId="{7DD76EB9-EA38-448F-949C-F7E72FB06DED}"/>
    <dgm:cxn modelId="{782A98DA-C8B0-4311-9C2E-E4AFBEAE91A0}" srcId="{10A4D82B-4A4A-470F-8835-7817BBC8044D}" destId="{D54361DE-24B6-4372-94A8-BDA746608167}" srcOrd="0" destOrd="0" parTransId="{9C08B2AA-A9D3-4204-9A19-4F2825F7462E}" sibTransId="{058E5B6D-D3E8-4425-924A-EC43A9DAF101}"/>
    <dgm:cxn modelId="{AA59B1E0-C22A-4015-8D50-AE13D8E4F789}" type="presOf" srcId="{D5CCF594-B37C-4A6A-97F7-57099F90F08C}" destId="{C9D34AF8-8A20-4406-A9BB-43217CC3823D}" srcOrd="0" destOrd="0" presId="urn:microsoft.com/office/officeart/2005/8/layout/cycle4"/>
    <dgm:cxn modelId="{ABE039F3-7422-4245-ACC8-FDAE7F150F66}" srcId="{D54361DE-24B6-4372-94A8-BDA746608167}" destId="{4AF57128-AE1E-4A9F-B4BF-41C5B98D5646}" srcOrd="0" destOrd="0" parTransId="{C9F72869-2E24-46CA-A75F-4FA58CE04C0E}" sibTransId="{E9D021CF-63CD-4C5F-A53A-968188B80F16}"/>
    <dgm:cxn modelId="{52DA14FD-F549-4481-9372-D9149DDC4EC2}" type="presOf" srcId="{868DA4E7-F4C7-4DAE-8C4D-304813747910}" destId="{2C71AC0A-55BA-40B2-9709-25C380CC7F82}" srcOrd="0" destOrd="0" presId="urn:microsoft.com/office/officeart/2005/8/layout/cycle4"/>
    <dgm:cxn modelId="{308C9415-6193-4AF4-B899-00FEC61FE8D0}" type="presParOf" srcId="{C813593D-81BC-4504-A43B-6A08DD99637B}" destId="{1B07EF11-60A4-421F-AB2A-0B862A73D34D}" srcOrd="0" destOrd="0" presId="urn:microsoft.com/office/officeart/2005/8/layout/cycle4"/>
    <dgm:cxn modelId="{E6B629B6-89F6-41BD-89CA-2BCD4F831EA8}" type="presParOf" srcId="{1B07EF11-60A4-421F-AB2A-0B862A73D34D}" destId="{F55A3CDE-8184-4FDA-A211-8A6F8C716337}" srcOrd="0" destOrd="0" presId="urn:microsoft.com/office/officeart/2005/8/layout/cycle4"/>
    <dgm:cxn modelId="{C456B5DE-0FBC-4050-B044-F4AB52FDBEDF}" type="presParOf" srcId="{F55A3CDE-8184-4FDA-A211-8A6F8C716337}" destId="{BE37FC42-DD26-404E-B761-E66CC433BC64}" srcOrd="0" destOrd="0" presId="urn:microsoft.com/office/officeart/2005/8/layout/cycle4"/>
    <dgm:cxn modelId="{1E5CFD2C-9A0E-49D2-9ADA-10AA19EDD788}" type="presParOf" srcId="{F55A3CDE-8184-4FDA-A211-8A6F8C716337}" destId="{BE660E34-6D40-4A79-8078-71901BA39978}" srcOrd="1" destOrd="0" presId="urn:microsoft.com/office/officeart/2005/8/layout/cycle4"/>
    <dgm:cxn modelId="{BEFE7466-4AEF-4064-AE2C-B49C8E255B1A}" type="presParOf" srcId="{1B07EF11-60A4-421F-AB2A-0B862A73D34D}" destId="{ABF4EDCF-05EF-4F61-AB24-17B03738F528}" srcOrd="1" destOrd="0" presId="urn:microsoft.com/office/officeart/2005/8/layout/cycle4"/>
    <dgm:cxn modelId="{1DE8D46F-BFB4-400D-B283-990D9AF4AB72}" type="presParOf" srcId="{ABF4EDCF-05EF-4F61-AB24-17B03738F528}" destId="{355C5738-60AC-45C4-A164-BC4360B7FFE9}" srcOrd="0" destOrd="0" presId="urn:microsoft.com/office/officeart/2005/8/layout/cycle4"/>
    <dgm:cxn modelId="{E5301579-C5FD-4BC4-B34E-440F28150863}" type="presParOf" srcId="{ABF4EDCF-05EF-4F61-AB24-17B03738F528}" destId="{3A013D25-6FD3-423B-B9FD-34545CCC7FD0}" srcOrd="1" destOrd="0" presId="urn:microsoft.com/office/officeart/2005/8/layout/cycle4"/>
    <dgm:cxn modelId="{E0CEC1FD-E347-42B8-9730-47A3D7CEDFB5}" type="presParOf" srcId="{1B07EF11-60A4-421F-AB2A-0B862A73D34D}" destId="{81DD2683-7730-4A7C-A1A6-CBD5EE97E49F}" srcOrd="2" destOrd="0" presId="urn:microsoft.com/office/officeart/2005/8/layout/cycle4"/>
    <dgm:cxn modelId="{6DB7CF85-9292-40D4-91A6-953373298A31}" type="presParOf" srcId="{81DD2683-7730-4A7C-A1A6-CBD5EE97E49F}" destId="{2C71AC0A-55BA-40B2-9709-25C380CC7F82}" srcOrd="0" destOrd="0" presId="urn:microsoft.com/office/officeart/2005/8/layout/cycle4"/>
    <dgm:cxn modelId="{3FFF3247-4735-4A67-A3DA-CD4D25DF11AC}" type="presParOf" srcId="{81DD2683-7730-4A7C-A1A6-CBD5EE97E49F}" destId="{0C4119A4-E5C6-4752-AA8E-E08A2DDB4AD5}" srcOrd="1" destOrd="0" presId="urn:microsoft.com/office/officeart/2005/8/layout/cycle4"/>
    <dgm:cxn modelId="{22A13F14-DFF6-4FE8-A6FE-3E733ACB0B1F}" type="presParOf" srcId="{1B07EF11-60A4-421F-AB2A-0B862A73D34D}" destId="{C61B953D-3583-4248-AF3C-494E342D9520}" srcOrd="3" destOrd="0" presId="urn:microsoft.com/office/officeart/2005/8/layout/cycle4"/>
    <dgm:cxn modelId="{EC9C72D6-9EF3-4995-9142-C7EB97699961}" type="presParOf" srcId="{C61B953D-3583-4248-AF3C-494E342D9520}" destId="{324C7931-8796-4303-9EAA-AB322D314498}" srcOrd="0" destOrd="0" presId="urn:microsoft.com/office/officeart/2005/8/layout/cycle4"/>
    <dgm:cxn modelId="{58280FA3-376C-409E-A30E-28D2320C49DC}" type="presParOf" srcId="{C61B953D-3583-4248-AF3C-494E342D9520}" destId="{06242141-C6D4-4D6B-8FD6-47F6C14E9D79}" srcOrd="1" destOrd="0" presId="urn:microsoft.com/office/officeart/2005/8/layout/cycle4"/>
    <dgm:cxn modelId="{268CEF6F-E6AF-449B-B1C3-AD95DD2551EA}" type="presParOf" srcId="{1B07EF11-60A4-421F-AB2A-0B862A73D34D}" destId="{9A69629B-A9E4-46E9-9D84-233DFFF651CE}" srcOrd="4" destOrd="0" presId="urn:microsoft.com/office/officeart/2005/8/layout/cycle4"/>
    <dgm:cxn modelId="{7786972B-B202-42A1-AF2D-EADC154888DB}" type="presParOf" srcId="{C813593D-81BC-4504-A43B-6A08DD99637B}" destId="{DDC79933-72B0-4CEB-97F5-C60CB2ED58BD}" srcOrd="1" destOrd="0" presId="urn:microsoft.com/office/officeart/2005/8/layout/cycle4"/>
    <dgm:cxn modelId="{657E163A-0923-4FB7-9263-130FAE478248}" type="presParOf" srcId="{DDC79933-72B0-4CEB-97F5-C60CB2ED58BD}" destId="{96521973-D84A-49B9-AE02-3C9C14823005}" srcOrd="0" destOrd="0" presId="urn:microsoft.com/office/officeart/2005/8/layout/cycle4"/>
    <dgm:cxn modelId="{87AE14D9-097B-47BB-9208-AA916B997D58}" type="presParOf" srcId="{DDC79933-72B0-4CEB-97F5-C60CB2ED58BD}" destId="{F427966C-82ED-4824-8B81-238F396BBDB3}" srcOrd="1" destOrd="0" presId="urn:microsoft.com/office/officeart/2005/8/layout/cycle4"/>
    <dgm:cxn modelId="{7B6B91A0-566E-4440-9B45-E3DAEE03AAC9}" type="presParOf" srcId="{DDC79933-72B0-4CEB-97F5-C60CB2ED58BD}" destId="{9AF3AFC1-702E-4D17-8136-9891F723C405}" srcOrd="2" destOrd="0" presId="urn:microsoft.com/office/officeart/2005/8/layout/cycle4"/>
    <dgm:cxn modelId="{840B0360-1332-496C-9F12-4BDC9DB8C419}" type="presParOf" srcId="{DDC79933-72B0-4CEB-97F5-C60CB2ED58BD}" destId="{C9D34AF8-8A20-4406-A9BB-43217CC3823D}" srcOrd="3" destOrd="0" presId="urn:microsoft.com/office/officeart/2005/8/layout/cycle4"/>
    <dgm:cxn modelId="{0166E87A-1851-41F8-A8D7-D6B373E189CD}" type="presParOf" srcId="{DDC79933-72B0-4CEB-97F5-C60CB2ED58BD}" destId="{6B558D0B-9955-4A11-8309-D05E94F4FBB9}" srcOrd="4" destOrd="0" presId="urn:microsoft.com/office/officeart/2005/8/layout/cycle4"/>
    <dgm:cxn modelId="{2A495098-64A4-4C0A-B69D-06F23A1625D2}" type="presParOf" srcId="{C813593D-81BC-4504-A43B-6A08DD99637B}" destId="{70490CD9-B957-45A2-9D85-068D6F43E4F9}" srcOrd="2" destOrd="0" presId="urn:microsoft.com/office/officeart/2005/8/layout/cycle4"/>
    <dgm:cxn modelId="{5306AC9A-2EDB-40CB-8AB1-408FBFD133E9}" type="presParOf" srcId="{C813593D-81BC-4504-A43B-6A08DD99637B}" destId="{AB6EF92B-DD4B-4672-BD2B-00AF3E6D471E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0A4D82B-4A4A-470F-8835-7817BBC8044D}" type="doc">
      <dgm:prSet loTypeId="urn:microsoft.com/office/officeart/2005/8/layout/cycle4" loCatId="matrix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D54361DE-24B6-4372-94A8-BDA746608167}">
      <dgm:prSet phldrT="[Text]"/>
      <dgm:spPr/>
      <dgm:t>
        <a:bodyPr/>
        <a:lstStyle/>
        <a:p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جذب نامناسب نیرو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9C08B2AA-A9D3-4204-9A19-4F2825F7462E}" type="parTrans" cxnId="{782A98DA-C8B0-4311-9C2E-E4AFBEAE91A0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058E5B6D-D3E8-4425-924A-EC43A9DAF101}" type="sibTrans" cxnId="{782A98DA-C8B0-4311-9C2E-E4AFBEAE91A0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037314A5-AED0-45B6-A066-CA7DF19ECDC4}">
      <dgm:prSet phldrT="[Text]"/>
      <dgm:spPr/>
      <dgm:t>
        <a:bodyPr/>
        <a:lstStyle/>
        <a:p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انسجام مدیریتی پایین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00D087BA-A293-4D61-B067-7DA3D05A96FD}" type="parTrans" cxnId="{5231D991-0097-4E95-9AA4-CE90A1FA3796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80AF9C91-1ABD-4F07-B0CA-40C1BD36DD18}" type="sibTrans" cxnId="{5231D991-0097-4E95-9AA4-CE90A1FA3796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D5CCF594-B37C-4A6A-97F7-57099F90F08C}">
      <dgm:prSet phldrT="[Text]"/>
      <dgm:spPr/>
      <dgm:t>
        <a:bodyPr/>
        <a:lstStyle/>
        <a:p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نظارت ضعیف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49CA43B2-9C5D-43F0-90B6-DB471B8B0461}" type="parTrans" cxnId="{01A40A59-C561-4FFA-AB31-DAAC6F001224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C2A6D298-3AB6-466A-8DB1-CECE9C75E181}" type="sibTrans" cxnId="{01A40A59-C561-4FFA-AB31-DAAC6F001224}">
      <dgm:prSet/>
      <dgm:spPr/>
      <dgm:t>
        <a:bodyPr/>
        <a:lstStyle/>
        <a:p>
          <a:endParaRPr lang="en-US" u="none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4AF57128-AE1E-4A9F-B4BF-41C5B98D5646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شخصیت نامناسب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C9F72869-2E24-46CA-A75F-4FA58CE04C0E}" type="parTrans" cxnId="{ABE039F3-7422-4245-ACC8-FDAE7F150F66}">
      <dgm:prSet/>
      <dgm:spPr/>
      <dgm:t>
        <a:bodyPr/>
        <a:lstStyle/>
        <a:p>
          <a:endParaRPr lang="en-US"/>
        </a:p>
      </dgm:t>
    </dgm:pt>
    <dgm:pt modelId="{E9D021CF-63CD-4C5F-A53A-968188B80F16}" type="sibTrans" cxnId="{ABE039F3-7422-4245-ACC8-FDAE7F150F66}">
      <dgm:prSet/>
      <dgm:spPr/>
      <dgm:t>
        <a:bodyPr/>
        <a:lstStyle/>
        <a:p>
          <a:endParaRPr lang="en-US"/>
        </a:p>
      </dgm:t>
    </dgm:pt>
    <dgm:pt modelId="{D7E0C20E-2911-4254-8D2C-9676BC1E5323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عدم تناسب فرد با شغل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BB1B3403-5882-4D45-8135-4931EACFA403}" type="parTrans" cxnId="{313F47B2-8A3E-4E76-96F9-FF0E97412E87}">
      <dgm:prSet/>
      <dgm:spPr/>
      <dgm:t>
        <a:bodyPr/>
        <a:lstStyle/>
        <a:p>
          <a:endParaRPr lang="en-US"/>
        </a:p>
      </dgm:t>
    </dgm:pt>
    <dgm:pt modelId="{E2B508B1-8CDD-4971-8EBA-5D33C0FC38EA}" type="sibTrans" cxnId="{313F47B2-8A3E-4E76-96F9-FF0E97412E87}">
      <dgm:prSet/>
      <dgm:spPr/>
      <dgm:t>
        <a:bodyPr/>
        <a:lstStyle/>
        <a:p>
          <a:endParaRPr lang="en-US"/>
        </a:p>
      </dgm:t>
    </dgm:pt>
    <dgm:pt modelId="{7770A39C-3ED7-42A7-BA62-99187D87A769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نبود اعتماد (اخلاق، صداقت و شفافیت)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6D0F65E2-B284-4E8F-9010-E898A99ECF47}" type="parTrans" cxnId="{BB326FBA-8604-4F6A-B2D7-31ED66A497C6}">
      <dgm:prSet/>
      <dgm:spPr/>
      <dgm:t>
        <a:bodyPr/>
        <a:lstStyle/>
        <a:p>
          <a:endParaRPr lang="en-US"/>
        </a:p>
      </dgm:t>
    </dgm:pt>
    <dgm:pt modelId="{773342EA-9A96-4B31-B32B-7679B26ECD49}" type="sibTrans" cxnId="{BB326FBA-8604-4F6A-B2D7-31ED66A497C6}">
      <dgm:prSet/>
      <dgm:spPr/>
      <dgm:t>
        <a:bodyPr/>
        <a:lstStyle/>
        <a:p>
          <a:endParaRPr lang="en-US"/>
        </a:p>
      </dgm:t>
    </dgm:pt>
    <dgm:pt modelId="{6EAC8A01-4582-4E64-B99B-8E007F97BE13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نامشخص بودن هدف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EF59A9A3-4792-4633-B724-C85EB2F193C3}" type="parTrans" cxnId="{F92EA67D-5837-489D-AF79-F7B261FBD66A}">
      <dgm:prSet/>
      <dgm:spPr/>
      <dgm:t>
        <a:bodyPr/>
        <a:lstStyle/>
        <a:p>
          <a:endParaRPr lang="en-US"/>
        </a:p>
      </dgm:t>
    </dgm:pt>
    <dgm:pt modelId="{371E5803-016E-4709-B86D-66101AFE849B}" type="sibTrans" cxnId="{F92EA67D-5837-489D-AF79-F7B261FBD66A}">
      <dgm:prSet/>
      <dgm:spPr/>
      <dgm:t>
        <a:bodyPr/>
        <a:lstStyle/>
        <a:p>
          <a:endParaRPr lang="en-US"/>
        </a:p>
      </dgm:t>
    </dgm:pt>
    <dgm:pt modelId="{2028DE2D-1F1A-4EDD-9FA2-598947A52110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جبران خدمات نامناسب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0F647127-4AF8-4DB1-8469-AC149F1ED050}" type="parTrans" cxnId="{4BBECC6F-4591-4628-9B17-FDFF1842DB86}">
      <dgm:prSet/>
      <dgm:spPr/>
      <dgm:t>
        <a:bodyPr/>
        <a:lstStyle/>
        <a:p>
          <a:endParaRPr lang="en-US"/>
        </a:p>
      </dgm:t>
    </dgm:pt>
    <dgm:pt modelId="{C61A5763-B734-4F23-B122-FEDBEC7D7468}" type="sibTrans" cxnId="{4BBECC6F-4591-4628-9B17-FDFF1842DB86}">
      <dgm:prSet/>
      <dgm:spPr/>
      <dgm:t>
        <a:bodyPr/>
        <a:lstStyle/>
        <a:p>
          <a:endParaRPr lang="en-US"/>
        </a:p>
      </dgm:t>
    </dgm:pt>
    <dgm:pt modelId="{868DA4E7-F4C7-4DAE-8C4D-304813747910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نبود تشویق و حقوق و مزایای پایین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49EEC5C0-A829-4B5F-9E30-627DBB50F570}" type="parTrans" cxnId="{C5CB8324-E683-44BE-AFA3-4EFF0FAF8F73}">
      <dgm:prSet/>
      <dgm:spPr/>
      <dgm:t>
        <a:bodyPr/>
        <a:lstStyle/>
        <a:p>
          <a:endParaRPr lang="en-US"/>
        </a:p>
      </dgm:t>
    </dgm:pt>
    <dgm:pt modelId="{1750BD76-2254-44D8-8859-E596EE8B0886}" type="sibTrans" cxnId="{C5CB8324-E683-44BE-AFA3-4EFF0FAF8F73}">
      <dgm:prSet/>
      <dgm:spPr/>
      <dgm:t>
        <a:bodyPr/>
        <a:lstStyle/>
        <a:p>
          <a:endParaRPr lang="en-US"/>
        </a:p>
      </dgm:t>
    </dgm:pt>
    <dgm:pt modelId="{15680BFC-EF1A-4D0E-9746-8EF78AFD98E7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تبعیض در توزیع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D21DF9B6-A687-4FF5-BA9C-585A2D4774F8}" type="parTrans" cxnId="{55B664CA-B137-4160-B99C-48C6066DF30C}">
      <dgm:prSet/>
      <dgm:spPr/>
      <dgm:t>
        <a:bodyPr/>
        <a:lstStyle/>
        <a:p>
          <a:endParaRPr lang="en-US"/>
        </a:p>
      </dgm:t>
    </dgm:pt>
    <dgm:pt modelId="{7DD76EB9-EA38-448F-949C-F7E72FB06DED}" type="sibTrans" cxnId="{55B664CA-B137-4160-B99C-48C6066DF30C}">
      <dgm:prSet/>
      <dgm:spPr/>
      <dgm:t>
        <a:bodyPr/>
        <a:lstStyle/>
        <a:p>
          <a:endParaRPr lang="en-US"/>
        </a:p>
      </dgm:t>
    </dgm:pt>
    <dgm:pt modelId="{0D40549A-9B22-4771-82D3-7136B66BACAD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شاخصهای نامناسب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8DD676C1-142D-4765-AD0C-D2A69AB1F369}" type="parTrans" cxnId="{AC27FFC5-06BF-42E5-B180-EDBE2675AC92}">
      <dgm:prSet/>
      <dgm:spPr/>
      <dgm:t>
        <a:bodyPr/>
        <a:lstStyle/>
        <a:p>
          <a:endParaRPr lang="en-US"/>
        </a:p>
      </dgm:t>
    </dgm:pt>
    <dgm:pt modelId="{69846743-980F-4CCE-9C54-110AF29F5D8C}" type="sibTrans" cxnId="{AC27FFC5-06BF-42E5-B180-EDBE2675AC92}">
      <dgm:prSet/>
      <dgm:spPr/>
      <dgm:t>
        <a:bodyPr/>
        <a:lstStyle/>
        <a:p>
          <a:endParaRPr lang="en-US"/>
        </a:p>
      </dgm:t>
    </dgm:pt>
    <dgm:pt modelId="{C96E72F2-1CBE-4A77-B9A4-BAE1994ADDD5}">
      <dgm:prSet phldrT="[Text]"/>
      <dgm:spPr/>
      <dgm:t>
        <a:bodyPr/>
        <a:lstStyle/>
        <a:p>
          <a:pPr rtl="1"/>
          <a:r>
            <a:rPr lang="fa-IR" u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پارتی بازی و نبود عدالت</a:t>
          </a:r>
          <a:endParaRPr lang="en-US" u="none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CB81D706-0185-413E-9EA4-D6574593B1B8}" type="parTrans" cxnId="{33F4BC90-C194-460A-B2BB-DF58F43B2BAA}">
      <dgm:prSet/>
      <dgm:spPr/>
      <dgm:t>
        <a:bodyPr/>
        <a:lstStyle/>
        <a:p>
          <a:endParaRPr lang="en-US"/>
        </a:p>
      </dgm:t>
    </dgm:pt>
    <dgm:pt modelId="{DC5D3AEE-7E1C-4011-BE0E-384FA249D4B0}" type="sibTrans" cxnId="{33F4BC90-C194-460A-B2BB-DF58F43B2BAA}">
      <dgm:prSet/>
      <dgm:spPr/>
      <dgm:t>
        <a:bodyPr/>
        <a:lstStyle/>
        <a:p>
          <a:endParaRPr lang="en-US"/>
        </a:p>
      </dgm:t>
    </dgm:pt>
    <dgm:pt modelId="{C813593D-81BC-4504-A43B-6A08DD99637B}" type="pres">
      <dgm:prSet presAssocID="{10A4D82B-4A4A-470F-8835-7817BBC8044D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1B07EF11-60A4-421F-AB2A-0B862A73D34D}" type="pres">
      <dgm:prSet presAssocID="{10A4D82B-4A4A-470F-8835-7817BBC8044D}" presName="children" presStyleCnt="0"/>
      <dgm:spPr/>
    </dgm:pt>
    <dgm:pt modelId="{F55A3CDE-8184-4FDA-A211-8A6F8C716337}" type="pres">
      <dgm:prSet presAssocID="{10A4D82B-4A4A-470F-8835-7817BBC8044D}" presName="child1group" presStyleCnt="0"/>
      <dgm:spPr/>
    </dgm:pt>
    <dgm:pt modelId="{BE37FC42-DD26-404E-B761-E66CC433BC64}" type="pres">
      <dgm:prSet presAssocID="{10A4D82B-4A4A-470F-8835-7817BBC8044D}" presName="child1" presStyleLbl="bgAcc1" presStyleIdx="0" presStyleCnt="4"/>
      <dgm:spPr/>
    </dgm:pt>
    <dgm:pt modelId="{BE660E34-6D40-4A79-8078-71901BA39978}" type="pres">
      <dgm:prSet presAssocID="{10A4D82B-4A4A-470F-8835-7817BBC8044D}" presName="child1Text" presStyleLbl="bgAcc1" presStyleIdx="0" presStyleCnt="4">
        <dgm:presLayoutVars>
          <dgm:bulletEnabled val="1"/>
        </dgm:presLayoutVars>
      </dgm:prSet>
      <dgm:spPr/>
    </dgm:pt>
    <dgm:pt modelId="{ABF4EDCF-05EF-4F61-AB24-17B03738F528}" type="pres">
      <dgm:prSet presAssocID="{10A4D82B-4A4A-470F-8835-7817BBC8044D}" presName="child2group" presStyleCnt="0"/>
      <dgm:spPr/>
    </dgm:pt>
    <dgm:pt modelId="{355C5738-60AC-45C4-A164-BC4360B7FFE9}" type="pres">
      <dgm:prSet presAssocID="{10A4D82B-4A4A-470F-8835-7817BBC8044D}" presName="child2" presStyleLbl="bgAcc1" presStyleIdx="1" presStyleCnt="4"/>
      <dgm:spPr/>
    </dgm:pt>
    <dgm:pt modelId="{3A013D25-6FD3-423B-B9FD-34545CCC7FD0}" type="pres">
      <dgm:prSet presAssocID="{10A4D82B-4A4A-470F-8835-7817BBC8044D}" presName="child2Text" presStyleLbl="bgAcc1" presStyleIdx="1" presStyleCnt="4">
        <dgm:presLayoutVars>
          <dgm:bulletEnabled val="1"/>
        </dgm:presLayoutVars>
      </dgm:prSet>
      <dgm:spPr/>
    </dgm:pt>
    <dgm:pt modelId="{81DD2683-7730-4A7C-A1A6-CBD5EE97E49F}" type="pres">
      <dgm:prSet presAssocID="{10A4D82B-4A4A-470F-8835-7817BBC8044D}" presName="child3group" presStyleCnt="0"/>
      <dgm:spPr/>
    </dgm:pt>
    <dgm:pt modelId="{2C71AC0A-55BA-40B2-9709-25C380CC7F82}" type="pres">
      <dgm:prSet presAssocID="{10A4D82B-4A4A-470F-8835-7817BBC8044D}" presName="child3" presStyleLbl="bgAcc1" presStyleIdx="2" presStyleCnt="4"/>
      <dgm:spPr/>
    </dgm:pt>
    <dgm:pt modelId="{0C4119A4-E5C6-4752-AA8E-E08A2DDB4AD5}" type="pres">
      <dgm:prSet presAssocID="{10A4D82B-4A4A-470F-8835-7817BBC8044D}" presName="child3Text" presStyleLbl="bgAcc1" presStyleIdx="2" presStyleCnt="4">
        <dgm:presLayoutVars>
          <dgm:bulletEnabled val="1"/>
        </dgm:presLayoutVars>
      </dgm:prSet>
      <dgm:spPr/>
    </dgm:pt>
    <dgm:pt modelId="{C61B953D-3583-4248-AF3C-494E342D9520}" type="pres">
      <dgm:prSet presAssocID="{10A4D82B-4A4A-470F-8835-7817BBC8044D}" presName="child4group" presStyleCnt="0"/>
      <dgm:spPr/>
    </dgm:pt>
    <dgm:pt modelId="{324C7931-8796-4303-9EAA-AB322D314498}" type="pres">
      <dgm:prSet presAssocID="{10A4D82B-4A4A-470F-8835-7817BBC8044D}" presName="child4" presStyleLbl="bgAcc1" presStyleIdx="3" presStyleCnt="4"/>
      <dgm:spPr/>
    </dgm:pt>
    <dgm:pt modelId="{06242141-C6D4-4D6B-8FD6-47F6C14E9D79}" type="pres">
      <dgm:prSet presAssocID="{10A4D82B-4A4A-470F-8835-7817BBC8044D}" presName="child4Text" presStyleLbl="bgAcc1" presStyleIdx="3" presStyleCnt="4">
        <dgm:presLayoutVars>
          <dgm:bulletEnabled val="1"/>
        </dgm:presLayoutVars>
      </dgm:prSet>
      <dgm:spPr/>
    </dgm:pt>
    <dgm:pt modelId="{9A69629B-A9E4-46E9-9D84-233DFFF651CE}" type="pres">
      <dgm:prSet presAssocID="{10A4D82B-4A4A-470F-8835-7817BBC8044D}" presName="childPlaceholder" presStyleCnt="0"/>
      <dgm:spPr/>
    </dgm:pt>
    <dgm:pt modelId="{DDC79933-72B0-4CEB-97F5-C60CB2ED58BD}" type="pres">
      <dgm:prSet presAssocID="{10A4D82B-4A4A-470F-8835-7817BBC8044D}" presName="circle" presStyleCnt="0"/>
      <dgm:spPr/>
    </dgm:pt>
    <dgm:pt modelId="{96521973-D84A-49B9-AE02-3C9C14823005}" type="pres">
      <dgm:prSet presAssocID="{10A4D82B-4A4A-470F-8835-7817BBC8044D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F427966C-82ED-4824-8B81-238F396BBDB3}" type="pres">
      <dgm:prSet presAssocID="{10A4D82B-4A4A-470F-8835-7817BBC8044D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9AF3AFC1-702E-4D17-8136-9891F723C405}" type="pres">
      <dgm:prSet presAssocID="{10A4D82B-4A4A-470F-8835-7817BBC8044D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C9D34AF8-8A20-4406-A9BB-43217CC3823D}" type="pres">
      <dgm:prSet presAssocID="{10A4D82B-4A4A-470F-8835-7817BBC8044D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6B558D0B-9955-4A11-8309-D05E94F4FBB9}" type="pres">
      <dgm:prSet presAssocID="{10A4D82B-4A4A-470F-8835-7817BBC8044D}" presName="quadrantPlaceholder" presStyleCnt="0"/>
      <dgm:spPr/>
    </dgm:pt>
    <dgm:pt modelId="{70490CD9-B957-45A2-9D85-068D6F43E4F9}" type="pres">
      <dgm:prSet presAssocID="{10A4D82B-4A4A-470F-8835-7817BBC8044D}" presName="center1" presStyleLbl="fgShp" presStyleIdx="0" presStyleCnt="2"/>
      <dgm:spPr/>
    </dgm:pt>
    <dgm:pt modelId="{AB6EF92B-DD4B-4672-BD2B-00AF3E6D471E}" type="pres">
      <dgm:prSet presAssocID="{10A4D82B-4A4A-470F-8835-7817BBC8044D}" presName="center2" presStyleLbl="fgShp" presStyleIdx="1" presStyleCnt="2"/>
      <dgm:spPr/>
    </dgm:pt>
  </dgm:ptLst>
  <dgm:cxnLst>
    <dgm:cxn modelId="{D117A018-5E2C-4122-BD32-15BF55DC4560}" type="presOf" srcId="{15680BFC-EF1A-4D0E-9746-8EF78AFD98E7}" destId="{0C4119A4-E5C6-4752-AA8E-E08A2DDB4AD5}" srcOrd="1" destOrd="1" presId="urn:microsoft.com/office/officeart/2005/8/layout/cycle4"/>
    <dgm:cxn modelId="{C5CB8324-E683-44BE-AFA3-4EFF0FAF8F73}" srcId="{2028DE2D-1F1A-4EDD-9FA2-598947A52110}" destId="{868DA4E7-F4C7-4DAE-8C4D-304813747910}" srcOrd="0" destOrd="0" parTransId="{49EEC5C0-A829-4B5F-9E30-627DBB50F570}" sibTransId="{1750BD76-2254-44D8-8859-E596EE8B0886}"/>
    <dgm:cxn modelId="{24688E29-3555-4577-85AD-777CD55F5F9F}" type="presOf" srcId="{4AF57128-AE1E-4A9F-B4BF-41C5B98D5646}" destId="{BE37FC42-DD26-404E-B761-E66CC433BC64}" srcOrd="0" destOrd="0" presId="urn:microsoft.com/office/officeart/2005/8/layout/cycle4"/>
    <dgm:cxn modelId="{B4D8AD34-FBAC-4239-80F0-92D9051CC3F7}" type="presOf" srcId="{0D40549A-9B22-4771-82D3-7136B66BACAD}" destId="{06242141-C6D4-4D6B-8FD6-47F6C14E9D79}" srcOrd="1" destOrd="0" presId="urn:microsoft.com/office/officeart/2005/8/layout/cycle4"/>
    <dgm:cxn modelId="{8183533A-F16B-4D87-859E-3E1A2566EF52}" type="presOf" srcId="{C96E72F2-1CBE-4A77-B9A4-BAE1994ADDD5}" destId="{06242141-C6D4-4D6B-8FD6-47F6C14E9D79}" srcOrd="1" destOrd="1" presId="urn:microsoft.com/office/officeart/2005/8/layout/cycle4"/>
    <dgm:cxn modelId="{C036EC3D-8380-43A1-BD8A-66B127E20A17}" type="presOf" srcId="{2028DE2D-1F1A-4EDD-9FA2-598947A52110}" destId="{9AF3AFC1-702E-4D17-8136-9891F723C405}" srcOrd="0" destOrd="0" presId="urn:microsoft.com/office/officeart/2005/8/layout/cycle4"/>
    <dgm:cxn modelId="{788A0961-0EE6-4FAE-842F-209A72313A49}" type="presOf" srcId="{0D40549A-9B22-4771-82D3-7136B66BACAD}" destId="{324C7931-8796-4303-9EAA-AB322D314498}" srcOrd="0" destOrd="0" presId="urn:microsoft.com/office/officeart/2005/8/layout/cycle4"/>
    <dgm:cxn modelId="{3C4FBB43-F67D-46FD-8AA8-AA5E5BC09036}" type="presOf" srcId="{6EAC8A01-4582-4E64-B99B-8E007F97BE13}" destId="{3A013D25-6FD3-423B-B9FD-34545CCC7FD0}" srcOrd="1" destOrd="1" presId="urn:microsoft.com/office/officeart/2005/8/layout/cycle4"/>
    <dgm:cxn modelId="{7DF3806B-EA60-451F-9382-753C45C5E1E0}" type="presOf" srcId="{4AF57128-AE1E-4A9F-B4BF-41C5B98D5646}" destId="{BE660E34-6D40-4A79-8078-71901BA39978}" srcOrd="1" destOrd="0" presId="urn:microsoft.com/office/officeart/2005/8/layout/cycle4"/>
    <dgm:cxn modelId="{FDD8FD6D-6138-4E64-AD50-1EF9EAD9AF91}" type="presOf" srcId="{7770A39C-3ED7-42A7-BA62-99187D87A769}" destId="{355C5738-60AC-45C4-A164-BC4360B7FFE9}" srcOrd="0" destOrd="0" presId="urn:microsoft.com/office/officeart/2005/8/layout/cycle4"/>
    <dgm:cxn modelId="{4BBECC6F-4591-4628-9B17-FDFF1842DB86}" srcId="{10A4D82B-4A4A-470F-8835-7817BBC8044D}" destId="{2028DE2D-1F1A-4EDD-9FA2-598947A52110}" srcOrd="2" destOrd="0" parTransId="{0F647127-4AF8-4DB1-8469-AC149F1ED050}" sibTransId="{C61A5763-B734-4F23-B122-FEDBEC7D7468}"/>
    <dgm:cxn modelId="{9DA82052-DFA9-4676-B08A-CFB0B3AFC29A}" type="presOf" srcId="{D54361DE-24B6-4372-94A8-BDA746608167}" destId="{96521973-D84A-49B9-AE02-3C9C14823005}" srcOrd="0" destOrd="0" presId="urn:microsoft.com/office/officeart/2005/8/layout/cycle4"/>
    <dgm:cxn modelId="{BF598374-A519-4FCB-962D-3535CE0018CE}" type="presOf" srcId="{D7E0C20E-2911-4254-8D2C-9676BC1E5323}" destId="{BE660E34-6D40-4A79-8078-71901BA39978}" srcOrd="1" destOrd="1" presId="urn:microsoft.com/office/officeart/2005/8/layout/cycle4"/>
    <dgm:cxn modelId="{605AAE58-2A3E-4FBF-8B8F-BC0B0E9B8ADA}" type="presOf" srcId="{10A4D82B-4A4A-470F-8835-7817BBC8044D}" destId="{C813593D-81BC-4504-A43B-6A08DD99637B}" srcOrd="0" destOrd="0" presId="urn:microsoft.com/office/officeart/2005/8/layout/cycle4"/>
    <dgm:cxn modelId="{01A40A59-C561-4FFA-AB31-DAAC6F001224}" srcId="{10A4D82B-4A4A-470F-8835-7817BBC8044D}" destId="{D5CCF594-B37C-4A6A-97F7-57099F90F08C}" srcOrd="3" destOrd="0" parTransId="{49CA43B2-9C5D-43F0-90B6-DB471B8B0461}" sibTransId="{C2A6D298-3AB6-466A-8DB1-CECE9C75E181}"/>
    <dgm:cxn modelId="{F92EA67D-5837-489D-AF79-F7B261FBD66A}" srcId="{037314A5-AED0-45B6-A066-CA7DF19ECDC4}" destId="{6EAC8A01-4582-4E64-B99B-8E007F97BE13}" srcOrd="1" destOrd="0" parTransId="{EF59A9A3-4792-4633-B724-C85EB2F193C3}" sibTransId="{371E5803-016E-4709-B86D-66101AFE849B}"/>
    <dgm:cxn modelId="{33F4BC90-C194-460A-B2BB-DF58F43B2BAA}" srcId="{D5CCF594-B37C-4A6A-97F7-57099F90F08C}" destId="{C96E72F2-1CBE-4A77-B9A4-BAE1994ADDD5}" srcOrd="1" destOrd="0" parTransId="{CB81D706-0185-413E-9EA4-D6574593B1B8}" sibTransId="{DC5D3AEE-7E1C-4011-BE0E-384FA249D4B0}"/>
    <dgm:cxn modelId="{5231D991-0097-4E95-9AA4-CE90A1FA3796}" srcId="{10A4D82B-4A4A-470F-8835-7817BBC8044D}" destId="{037314A5-AED0-45B6-A066-CA7DF19ECDC4}" srcOrd="1" destOrd="0" parTransId="{00D087BA-A293-4D61-B067-7DA3D05A96FD}" sibTransId="{80AF9C91-1ABD-4F07-B0CA-40C1BD36DD18}"/>
    <dgm:cxn modelId="{C05B2494-7F5F-4F4B-8E0E-9AEAAD160529}" type="presOf" srcId="{15680BFC-EF1A-4D0E-9746-8EF78AFD98E7}" destId="{2C71AC0A-55BA-40B2-9709-25C380CC7F82}" srcOrd="0" destOrd="1" presId="urn:microsoft.com/office/officeart/2005/8/layout/cycle4"/>
    <dgm:cxn modelId="{55457F96-BB68-4556-B1DD-68E9BC7BF57D}" type="presOf" srcId="{C96E72F2-1CBE-4A77-B9A4-BAE1994ADDD5}" destId="{324C7931-8796-4303-9EAA-AB322D314498}" srcOrd="0" destOrd="1" presId="urn:microsoft.com/office/officeart/2005/8/layout/cycle4"/>
    <dgm:cxn modelId="{9630CC9D-0303-465F-90E9-9891F67CD7FF}" type="presOf" srcId="{037314A5-AED0-45B6-A066-CA7DF19ECDC4}" destId="{F427966C-82ED-4824-8B81-238F396BBDB3}" srcOrd="0" destOrd="0" presId="urn:microsoft.com/office/officeart/2005/8/layout/cycle4"/>
    <dgm:cxn modelId="{DD7AB1AD-247B-4591-921A-C8AD05BEAD0F}" type="presOf" srcId="{6EAC8A01-4582-4E64-B99B-8E007F97BE13}" destId="{355C5738-60AC-45C4-A164-BC4360B7FFE9}" srcOrd="0" destOrd="1" presId="urn:microsoft.com/office/officeart/2005/8/layout/cycle4"/>
    <dgm:cxn modelId="{313F47B2-8A3E-4E76-96F9-FF0E97412E87}" srcId="{D54361DE-24B6-4372-94A8-BDA746608167}" destId="{D7E0C20E-2911-4254-8D2C-9676BC1E5323}" srcOrd="1" destOrd="0" parTransId="{BB1B3403-5882-4D45-8135-4931EACFA403}" sibTransId="{E2B508B1-8CDD-4971-8EBA-5D33C0FC38EA}"/>
    <dgm:cxn modelId="{A1F958B3-2334-4447-932F-40635393F2C1}" type="presOf" srcId="{D7E0C20E-2911-4254-8D2C-9676BC1E5323}" destId="{BE37FC42-DD26-404E-B761-E66CC433BC64}" srcOrd="0" destOrd="1" presId="urn:microsoft.com/office/officeart/2005/8/layout/cycle4"/>
    <dgm:cxn modelId="{652DD0B7-CDC1-4168-B80C-82473D65758F}" type="presOf" srcId="{7770A39C-3ED7-42A7-BA62-99187D87A769}" destId="{3A013D25-6FD3-423B-B9FD-34545CCC7FD0}" srcOrd="1" destOrd="0" presId="urn:microsoft.com/office/officeart/2005/8/layout/cycle4"/>
    <dgm:cxn modelId="{BB326FBA-8604-4F6A-B2D7-31ED66A497C6}" srcId="{037314A5-AED0-45B6-A066-CA7DF19ECDC4}" destId="{7770A39C-3ED7-42A7-BA62-99187D87A769}" srcOrd="0" destOrd="0" parTransId="{6D0F65E2-B284-4E8F-9010-E898A99ECF47}" sibTransId="{773342EA-9A96-4B31-B32B-7679B26ECD49}"/>
    <dgm:cxn modelId="{86EB1FC2-9ED6-4AFC-8AC5-C78EB501C1AA}" type="presOf" srcId="{868DA4E7-F4C7-4DAE-8C4D-304813747910}" destId="{0C4119A4-E5C6-4752-AA8E-E08A2DDB4AD5}" srcOrd="1" destOrd="0" presId="urn:microsoft.com/office/officeart/2005/8/layout/cycle4"/>
    <dgm:cxn modelId="{AC27FFC5-06BF-42E5-B180-EDBE2675AC92}" srcId="{D5CCF594-B37C-4A6A-97F7-57099F90F08C}" destId="{0D40549A-9B22-4771-82D3-7136B66BACAD}" srcOrd="0" destOrd="0" parTransId="{8DD676C1-142D-4765-AD0C-D2A69AB1F369}" sibTransId="{69846743-980F-4CCE-9C54-110AF29F5D8C}"/>
    <dgm:cxn modelId="{55B664CA-B137-4160-B99C-48C6066DF30C}" srcId="{2028DE2D-1F1A-4EDD-9FA2-598947A52110}" destId="{15680BFC-EF1A-4D0E-9746-8EF78AFD98E7}" srcOrd="1" destOrd="0" parTransId="{D21DF9B6-A687-4FF5-BA9C-585A2D4774F8}" sibTransId="{7DD76EB9-EA38-448F-949C-F7E72FB06DED}"/>
    <dgm:cxn modelId="{782A98DA-C8B0-4311-9C2E-E4AFBEAE91A0}" srcId="{10A4D82B-4A4A-470F-8835-7817BBC8044D}" destId="{D54361DE-24B6-4372-94A8-BDA746608167}" srcOrd="0" destOrd="0" parTransId="{9C08B2AA-A9D3-4204-9A19-4F2825F7462E}" sibTransId="{058E5B6D-D3E8-4425-924A-EC43A9DAF101}"/>
    <dgm:cxn modelId="{AA59B1E0-C22A-4015-8D50-AE13D8E4F789}" type="presOf" srcId="{D5CCF594-B37C-4A6A-97F7-57099F90F08C}" destId="{C9D34AF8-8A20-4406-A9BB-43217CC3823D}" srcOrd="0" destOrd="0" presId="urn:microsoft.com/office/officeart/2005/8/layout/cycle4"/>
    <dgm:cxn modelId="{ABE039F3-7422-4245-ACC8-FDAE7F150F66}" srcId="{D54361DE-24B6-4372-94A8-BDA746608167}" destId="{4AF57128-AE1E-4A9F-B4BF-41C5B98D5646}" srcOrd="0" destOrd="0" parTransId="{C9F72869-2E24-46CA-A75F-4FA58CE04C0E}" sibTransId="{E9D021CF-63CD-4C5F-A53A-968188B80F16}"/>
    <dgm:cxn modelId="{52DA14FD-F549-4481-9372-D9149DDC4EC2}" type="presOf" srcId="{868DA4E7-F4C7-4DAE-8C4D-304813747910}" destId="{2C71AC0A-55BA-40B2-9709-25C380CC7F82}" srcOrd="0" destOrd="0" presId="urn:microsoft.com/office/officeart/2005/8/layout/cycle4"/>
    <dgm:cxn modelId="{308C9415-6193-4AF4-B899-00FEC61FE8D0}" type="presParOf" srcId="{C813593D-81BC-4504-A43B-6A08DD99637B}" destId="{1B07EF11-60A4-421F-AB2A-0B862A73D34D}" srcOrd="0" destOrd="0" presId="urn:microsoft.com/office/officeart/2005/8/layout/cycle4"/>
    <dgm:cxn modelId="{E6B629B6-89F6-41BD-89CA-2BCD4F831EA8}" type="presParOf" srcId="{1B07EF11-60A4-421F-AB2A-0B862A73D34D}" destId="{F55A3CDE-8184-4FDA-A211-8A6F8C716337}" srcOrd="0" destOrd="0" presId="urn:microsoft.com/office/officeart/2005/8/layout/cycle4"/>
    <dgm:cxn modelId="{C456B5DE-0FBC-4050-B044-F4AB52FDBEDF}" type="presParOf" srcId="{F55A3CDE-8184-4FDA-A211-8A6F8C716337}" destId="{BE37FC42-DD26-404E-B761-E66CC433BC64}" srcOrd="0" destOrd="0" presId="urn:microsoft.com/office/officeart/2005/8/layout/cycle4"/>
    <dgm:cxn modelId="{1E5CFD2C-9A0E-49D2-9ADA-10AA19EDD788}" type="presParOf" srcId="{F55A3CDE-8184-4FDA-A211-8A6F8C716337}" destId="{BE660E34-6D40-4A79-8078-71901BA39978}" srcOrd="1" destOrd="0" presId="urn:microsoft.com/office/officeart/2005/8/layout/cycle4"/>
    <dgm:cxn modelId="{BEFE7466-4AEF-4064-AE2C-B49C8E255B1A}" type="presParOf" srcId="{1B07EF11-60A4-421F-AB2A-0B862A73D34D}" destId="{ABF4EDCF-05EF-4F61-AB24-17B03738F528}" srcOrd="1" destOrd="0" presId="urn:microsoft.com/office/officeart/2005/8/layout/cycle4"/>
    <dgm:cxn modelId="{1DE8D46F-BFB4-400D-B283-990D9AF4AB72}" type="presParOf" srcId="{ABF4EDCF-05EF-4F61-AB24-17B03738F528}" destId="{355C5738-60AC-45C4-A164-BC4360B7FFE9}" srcOrd="0" destOrd="0" presId="urn:microsoft.com/office/officeart/2005/8/layout/cycle4"/>
    <dgm:cxn modelId="{E5301579-C5FD-4BC4-B34E-440F28150863}" type="presParOf" srcId="{ABF4EDCF-05EF-4F61-AB24-17B03738F528}" destId="{3A013D25-6FD3-423B-B9FD-34545CCC7FD0}" srcOrd="1" destOrd="0" presId="urn:microsoft.com/office/officeart/2005/8/layout/cycle4"/>
    <dgm:cxn modelId="{E0CEC1FD-E347-42B8-9730-47A3D7CEDFB5}" type="presParOf" srcId="{1B07EF11-60A4-421F-AB2A-0B862A73D34D}" destId="{81DD2683-7730-4A7C-A1A6-CBD5EE97E49F}" srcOrd="2" destOrd="0" presId="urn:microsoft.com/office/officeart/2005/8/layout/cycle4"/>
    <dgm:cxn modelId="{6DB7CF85-9292-40D4-91A6-953373298A31}" type="presParOf" srcId="{81DD2683-7730-4A7C-A1A6-CBD5EE97E49F}" destId="{2C71AC0A-55BA-40B2-9709-25C380CC7F82}" srcOrd="0" destOrd="0" presId="urn:microsoft.com/office/officeart/2005/8/layout/cycle4"/>
    <dgm:cxn modelId="{3FFF3247-4735-4A67-A3DA-CD4D25DF11AC}" type="presParOf" srcId="{81DD2683-7730-4A7C-A1A6-CBD5EE97E49F}" destId="{0C4119A4-E5C6-4752-AA8E-E08A2DDB4AD5}" srcOrd="1" destOrd="0" presId="urn:microsoft.com/office/officeart/2005/8/layout/cycle4"/>
    <dgm:cxn modelId="{22A13F14-DFF6-4FE8-A6FE-3E733ACB0B1F}" type="presParOf" srcId="{1B07EF11-60A4-421F-AB2A-0B862A73D34D}" destId="{C61B953D-3583-4248-AF3C-494E342D9520}" srcOrd="3" destOrd="0" presId="urn:microsoft.com/office/officeart/2005/8/layout/cycle4"/>
    <dgm:cxn modelId="{EC9C72D6-9EF3-4995-9142-C7EB97699961}" type="presParOf" srcId="{C61B953D-3583-4248-AF3C-494E342D9520}" destId="{324C7931-8796-4303-9EAA-AB322D314498}" srcOrd="0" destOrd="0" presId="urn:microsoft.com/office/officeart/2005/8/layout/cycle4"/>
    <dgm:cxn modelId="{58280FA3-376C-409E-A30E-28D2320C49DC}" type="presParOf" srcId="{C61B953D-3583-4248-AF3C-494E342D9520}" destId="{06242141-C6D4-4D6B-8FD6-47F6C14E9D79}" srcOrd="1" destOrd="0" presId="urn:microsoft.com/office/officeart/2005/8/layout/cycle4"/>
    <dgm:cxn modelId="{268CEF6F-E6AF-449B-B1C3-AD95DD2551EA}" type="presParOf" srcId="{1B07EF11-60A4-421F-AB2A-0B862A73D34D}" destId="{9A69629B-A9E4-46E9-9D84-233DFFF651CE}" srcOrd="4" destOrd="0" presId="urn:microsoft.com/office/officeart/2005/8/layout/cycle4"/>
    <dgm:cxn modelId="{7786972B-B202-42A1-AF2D-EADC154888DB}" type="presParOf" srcId="{C813593D-81BC-4504-A43B-6A08DD99637B}" destId="{DDC79933-72B0-4CEB-97F5-C60CB2ED58BD}" srcOrd="1" destOrd="0" presId="urn:microsoft.com/office/officeart/2005/8/layout/cycle4"/>
    <dgm:cxn modelId="{657E163A-0923-4FB7-9263-130FAE478248}" type="presParOf" srcId="{DDC79933-72B0-4CEB-97F5-C60CB2ED58BD}" destId="{96521973-D84A-49B9-AE02-3C9C14823005}" srcOrd="0" destOrd="0" presId="urn:microsoft.com/office/officeart/2005/8/layout/cycle4"/>
    <dgm:cxn modelId="{87AE14D9-097B-47BB-9208-AA916B997D58}" type="presParOf" srcId="{DDC79933-72B0-4CEB-97F5-C60CB2ED58BD}" destId="{F427966C-82ED-4824-8B81-238F396BBDB3}" srcOrd="1" destOrd="0" presId="urn:microsoft.com/office/officeart/2005/8/layout/cycle4"/>
    <dgm:cxn modelId="{7B6B91A0-566E-4440-9B45-E3DAEE03AAC9}" type="presParOf" srcId="{DDC79933-72B0-4CEB-97F5-C60CB2ED58BD}" destId="{9AF3AFC1-702E-4D17-8136-9891F723C405}" srcOrd="2" destOrd="0" presId="urn:microsoft.com/office/officeart/2005/8/layout/cycle4"/>
    <dgm:cxn modelId="{840B0360-1332-496C-9F12-4BDC9DB8C419}" type="presParOf" srcId="{DDC79933-72B0-4CEB-97F5-C60CB2ED58BD}" destId="{C9D34AF8-8A20-4406-A9BB-43217CC3823D}" srcOrd="3" destOrd="0" presId="urn:microsoft.com/office/officeart/2005/8/layout/cycle4"/>
    <dgm:cxn modelId="{0166E87A-1851-41F8-A8D7-D6B373E189CD}" type="presParOf" srcId="{DDC79933-72B0-4CEB-97F5-C60CB2ED58BD}" destId="{6B558D0B-9955-4A11-8309-D05E94F4FBB9}" srcOrd="4" destOrd="0" presId="urn:microsoft.com/office/officeart/2005/8/layout/cycle4"/>
    <dgm:cxn modelId="{2A495098-64A4-4C0A-B69D-06F23A1625D2}" type="presParOf" srcId="{C813593D-81BC-4504-A43B-6A08DD99637B}" destId="{70490CD9-B957-45A2-9D85-068D6F43E4F9}" srcOrd="2" destOrd="0" presId="urn:microsoft.com/office/officeart/2005/8/layout/cycle4"/>
    <dgm:cxn modelId="{5306AC9A-2EDB-40CB-8AB1-408FBFD133E9}" type="presParOf" srcId="{C813593D-81BC-4504-A43B-6A08DD99637B}" destId="{AB6EF92B-DD4B-4672-BD2B-00AF3E6D471E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AE53876-5DBD-4C6B-BDC9-CCCFAB3B0826}" type="doc">
      <dgm:prSet loTypeId="urn:microsoft.com/office/officeart/2005/8/layout/cycle7" loCatId="cycle" qsTypeId="urn:microsoft.com/office/officeart/2005/8/quickstyle/3d3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F76BCB5-1808-4741-B3A9-1B1230CF3F7F}">
      <dgm:prSet phldrT="[Text]"/>
      <dgm:spPr/>
      <dgm:t>
        <a:bodyPr/>
        <a:lstStyle/>
        <a:p>
          <a:r>
            <a: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مالی/غیرمالی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CEBB419B-4475-4003-B41C-4C256052976E}" type="parTrans" cxnId="{4FEDD354-3BA4-47C1-8D76-1B207AC85B0F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DAD10995-13B9-4F40-BFC0-42787048A9BF}" type="sibTrans" cxnId="{4FEDD354-3BA4-47C1-8D76-1B207AC85B0F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5B63BB38-D964-4AD0-971B-DA4396F4BA82}">
      <dgm:prSet phldrT="[Text]"/>
      <dgm:spPr/>
      <dgm:t>
        <a:bodyPr/>
        <a:lstStyle/>
        <a:p>
          <a:r>
            <a: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فردی/گروهی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24E231F5-BEF6-4A7D-89CD-89339C3817CE}" type="parTrans" cxnId="{B0FDC606-718E-4877-A895-E7ACC70A6389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1A7C4F82-89C9-4827-87E4-7F8DE76818AD}" type="sibTrans" cxnId="{B0FDC606-718E-4877-A895-E7ACC70A6389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70B251BE-D018-4C2A-A91A-8E1DF94A3CC1}">
      <dgm:prSet phldrT="[Text]"/>
      <dgm:spPr/>
      <dgm:t>
        <a:bodyPr/>
        <a:lstStyle/>
        <a:p>
          <a:r>
            <a: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جایگاه سازمانی/مدیریتی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3196FAB8-1031-4D46-90CC-3A992CAA5C52}" type="parTrans" cxnId="{D56767F3-B3F7-416C-9558-6DCE6F7A139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856E2159-F8E3-4B6F-9573-62A15FAEC135}" type="sibTrans" cxnId="{D56767F3-B3F7-416C-9558-6DCE6F7A1395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DF553D13-2A3E-48C3-8986-F4E57DF70FDB}">
      <dgm:prSet phldrT="[Text]"/>
      <dgm:spPr/>
      <dgm:t>
        <a:bodyPr/>
        <a:lstStyle/>
        <a:p>
          <a:r>
            <a: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نقد/نسیه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E962A046-377D-4D14-BD83-A6A8B3C0A489}" type="parTrans" cxnId="{0C2F0DF3-1C62-49BA-816D-97EF9805B7E0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828C2A84-83B8-4974-A138-CD012E5B93EC}" type="sibTrans" cxnId="{0C2F0DF3-1C62-49BA-816D-97EF9805B7E0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971A7D2D-3D70-49E0-8866-70F613307497}">
      <dgm:prSet phldrT="[Text]"/>
      <dgm:spPr/>
      <dgm:t>
        <a:bodyPr/>
        <a:lstStyle/>
        <a:p>
          <a:r>
            <a:rPr lang="fa-I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مستمر/غیرمستمر</a:t>
          </a:r>
          <a:endParaRPr lang="en-US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AD83B954-F53B-49B5-A551-909F1C4A24A3}" type="parTrans" cxnId="{4491A315-2966-4B45-8E95-E48D454DA3D7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F932CB28-11E4-415F-A2ED-BB0B1727431F}" type="sibTrans" cxnId="{4491A315-2966-4B45-8E95-E48D454DA3D7}">
      <dgm:prSet/>
      <dgm:spPr/>
      <dgm:t>
        <a:bodyPr/>
        <a:lstStyle/>
        <a:p>
          <a:endParaRPr lang="en-US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gm:t>
    </dgm:pt>
    <dgm:pt modelId="{FA3D9A35-805C-4E43-850D-4D28978F7502}" type="pres">
      <dgm:prSet presAssocID="{AAE53876-5DBD-4C6B-BDC9-CCCFAB3B0826}" presName="Name0" presStyleCnt="0">
        <dgm:presLayoutVars>
          <dgm:dir/>
          <dgm:resizeHandles val="exact"/>
        </dgm:presLayoutVars>
      </dgm:prSet>
      <dgm:spPr/>
    </dgm:pt>
    <dgm:pt modelId="{16E25C3D-B96D-4340-96D3-5F2ADCA1348E}" type="pres">
      <dgm:prSet presAssocID="{6F76BCB5-1808-4741-B3A9-1B1230CF3F7F}" presName="node" presStyleLbl="node1" presStyleIdx="0" presStyleCnt="5">
        <dgm:presLayoutVars>
          <dgm:bulletEnabled val="1"/>
        </dgm:presLayoutVars>
      </dgm:prSet>
      <dgm:spPr/>
    </dgm:pt>
    <dgm:pt modelId="{71470ABA-30B0-4730-B523-6300C7DCFB23}" type="pres">
      <dgm:prSet presAssocID="{DAD10995-13B9-4F40-BFC0-42787048A9BF}" presName="sibTrans" presStyleLbl="sibTrans2D1" presStyleIdx="0" presStyleCnt="5"/>
      <dgm:spPr/>
    </dgm:pt>
    <dgm:pt modelId="{73002D8D-E22C-425F-986C-BC9C4AB72CCD}" type="pres">
      <dgm:prSet presAssocID="{DAD10995-13B9-4F40-BFC0-42787048A9BF}" presName="connectorText" presStyleLbl="sibTrans2D1" presStyleIdx="0" presStyleCnt="5"/>
      <dgm:spPr/>
    </dgm:pt>
    <dgm:pt modelId="{0B5FF539-3CA1-4B59-88D6-B171A27F0DCB}" type="pres">
      <dgm:prSet presAssocID="{5B63BB38-D964-4AD0-971B-DA4396F4BA82}" presName="node" presStyleLbl="node1" presStyleIdx="1" presStyleCnt="5">
        <dgm:presLayoutVars>
          <dgm:bulletEnabled val="1"/>
        </dgm:presLayoutVars>
      </dgm:prSet>
      <dgm:spPr/>
    </dgm:pt>
    <dgm:pt modelId="{08303A43-6D5D-4BC9-A342-4CC0FDE0A998}" type="pres">
      <dgm:prSet presAssocID="{1A7C4F82-89C9-4827-87E4-7F8DE76818AD}" presName="sibTrans" presStyleLbl="sibTrans2D1" presStyleIdx="1" presStyleCnt="5"/>
      <dgm:spPr/>
    </dgm:pt>
    <dgm:pt modelId="{875025A3-C601-495E-856E-E2F1CB6A3B5D}" type="pres">
      <dgm:prSet presAssocID="{1A7C4F82-89C9-4827-87E4-7F8DE76818AD}" presName="connectorText" presStyleLbl="sibTrans2D1" presStyleIdx="1" presStyleCnt="5"/>
      <dgm:spPr/>
    </dgm:pt>
    <dgm:pt modelId="{4DA0F4FB-9E06-4260-BFB7-DCB4623C903E}" type="pres">
      <dgm:prSet presAssocID="{70B251BE-D018-4C2A-A91A-8E1DF94A3CC1}" presName="node" presStyleLbl="node1" presStyleIdx="2" presStyleCnt="5">
        <dgm:presLayoutVars>
          <dgm:bulletEnabled val="1"/>
        </dgm:presLayoutVars>
      </dgm:prSet>
      <dgm:spPr/>
    </dgm:pt>
    <dgm:pt modelId="{F33BD1D3-6913-4783-A649-0F5FB991180F}" type="pres">
      <dgm:prSet presAssocID="{856E2159-F8E3-4B6F-9573-62A15FAEC135}" presName="sibTrans" presStyleLbl="sibTrans2D1" presStyleIdx="2" presStyleCnt="5"/>
      <dgm:spPr/>
    </dgm:pt>
    <dgm:pt modelId="{85254331-701B-4275-B0C9-9293A7F159AF}" type="pres">
      <dgm:prSet presAssocID="{856E2159-F8E3-4B6F-9573-62A15FAEC135}" presName="connectorText" presStyleLbl="sibTrans2D1" presStyleIdx="2" presStyleCnt="5"/>
      <dgm:spPr/>
    </dgm:pt>
    <dgm:pt modelId="{3EDCBE7B-B61E-4C54-ACF9-7091319063FD}" type="pres">
      <dgm:prSet presAssocID="{DF553D13-2A3E-48C3-8986-F4E57DF70FDB}" presName="node" presStyleLbl="node1" presStyleIdx="3" presStyleCnt="5">
        <dgm:presLayoutVars>
          <dgm:bulletEnabled val="1"/>
        </dgm:presLayoutVars>
      </dgm:prSet>
      <dgm:spPr/>
    </dgm:pt>
    <dgm:pt modelId="{8E6B8681-6576-498C-A2FB-7A051F535CD0}" type="pres">
      <dgm:prSet presAssocID="{828C2A84-83B8-4974-A138-CD012E5B93EC}" presName="sibTrans" presStyleLbl="sibTrans2D1" presStyleIdx="3" presStyleCnt="5"/>
      <dgm:spPr/>
    </dgm:pt>
    <dgm:pt modelId="{1C7FA3E8-BEB0-4EA9-BDE0-BB7B3B5E9561}" type="pres">
      <dgm:prSet presAssocID="{828C2A84-83B8-4974-A138-CD012E5B93EC}" presName="connectorText" presStyleLbl="sibTrans2D1" presStyleIdx="3" presStyleCnt="5"/>
      <dgm:spPr/>
    </dgm:pt>
    <dgm:pt modelId="{37A9B0C9-C328-4C86-9589-6EA97E5A1685}" type="pres">
      <dgm:prSet presAssocID="{971A7D2D-3D70-49E0-8866-70F613307497}" presName="node" presStyleLbl="node1" presStyleIdx="4" presStyleCnt="5">
        <dgm:presLayoutVars>
          <dgm:bulletEnabled val="1"/>
        </dgm:presLayoutVars>
      </dgm:prSet>
      <dgm:spPr/>
    </dgm:pt>
    <dgm:pt modelId="{DC272EEE-FF31-4780-8F02-8A24494A3DAE}" type="pres">
      <dgm:prSet presAssocID="{F932CB28-11E4-415F-A2ED-BB0B1727431F}" presName="sibTrans" presStyleLbl="sibTrans2D1" presStyleIdx="4" presStyleCnt="5"/>
      <dgm:spPr/>
    </dgm:pt>
    <dgm:pt modelId="{8535F91B-4738-4A02-B88C-3B3D7ECFCF8B}" type="pres">
      <dgm:prSet presAssocID="{F932CB28-11E4-415F-A2ED-BB0B1727431F}" presName="connectorText" presStyleLbl="sibTrans2D1" presStyleIdx="4" presStyleCnt="5"/>
      <dgm:spPr/>
    </dgm:pt>
  </dgm:ptLst>
  <dgm:cxnLst>
    <dgm:cxn modelId="{923ABD01-3082-4182-B01B-67A7D9356D77}" type="presOf" srcId="{971A7D2D-3D70-49E0-8866-70F613307497}" destId="{37A9B0C9-C328-4C86-9589-6EA97E5A1685}" srcOrd="0" destOrd="0" presId="urn:microsoft.com/office/officeart/2005/8/layout/cycle7"/>
    <dgm:cxn modelId="{5E8B4405-836C-4C88-B18C-07CDEAFA9878}" type="presOf" srcId="{DF553D13-2A3E-48C3-8986-F4E57DF70FDB}" destId="{3EDCBE7B-B61E-4C54-ACF9-7091319063FD}" srcOrd="0" destOrd="0" presId="urn:microsoft.com/office/officeart/2005/8/layout/cycle7"/>
    <dgm:cxn modelId="{B0FDC606-718E-4877-A895-E7ACC70A6389}" srcId="{AAE53876-5DBD-4C6B-BDC9-CCCFAB3B0826}" destId="{5B63BB38-D964-4AD0-971B-DA4396F4BA82}" srcOrd="1" destOrd="0" parTransId="{24E231F5-BEF6-4A7D-89CD-89339C3817CE}" sibTransId="{1A7C4F82-89C9-4827-87E4-7F8DE76818AD}"/>
    <dgm:cxn modelId="{4491A315-2966-4B45-8E95-E48D454DA3D7}" srcId="{AAE53876-5DBD-4C6B-BDC9-CCCFAB3B0826}" destId="{971A7D2D-3D70-49E0-8866-70F613307497}" srcOrd="4" destOrd="0" parTransId="{AD83B954-F53B-49B5-A551-909F1C4A24A3}" sibTransId="{F932CB28-11E4-415F-A2ED-BB0B1727431F}"/>
    <dgm:cxn modelId="{7063CB16-A26D-4ADA-9ACC-F5D90F7A70F0}" type="presOf" srcId="{856E2159-F8E3-4B6F-9573-62A15FAEC135}" destId="{85254331-701B-4275-B0C9-9293A7F159AF}" srcOrd="1" destOrd="0" presId="urn:microsoft.com/office/officeart/2005/8/layout/cycle7"/>
    <dgm:cxn modelId="{8CA1EB2E-4C7E-42A3-BBC3-FBECB997F81C}" type="presOf" srcId="{1A7C4F82-89C9-4827-87E4-7F8DE76818AD}" destId="{875025A3-C601-495E-856E-E2F1CB6A3B5D}" srcOrd="1" destOrd="0" presId="urn:microsoft.com/office/officeart/2005/8/layout/cycle7"/>
    <dgm:cxn modelId="{D170FF2E-8E47-487E-8870-6B62A0C5F122}" type="presOf" srcId="{DAD10995-13B9-4F40-BFC0-42787048A9BF}" destId="{73002D8D-E22C-425F-986C-BC9C4AB72CCD}" srcOrd="1" destOrd="0" presId="urn:microsoft.com/office/officeart/2005/8/layout/cycle7"/>
    <dgm:cxn modelId="{35B4B437-C01D-4B79-A27B-35F3679D239A}" type="presOf" srcId="{70B251BE-D018-4C2A-A91A-8E1DF94A3CC1}" destId="{4DA0F4FB-9E06-4260-BFB7-DCB4623C903E}" srcOrd="0" destOrd="0" presId="urn:microsoft.com/office/officeart/2005/8/layout/cycle7"/>
    <dgm:cxn modelId="{B4B3755B-2559-4133-A1BA-68C01E1CF77C}" type="presOf" srcId="{F932CB28-11E4-415F-A2ED-BB0B1727431F}" destId="{DC272EEE-FF31-4780-8F02-8A24494A3DAE}" srcOrd="0" destOrd="0" presId="urn:microsoft.com/office/officeart/2005/8/layout/cycle7"/>
    <dgm:cxn modelId="{B86D8D66-DF61-477F-96FD-961B7013BDC1}" type="presOf" srcId="{856E2159-F8E3-4B6F-9573-62A15FAEC135}" destId="{F33BD1D3-6913-4783-A649-0F5FB991180F}" srcOrd="0" destOrd="0" presId="urn:microsoft.com/office/officeart/2005/8/layout/cycle7"/>
    <dgm:cxn modelId="{CEE36F6A-C7F1-42B5-A96C-6806C2BA8636}" type="presOf" srcId="{5B63BB38-D964-4AD0-971B-DA4396F4BA82}" destId="{0B5FF539-3CA1-4B59-88D6-B171A27F0DCB}" srcOrd="0" destOrd="0" presId="urn:microsoft.com/office/officeart/2005/8/layout/cycle7"/>
    <dgm:cxn modelId="{2F30BB72-7782-4988-A133-173A96D8894E}" type="presOf" srcId="{AAE53876-5DBD-4C6B-BDC9-CCCFAB3B0826}" destId="{FA3D9A35-805C-4E43-850D-4D28978F7502}" srcOrd="0" destOrd="0" presId="urn:microsoft.com/office/officeart/2005/8/layout/cycle7"/>
    <dgm:cxn modelId="{4FEDD354-3BA4-47C1-8D76-1B207AC85B0F}" srcId="{AAE53876-5DBD-4C6B-BDC9-CCCFAB3B0826}" destId="{6F76BCB5-1808-4741-B3A9-1B1230CF3F7F}" srcOrd="0" destOrd="0" parTransId="{CEBB419B-4475-4003-B41C-4C256052976E}" sibTransId="{DAD10995-13B9-4F40-BFC0-42787048A9BF}"/>
    <dgm:cxn modelId="{4D16105A-3FF0-43B2-97DD-A1DE9A80264A}" type="presOf" srcId="{1A7C4F82-89C9-4827-87E4-7F8DE76818AD}" destId="{08303A43-6D5D-4BC9-A342-4CC0FDE0A998}" srcOrd="0" destOrd="0" presId="urn:microsoft.com/office/officeart/2005/8/layout/cycle7"/>
    <dgm:cxn modelId="{C9A0C58C-BE9A-4D8E-B2A7-ED9448000074}" type="presOf" srcId="{F932CB28-11E4-415F-A2ED-BB0B1727431F}" destId="{8535F91B-4738-4A02-B88C-3B3D7ECFCF8B}" srcOrd="1" destOrd="0" presId="urn:microsoft.com/office/officeart/2005/8/layout/cycle7"/>
    <dgm:cxn modelId="{1DF68C9B-40D8-4D78-8578-D39049536E49}" type="presOf" srcId="{828C2A84-83B8-4974-A138-CD012E5B93EC}" destId="{1C7FA3E8-BEB0-4EA9-BDE0-BB7B3B5E9561}" srcOrd="1" destOrd="0" presId="urn:microsoft.com/office/officeart/2005/8/layout/cycle7"/>
    <dgm:cxn modelId="{C328B5B1-AF24-46C9-B032-02F76521C39D}" type="presOf" srcId="{828C2A84-83B8-4974-A138-CD012E5B93EC}" destId="{8E6B8681-6576-498C-A2FB-7A051F535CD0}" srcOrd="0" destOrd="0" presId="urn:microsoft.com/office/officeart/2005/8/layout/cycle7"/>
    <dgm:cxn modelId="{3468C0C0-22AC-46DD-A2B3-6FCAAB115B02}" type="presOf" srcId="{DAD10995-13B9-4F40-BFC0-42787048A9BF}" destId="{71470ABA-30B0-4730-B523-6300C7DCFB23}" srcOrd="0" destOrd="0" presId="urn:microsoft.com/office/officeart/2005/8/layout/cycle7"/>
    <dgm:cxn modelId="{E4C2DCDD-DE20-4716-8367-85EF9E2A60FF}" type="presOf" srcId="{6F76BCB5-1808-4741-B3A9-1B1230CF3F7F}" destId="{16E25C3D-B96D-4340-96D3-5F2ADCA1348E}" srcOrd="0" destOrd="0" presId="urn:microsoft.com/office/officeart/2005/8/layout/cycle7"/>
    <dgm:cxn modelId="{0C2F0DF3-1C62-49BA-816D-97EF9805B7E0}" srcId="{AAE53876-5DBD-4C6B-BDC9-CCCFAB3B0826}" destId="{DF553D13-2A3E-48C3-8986-F4E57DF70FDB}" srcOrd="3" destOrd="0" parTransId="{E962A046-377D-4D14-BD83-A6A8B3C0A489}" sibTransId="{828C2A84-83B8-4974-A138-CD012E5B93EC}"/>
    <dgm:cxn modelId="{D56767F3-B3F7-416C-9558-6DCE6F7A1395}" srcId="{AAE53876-5DBD-4C6B-BDC9-CCCFAB3B0826}" destId="{70B251BE-D018-4C2A-A91A-8E1DF94A3CC1}" srcOrd="2" destOrd="0" parTransId="{3196FAB8-1031-4D46-90CC-3A992CAA5C52}" sibTransId="{856E2159-F8E3-4B6F-9573-62A15FAEC135}"/>
    <dgm:cxn modelId="{D915047C-C33E-4975-AF8B-43419F714096}" type="presParOf" srcId="{FA3D9A35-805C-4E43-850D-4D28978F7502}" destId="{16E25C3D-B96D-4340-96D3-5F2ADCA1348E}" srcOrd="0" destOrd="0" presId="urn:microsoft.com/office/officeart/2005/8/layout/cycle7"/>
    <dgm:cxn modelId="{CEDB73ED-5AB4-4A38-85A2-17FAC32D5717}" type="presParOf" srcId="{FA3D9A35-805C-4E43-850D-4D28978F7502}" destId="{71470ABA-30B0-4730-B523-6300C7DCFB23}" srcOrd="1" destOrd="0" presId="urn:microsoft.com/office/officeart/2005/8/layout/cycle7"/>
    <dgm:cxn modelId="{125E4C19-0C8E-405E-85D5-39B7D16767A3}" type="presParOf" srcId="{71470ABA-30B0-4730-B523-6300C7DCFB23}" destId="{73002D8D-E22C-425F-986C-BC9C4AB72CCD}" srcOrd="0" destOrd="0" presId="urn:microsoft.com/office/officeart/2005/8/layout/cycle7"/>
    <dgm:cxn modelId="{23A8A2E5-950A-472A-87D9-777DE785C614}" type="presParOf" srcId="{FA3D9A35-805C-4E43-850D-4D28978F7502}" destId="{0B5FF539-3CA1-4B59-88D6-B171A27F0DCB}" srcOrd="2" destOrd="0" presId="urn:microsoft.com/office/officeart/2005/8/layout/cycle7"/>
    <dgm:cxn modelId="{9AF4B971-05A1-4E1F-BF9B-A14C458E4008}" type="presParOf" srcId="{FA3D9A35-805C-4E43-850D-4D28978F7502}" destId="{08303A43-6D5D-4BC9-A342-4CC0FDE0A998}" srcOrd="3" destOrd="0" presId="urn:microsoft.com/office/officeart/2005/8/layout/cycle7"/>
    <dgm:cxn modelId="{23FABDF5-AA2A-40BB-883D-7B2D38E93C0B}" type="presParOf" srcId="{08303A43-6D5D-4BC9-A342-4CC0FDE0A998}" destId="{875025A3-C601-495E-856E-E2F1CB6A3B5D}" srcOrd="0" destOrd="0" presId="urn:microsoft.com/office/officeart/2005/8/layout/cycle7"/>
    <dgm:cxn modelId="{B8D9A152-6D9A-4CD0-9E60-A8A8DCED4ABE}" type="presParOf" srcId="{FA3D9A35-805C-4E43-850D-4D28978F7502}" destId="{4DA0F4FB-9E06-4260-BFB7-DCB4623C903E}" srcOrd="4" destOrd="0" presId="urn:microsoft.com/office/officeart/2005/8/layout/cycle7"/>
    <dgm:cxn modelId="{BA2D9A10-F9DC-4A23-89AA-AA05EDC98E2D}" type="presParOf" srcId="{FA3D9A35-805C-4E43-850D-4D28978F7502}" destId="{F33BD1D3-6913-4783-A649-0F5FB991180F}" srcOrd="5" destOrd="0" presId="urn:microsoft.com/office/officeart/2005/8/layout/cycle7"/>
    <dgm:cxn modelId="{19F39C97-41F7-4FED-A98E-45AACDC4F215}" type="presParOf" srcId="{F33BD1D3-6913-4783-A649-0F5FB991180F}" destId="{85254331-701B-4275-B0C9-9293A7F159AF}" srcOrd="0" destOrd="0" presId="urn:microsoft.com/office/officeart/2005/8/layout/cycle7"/>
    <dgm:cxn modelId="{9D79A69C-4993-4B73-A69F-10F7B681BB92}" type="presParOf" srcId="{FA3D9A35-805C-4E43-850D-4D28978F7502}" destId="{3EDCBE7B-B61E-4C54-ACF9-7091319063FD}" srcOrd="6" destOrd="0" presId="urn:microsoft.com/office/officeart/2005/8/layout/cycle7"/>
    <dgm:cxn modelId="{96614063-940D-478F-874A-5134D79C9A01}" type="presParOf" srcId="{FA3D9A35-805C-4E43-850D-4D28978F7502}" destId="{8E6B8681-6576-498C-A2FB-7A051F535CD0}" srcOrd="7" destOrd="0" presId="urn:microsoft.com/office/officeart/2005/8/layout/cycle7"/>
    <dgm:cxn modelId="{D334162D-2509-477C-8E6D-7B25DF89CC0D}" type="presParOf" srcId="{8E6B8681-6576-498C-A2FB-7A051F535CD0}" destId="{1C7FA3E8-BEB0-4EA9-BDE0-BB7B3B5E9561}" srcOrd="0" destOrd="0" presId="urn:microsoft.com/office/officeart/2005/8/layout/cycle7"/>
    <dgm:cxn modelId="{F563C97E-E34A-4EBF-BB53-CB9FF7A73632}" type="presParOf" srcId="{FA3D9A35-805C-4E43-850D-4D28978F7502}" destId="{37A9B0C9-C328-4C86-9589-6EA97E5A1685}" srcOrd="8" destOrd="0" presId="urn:microsoft.com/office/officeart/2005/8/layout/cycle7"/>
    <dgm:cxn modelId="{18EB2545-9F6B-45A5-B3CA-4D03E441A32D}" type="presParOf" srcId="{FA3D9A35-805C-4E43-850D-4D28978F7502}" destId="{DC272EEE-FF31-4780-8F02-8A24494A3DAE}" srcOrd="9" destOrd="0" presId="urn:microsoft.com/office/officeart/2005/8/layout/cycle7"/>
    <dgm:cxn modelId="{611D7EDE-9D84-4F7A-9121-F2BE6C5E1B99}" type="presParOf" srcId="{DC272EEE-FF31-4780-8F02-8A24494A3DAE}" destId="{8535F91B-4738-4A02-B88C-3B3D7ECFCF8B}" srcOrd="0" destOrd="0" presId="urn:microsoft.com/office/officeart/2005/8/layout/cycle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5D027-2B19-43E7-A462-FAAD9632CF87}">
      <dsp:nvSpPr>
        <dsp:cNvPr id="0" name=""/>
        <dsp:cNvSpPr/>
      </dsp:nvSpPr>
      <dsp:spPr>
        <a:xfrm>
          <a:off x="3082131" y="0"/>
          <a:ext cx="4351338" cy="4351338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84A367-ED25-4102-9C49-9734CF1D52BD}">
      <dsp:nvSpPr>
        <dsp:cNvPr id="0" name=""/>
        <dsp:cNvSpPr/>
      </dsp:nvSpPr>
      <dsp:spPr>
        <a:xfrm>
          <a:off x="3364967" y="282836"/>
          <a:ext cx="1740535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Koodak" panose="00000700000000000000" pitchFamily="2" charset="-78"/>
            </a:rPr>
            <a:t>اضطراب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cs typeface="B Koodak" panose="00000700000000000000" pitchFamily="2" charset="-78"/>
            </a:rPr>
            <a:t>anxiety</a:t>
          </a:r>
        </a:p>
      </dsp:txBody>
      <dsp:txXfrm>
        <a:off x="3449933" y="367802"/>
        <a:ext cx="1570603" cy="1570603"/>
      </dsp:txXfrm>
    </dsp:sp>
    <dsp:sp modelId="{610FCDE1-7218-4411-8630-A190EF8F2F3C}">
      <dsp:nvSpPr>
        <dsp:cNvPr id="0" name=""/>
        <dsp:cNvSpPr/>
      </dsp:nvSpPr>
      <dsp:spPr>
        <a:xfrm>
          <a:off x="5410096" y="282836"/>
          <a:ext cx="1740535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Koodak" panose="00000700000000000000" pitchFamily="2" charset="-78"/>
            </a:rPr>
            <a:t>رضایت شغلی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cs typeface="B Koodak" panose="00000700000000000000" pitchFamily="2" charset="-78"/>
            </a:rPr>
            <a:t>fulfilling</a:t>
          </a:r>
        </a:p>
      </dsp:txBody>
      <dsp:txXfrm>
        <a:off x="5495062" y="367802"/>
        <a:ext cx="1570603" cy="1570603"/>
      </dsp:txXfrm>
    </dsp:sp>
    <dsp:sp modelId="{1C19458C-2099-4B0B-A577-866EDC36AC27}">
      <dsp:nvSpPr>
        <dsp:cNvPr id="0" name=""/>
        <dsp:cNvSpPr/>
      </dsp:nvSpPr>
      <dsp:spPr>
        <a:xfrm>
          <a:off x="3364967" y="2327965"/>
          <a:ext cx="1740535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Koodak" panose="00000700000000000000" pitchFamily="2" charset="-78"/>
            </a:rPr>
            <a:t>کرختی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cs typeface="B Koodak" panose="00000700000000000000" pitchFamily="2" charset="-78"/>
            </a:rPr>
            <a:t>apathy</a:t>
          </a:r>
        </a:p>
      </dsp:txBody>
      <dsp:txXfrm>
        <a:off x="3449933" y="2412931"/>
        <a:ext cx="1570603" cy="1570603"/>
      </dsp:txXfrm>
    </dsp:sp>
    <dsp:sp modelId="{27D2AC98-35AA-4189-9990-F37F7C2BB8C1}">
      <dsp:nvSpPr>
        <dsp:cNvPr id="0" name=""/>
        <dsp:cNvSpPr/>
      </dsp:nvSpPr>
      <dsp:spPr>
        <a:xfrm>
          <a:off x="5410096" y="2327965"/>
          <a:ext cx="1740535" cy="174053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Koodak" panose="00000700000000000000" pitchFamily="2" charset="-78"/>
            </a:rPr>
            <a:t>بی‌حوصلگی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cs typeface="B Koodak" panose="00000700000000000000" pitchFamily="2" charset="-78"/>
            </a:rPr>
            <a:t>boredom</a:t>
          </a:r>
        </a:p>
      </dsp:txBody>
      <dsp:txXfrm>
        <a:off x="5495062" y="2412931"/>
        <a:ext cx="1570603" cy="1570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83408E-DC27-4371-9981-BC4970A51345}">
      <dsp:nvSpPr>
        <dsp:cNvPr id="0" name=""/>
        <dsp:cNvSpPr/>
      </dsp:nvSpPr>
      <dsp:spPr>
        <a:xfrm>
          <a:off x="8442097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4BA2E4-BD94-41EB-BB2A-B2DAA6B2E4FE}">
      <dsp:nvSpPr>
        <dsp:cNvPr id="0" name=""/>
        <dsp:cNvSpPr/>
      </dsp:nvSpPr>
      <dsp:spPr>
        <a:xfrm>
          <a:off x="7991010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891338-E6EE-40F2-8C81-6D68B054B43D}">
      <dsp:nvSpPr>
        <dsp:cNvPr id="0" name=""/>
        <dsp:cNvSpPr/>
      </dsp:nvSpPr>
      <dsp:spPr>
        <a:xfrm>
          <a:off x="7539924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DEDFC5-58D2-4915-915E-DAB0095BB8B5}">
      <dsp:nvSpPr>
        <dsp:cNvPr id="0" name=""/>
        <dsp:cNvSpPr/>
      </dsp:nvSpPr>
      <dsp:spPr>
        <a:xfrm>
          <a:off x="7089694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C250AC-7465-439D-B761-10A387CC7DC6}">
      <dsp:nvSpPr>
        <dsp:cNvPr id="0" name=""/>
        <dsp:cNvSpPr/>
      </dsp:nvSpPr>
      <dsp:spPr>
        <a:xfrm>
          <a:off x="6638608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A3E4D3-10E1-4AC7-B43C-A12CA9B11A35}">
      <dsp:nvSpPr>
        <dsp:cNvPr id="0" name=""/>
        <dsp:cNvSpPr/>
      </dsp:nvSpPr>
      <dsp:spPr>
        <a:xfrm>
          <a:off x="5941396" y="2107819"/>
          <a:ext cx="492250" cy="4926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C56E66-A6A6-4262-BA20-CE3251387D41}">
      <dsp:nvSpPr>
        <dsp:cNvPr id="0" name=""/>
        <dsp:cNvSpPr/>
      </dsp:nvSpPr>
      <dsp:spPr>
        <a:xfrm>
          <a:off x="8040750" y="1722445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9CA52B-9FEC-4938-85E0-7EE30BF458DE}">
      <dsp:nvSpPr>
        <dsp:cNvPr id="0" name=""/>
        <dsp:cNvSpPr/>
      </dsp:nvSpPr>
      <dsp:spPr>
        <a:xfrm>
          <a:off x="8040750" y="274295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7E10FC-C760-4E67-BF6A-F26A74643832}">
      <dsp:nvSpPr>
        <dsp:cNvPr id="0" name=""/>
        <dsp:cNvSpPr/>
      </dsp:nvSpPr>
      <dsp:spPr>
        <a:xfrm>
          <a:off x="8260290" y="194346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C4CB15-1F52-466E-BAB9-ACA9AFF70505}">
      <dsp:nvSpPr>
        <dsp:cNvPr id="0" name=""/>
        <dsp:cNvSpPr/>
      </dsp:nvSpPr>
      <dsp:spPr>
        <a:xfrm>
          <a:off x="8274869" y="252314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B7D1C0-9D89-41A7-9556-03E498504440}">
      <dsp:nvSpPr>
        <dsp:cNvPr id="0" name=""/>
        <dsp:cNvSpPr/>
      </dsp:nvSpPr>
      <dsp:spPr>
        <a:xfrm>
          <a:off x="3245166" y="1107951"/>
          <a:ext cx="2492125" cy="249238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ctr" defTabSz="2533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5700" kern="1200" dirty="0">
              <a:cs typeface="B Koodak" panose="00000700000000000000" pitchFamily="2" charset="-78"/>
            </a:rPr>
            <a:t>نگرش</a:t>
          </a:r>
        </a:p>
      </dsp:txBody>
      <dsp:txXfrm>
        <a:off x="3610129" y="1472952"/>
        <a:ext cx="1762199" cy="1762382"/>
      </dsp:txXfrm>
    </dsp:sp>
    <dsp:sp modelId="{6DB8C603-2B1B-4388-AA2D-95FE9672C6FD}">
      <dsp:nvSpPr>
        <dsp:cNvPr id="0" name=""/>
        <dsp:cNvSpPr/>
      </dsp:nvSpPr>
      <dsp:spPr>
        <a:xfrm>
          <a:off x="3059071" y="895023"/>
          <a:ext cx="492250" cy="4926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A6DE87-B50E-48B3-B736-6A46210D4457}">
      <dsp:nvSpPr>
        <dsp:cNvPr id="0" name=""/>
        <dsp:cNvSpPr/>
      </dsp:nvSpPr>
      <dsp:spPr>
        <a:xfrm>
          <a:off x="2743482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787861-34B7-4B5A-8F1C-3F34A59D1EC6}">
      <dsp:nvSpPr>
        <dsp:cNvPr id="0" name=""/>
        <dsp:cNvSpPr/>
      </dsp:nvSpPr>
      <dsp:spPr>
        <a:xfrm>
          <a:off x="2217786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894543-9A5E-452E-85C2-C604C59A563F}">
      <dsp:nvSpPr>
        <dsp:cNvPr id="0" name=""/>
        <dsp:cNvSpPr/>
      </dsp:nvSpPr>
      <dsp:spPr>
        <a:xfrm>
          <a:off x="1692090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7708AC-269D-438E-B50D-053DDC91C389}">
      <dsp:nvSpPr>
        <dsp:cNvPr id="0" name=""/>
        <dsp:cNvSpPr/>
      </dsp:nvSpPr>
      <dsp:spPr>
        <a:xfrm>
          <a:off x="1166394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519F0D-701E-4954-8355-F1F9766C92D3}">
      <dsp:nvSpPr>
        <dsp:cNvPr id="0" name=""/>
        <dsp:cNvSpPr/>
      </dsp:nvSpPr>
      <dsp:spPr>
        <a:xfrm>
          <a:off x="639840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FDDA7D-911E-4980-B7D2-47ECBA5A5AAA}">
      <dsp:nvSpPr>
        <dsp:cNvPr id="0" name=""/>
        <dsp:cNvSpPr/>
      </dsp:nvSpPr>
      <dsp:spPr>
        <a:xfrm>
          <a:off x="114144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904693-1E46-490C-AADA-B4D98F97CD3D}">
      <dsp:nvSpPr>
        <dsp:cNvPr id="0" name=""/>
        <dsp:cNvSpPr/>
      </dsp:nvSpPr>
      <dsp:spPr>
        <a:xfrm>
          <a:off x="112429" y="0"/>
          <a:ext cx="2884897" cy="633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Koodak" panose="00000700000000000000" pitchFamily="2" charset="-78"/>
            </a:rPr>
            <a:t>دانش و آگاهی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112429" y="0"/>
        <a:ext cx="2884897" cy="633115"/>
      </dsp:txXfrm>
    </dsp:sp>
    <dsp:sp modelId="{E9FEC693-40C2-48CD-8627-E62675845475}">
      <dsp:nvSpPr>
        <dsp:cNvPr id="0" name=""/>
        <dsp:cNvSpPr/>
      </dsp:nvSpPr>
      <dsp:spPr>
        <a:xfrm>
          <a:off x="2547954" y="2107819"/>
          <a:ext cx="492250" cy="4926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C020FD-7E5B-4ADC-B887-2FD0B8119DC1}">
      <dsp:nvSpPr>
        <dsp:cNvPr id="0" name=""/>
        <dsp:cNvSpPr/>
      </dsp:nvSpPr>
      <dsp:spPr>
        <a:xfrm>
          <a:off x="2060849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342351-63C1-4C2E-8AAE-CA1E215884F1}">
      <dsp:nvSpPr>
        <dsp:cNvPr id="0" name=""/>
        <dsp:cNvSpPr/>
      </dsp:nvSpPr>
      <dsp:spPr>
        <a:xfrm>
          <a:off x="1574601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ACE95F-C825-444B-A043-5493D79B9198}">
      <dsp:nvSpPr>
        <dsp:cNvPr id="0" name=""/>
        <dsp:cNvSpPr/>
      </dsp:nvSpPr>
      <dsp:spPr>
        <a:xfrm>
          <a:off x="1087496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D3C574-0A2C-4CC2-828C-DA7C6DAE5586}">
      <dsp:nvSpPr>
        <dsp:cNvPr id="0" name=""/>
        <dsp:cNvSpPr/>
      </dsp:nvSpPr>
      <dsp:spPr>
        <a:xfrm>
          <a:off x="601249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4B2FD7-F7F0-4096-A06A-D4A6FEB8ED97}">
      <dsp:nvSpPr>
        <dsp:cNvPr id="0" name=""/>
        <dsp:cNvSpPr/>
      </dsp:nvSpPr>
      <dsp:spPr>
        <a:xfrm>
          <a:off x="114144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0D877D-1A79-4BEA-9595-2D6CC57BEF4B}">
      <dsp:nvSpPr>
        <dsp:cNvPr id="0" name=""/>
        <dsp:cNvSpPr/>
      </dsp:nvSpPr>
      <dsp:spPr>
        <a:xfrm>
          <a:off x="112429" y="1601003"/>
          <a:ext cx="2181681" cy="633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Koodak" panose="00000700000000000000" pitchFamily="2" charset="-78"/>
            </a:rPr>
            <a:t>احساسات و هیجانات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112429" y="1601003"/>
        <a:ext cx="2181681" cy="633115"/>
      </dsp:txXfrm>
    </dsp:sp>
    <dsp:sp modelId="{865777DB-F373-4F6A-ACD1-3E272ED4E786}">
      <dsp:nvSpPr>
        <dsp:cNvPr id="0" name=""/>
        <dsp:cNvSpPr/>
      </dsp:nvSpPr>
      <dsp:spPr>
        <a:xfrm>
          <a:off x="3059071" y="3300375"/>
          <a:ext cx="492250" cy="4926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89D094-0BA8-4E14-A7D1-961F6FFADDE6}">
      <dsp:nvSpPr>
        <dsp:cNvPr id="0" name=""/>
        <dsp:cNvSpPr/>
      </dsp:nvSpPr>
      <dsp:spPr>
        <a:xfrm>
          <a:off x="2743482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387CB2-ADCE-4D84-86A7-2343CE740194}">
      <dsp:nvSpPr>
        <dsp:cNvPr id="0" name=""/>
        <dsp:cNvSpPr/>
      </dsp:nvSpPr>
      <dsp:spPr>
        <a:xfrm>
          <a:off x="2217786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838916-522D-49F1-AD05-A26499144AB6}">
      <dsp:nvSpPr>
        <dsp:cNvPr id="0" name=""/>
        <dsp:cNvSpPr/>
      </dsp:nvSpPr>
      <dsp:spPr>
        <a:xfrm>
          <a:off x="1692090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72ABBA-008D-44B8-A11C-465D8E77FDFA}">
      <dsp:nvSpPr>
        <dsp:cNvPr id="0" name=""/>
        <dsp:cNvSpPr/>
      </dsp:nvSpPr>
      <dsp:spPr>
        <a:xfrm>
          <a:off x="1166394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D7FF44-62A6-4ABF-91D8-4EF428594593}">
      <dsp:nvSpPr>
        <dsp:cNvPr id="0" name=""/>
        <dsp:cNvSpPr/>
      </dsp:nvSpPr>
      <dsp:spPr>
        <a:xfrm>
          <a:off x="639840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9F9C09-CED9-4E87-AFB5-5411A6954016}">
      <dsp:nvSpPr>
        <dsp:cNvPr id="0" name=""/>
        <dsp:cNvSpPr/>
      </dsp:nvSpPr>
      <dsp:spPr>
        <a:xfrm>
          <a:off x="114144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9282A7-7597-4A97-A38E-0FAE53B3A39F}">
      <dsp:nvSpPr>
        <dsp:cNvPr id="0" name=""/>
        <dsp:cNvSpPr/>
      </dsp:nvSpPr>
      <dsp:spPr>
        <a:xfrm>
          <a:off x="112429" y="3166384"/>
          <a:ext cx="2884897" cy="633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400" kern="1200" dirty="0">
              <a:cs typeface="B Koodak" panose="00000700000000000000" pitchFamily="2" charset="-78"/>
            </a:rPr>
            <a:t>انگیزش‌ها</a:t>
          </a:r>
          <a:endParaRPr lang="en-US" sz="2400" kern="1200" dirty="0">
            <a:cs typeface="B Koodak" panose="00000700000000000000" pitchFamily="2" charset="-78"/>
          </a:endParaRPr>
        </a:p>
      </dsp:txBody>
      <dsp:txXfrm>
        <a:off x="112429" y="3166384"/>
        <a:ext cx="2884897" cy="63311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83408E-DC27-4371-9981-BC4970A51345}">
      <dsp:nvSpPr>
        <dsp:cNvPr id="0" name=""/>
        <dsp:cNvSpPr/>
      </dsp:nvSpPr>
      <dsp:spPr>
        <a:xfrm>
          <a:off x="8442097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4BA2E4-BD94-41EB-BB2A-B2DAA6B2E4FE}">
      <dsp:nvSpPr>
        <dsp:cNvPr id="0" name=""/>
        <dsp:cNvSpPr/>
      </dsp:nvSpPr>
      <dsp:spPr>
        <a:xfrm>
          <a:off x="7991010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891338-E6EE-40F2-8C81-6D68B054B43D}">
      <dsp:nvSpPr>
        <dsp:cNvPr id="0" name=""/>
        <dsp:cNvSpPr/>
      </dsp:nvSpPr>
      <dsp:spPr>
        <a:xfrm>
          <a:off x="7539924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5DEDFC5-58D2-4915-915E-DAB0095BB8B5}">
      <dsp:nvSpPr>
        <dsp:cNvPr id="0" name=""/>
        <dsp:cNvSpPr/>
      </dsp:nvSpPr>
      <dsp:spPr>
        <a:xfrm>
          <a:off x="7089694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C250AC-7465-439D-B761-10A387CC7DC6}">
      <dsp:nvSpPr>
        <dsp:cNvPr id="0" name=""/>
        <dsp:cNvSpPr/>
      </dsp:nvSpPr>
      <dsp:spPr>
        <a:xfrm>
          <a:off x="6638608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A3E4D3-10E1-4AC7-B43C-A12CA9B11A35}">
      <dsp:nvSpPr>
        <dsp:cNvPr id="0" name=""/>
        <dsp:cNvSpPr/>
      </dsp:nvSpPr>
      <dsp:spPr>
        <a:xfrm>
          <a:off x="5941396" y="2107819"/>
          <a:ext cx="492250" cy="4926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C56E66-A6A6-4262-BA20-CE3251387D41}">
      <dsp:nvSpPr>
        <dsp:cNvPr id="0" name=""/>
        <dsp:cNvSpPr/>
      </dsp:nvSpPr>
      <dsp:spPr>
        <a:xfrm>
          <a:off x="8040750" y="1722445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D9CA52B-9FEC-4938-85E0-7EE30BF458DE}">
      <dsp:nvSpPr>
        <dsp:cNvPr id="0" name=""/>
        <dsp:cNvSpPr/>
      </dsp:nvSpPr>
      <dsp:spPr>
        <a:xfrm>
          <a:off x="8040750" y="274295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B7E10FC-C760-4E67-BF6A-F26A74643832}">
      <dsp:nvSpPr>
        <dsp:cNvPr id="0" name=""/>
        <dsp:cNvSpPr/>
      </dsp:nvSpPr>
      <dsp:spPr>
        <a:xfrm>
          <a:off x="8260290" y="194346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C4CB15-1F52-466E-BAB9-ACA9AFF70505}">
      <dsp:nvSpPr>
        <dsp:cNvPr id="0" name=""/>
        <dsp:cNvSpPr/>
      </dsp:nvSpPr>
      <dsp:spPr>
        <a:xfrm>
          <a:off x="8274869" y="252314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B7D1C0-9D89-41A7-9556-03E498504440}">
      <dsp:nvSpPr>
        <dsp:cNvPr id="0" name=""/>
        <dsp:cNvSpPr/>
      </dsp:nvSpPr>
      <dsp:spPr>
        <a:xfrm>
          <a:off x="3245166" y="1107951"/>
          <a:ext cx="2492125" cy="2492384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4400" kern="1200" dirty="0">
              <a:cs typeface="B Koodak" panose="00000700000000000000" pitchFamily="2" charset="-78"/>
            </a:rPr>
            <a:t>نودوستی</a:t>
          </a:r>
        </a:p>
      </dsp:txBody>
      <dsp:txXfrm>
        <a:off x="3610129" y="1472952"/>
        <a:ext cx="1762199" cy="1762382"/>
      </dsp:txXfrm>
    </dsp:sp>
    <dsp:sp modelId="{6DB8C603-2B1B-4388-AA2D-95FE9672C6FD}">
      <dsp:nvSpPr>
        <dsp:cNvPr id="0" name=""/>
        <dsp:cNvSpPr/>
      </dsp:nvSpPr>
      <dsp:spPr>
        <a:xfrm>
          <a:off x="3059071" y="895023"/>
          <a:ext cx="492250" cy="4926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CA6DE87-B50E-48B3-B736-6A46210D4457}">
      <dsp:nvSpPr>
        <dsp:cNvPr id="0" name=""/>
        <dsp:cNvSpPr/>
      </dsp:nvSpPr>
      <dsp:spPr>
        <a:xfrm>
          <a:off x="2743482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C787861-34B7-4B5A-8F1C-3F34A59D1EC6}">
      <dsp:nvSpPr>
        <dsp:cNvPr id="0" name=""/>
        <dsp:cNvSpPr/>
      </dsp:nvSpPr>
      <dsp:spPr>
        <a:xfrm>
          <a:off x="2217786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9894543-9A5E-452E-85C2-C604C59A563F}">
      <dsp:nvSpPr>
        <dsp:cNvPr id="0" name=""/>
        <dsp:cNvSpPr/>
      </dsp:nvSpPr>
      <dsp:spPr>
        <a:xfrm>
          <a:off x="1692090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F7708AC-269D-438E-B50D-053DDC91C389}">
      <dsp:nvSpPr>
        <dsp:cNvPr id="0" name=""/>
        <dsp:cNvSpPr/>
      </dsp:nvSpPr>
      <dsp:spPr>
        <a:xfrm>
          <a:off x="1166394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519F0D-701E-4954-8355-F1F9766C92D3}">
      <dsp:nvSpPr>
        <dsp:cNvPr id="0" name=""/>
        <dsp:cNvSpPr/>
      </dsp:nvSpPr>
      <dsp:spPr>
        <a:xfrm>
          <a:off x="639840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FDDA7D-911E-4980-B7D2-47ECBA5A5AAA}">
      <dsp:nvSpPr>
        <dsp:cNvPr id="0" name=""/>
        <dsp:cNvSpPr/>
      </dsp:nvSpPr>
      <dsp:spPr>
        <a:xfrm>
          <a:off x="114144" y="635139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7904693-1E46-490C-AADA-B4D98F97CD3D}">
      <dsp:nvSpPr>
        <dsp:cNvPr id="0" name=""/>
        <dsp:cNvSpPr/>
      </dsp:nvSpPr>
      <dsp:spPr>
        <a:xfrm>
          <a:off x="112429" y="0"/>
          <a:ext cx="2884897" cy="633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500" kern="1200" dirty="0">
              <a:cs typeface="B Koodak" panose="00000700000000000000" pitchFamily="2" charset="-78"/>
            </a:rPr>
            <a:t>اطلاعات در مورد نیازهای مردم</a:t>
          </a:r>
          <a:endParaRPr lang="en-US" sz="1500" kern="1200" dirty="0">
            <a:cs typeface="B Koodak" panose="00000700000000000000" pitchFamily="2" charset="-78"/>
          </a:endParaRPr>
        </a:p>
      </dsp:txBody>
      <dsp:txXfrm>
        <a:off x="112429" y="0"/>
        <a:ext cx="2884897" cy="633115"/>
      </dsp:txXfrm>
    </dsp:sp>
    <dsp:sp modelId="{E9FEC693-40C2-48CD-8627-E62675845475}">
      <dsp:nvSpPr>
        <dsp:cNvPr id="0" name=""/>
        <dsp:cNvSpPr/>
      </dsp:nvSpPr>
      <dsp:spPr>
        <a:xfrm>
          <a:off x="2547954" y="2107819"/>
          <a:ext cx="492250" cy="4926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DC020FD-7E5B-4ADC-B887-2FD0B8119DC1}">
      <dsp:nvSpPr>
        <dsp:cNvPr id="0" name=""/>
        <dsp:cNvSpPr/>
      </dsp:nvSpPr>
      <dsp:spPr>
        <a:xfrm>
          <a:off x="2060849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E342351-63C1-4C2E-8AAE-CA1E215884F1}">
      <dsp:nvSpPr>
        <dsp:cNvPr id="0" name=""/>
        <dsp:cNvSpPr/>
      </dsp:nvSpPr>
      <dsp:spPr>
        <a:xfrm>
          <a:off x="1574601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7ACE95F-C825-444B-A043-5493D79B9198}">
      <dsp:nvSpPr>
        <dsp:cNvPr id="0" name=""/>
        <dsp:cNvSpPr/>
      </dsp:nvSpPr>
      <dsp:spPr>
        <a:xfrm>
          <a:off x="1087496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DD3C574-0A2C-4CC2-828C-DA7C6DAE5586}">
      <dsp:nvSpPr>
        <dsp:cNvPr id="0" name=""/>
        <dsp:cNvSpPr/>
      </dsp:nvSpPr>
      <dsp:spPr>
        <a:xfrm>
          <a:off x="601249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4B2FD7-F7F0-4096-A06A-D4A6FEB8ED97}">
      <dsp:nvSpPr>
        <dsp:cNvPr id="0" name=""/>
        <dsp:cNvSpPr/>
      </dsp:nvSpPr>
      <dsp:spPr>
        <a:xfrm>
          <a:off x="114144" y="2230880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0D877D-1A79-4BEA-9595-2D6CC57BEF4B}">
      <dsp:nvSpPr>
        <dsp:cNvPr id="0" name=""/>
        <dsp:cNvSpPr/>
      </dsp:nvSpPr>
      <dsp:spPr>
        <a:xfrm>
          <a:off x="112429" y="1601003"/>
          <a:ext cx="2181681" cy="633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500" kern="1200" dirty="0">
              <a:cs typeface="B Koodak" panose="00000700000000000000" pitchFamily="2" charset="-78"/>
            </a:rPr>
            <a:t>احساس شرمساری از فقر مردم</a:t>
          </a:r>
          <a:endParaRPr lang="en-US" sz="1500" kern="1200" dirty="0">
            <a:cs typeface="B Koodak" panose="00000700000000000000" pitchFamily="2" charset="-78"/>
          </a:endParaRPr>
        </a:p>
      </dsp:txBody>
      <dsp:txXfrm>
        <a:off x="112429" y="1601003"/>
        <a:ext cx="2181681" cy="633115"/>
      </dsp:txXfrm>
    </dsp:sp>
    <dsp:sp modelId="{865777DB-F373-4F6A-ACD1-3E272ED4E786}">
      <dsp:nvSpPr>
        <dsp:cNvPr id="0" name=""/>
        <dsp:cNvSpPr/>
      </dsp:nvSpPr>
      <dsp:spPr>
        <a:xfrm>
          <a:off x="3059071" y="3300375"/>
          <a:ext cx="492250" cy="49264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89D094-0BA8-4E14-A7D1-961F6FFADDE6}">
      <dsp:nvSpPr>
        <dsp:cNvPr id="0" name=""/>
        <dsp:cNvSpPr/>
      </dsp:nvSpPr>
      <dsp:spPr>
        <a:xfrm>
          <a:off x="2743482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387CB2-ADCE-4D84-86A7-2343CE740194}">
      <dsp:nvSpPr>
        <dsp:cNvPr id="0" name=""/>
        <dsp:cNvSpPr/>
      </dsp:nvSpPr>
      <dsp:spPr>
        <a:xfrm>
          <a:off x="2217786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4838916-522D-49F1-AD05-A26499144AB6}">
      <dsp:nvSpPr>
        <dsp:cNvPr id="0" name=""/>
        <dsp:cNvSpPr/>
      </dsp:nvSpPr>
      <dsp:spPr>
        <a:xfrm>
          <a:off x="1692090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D72ABBA-008D-44B8-A11C-465D8E77FDFA}">
      <dsp:nvSpPr>
        <dsp:cNvPr id="0" name=""/>
        <dsp:cNvSpPr/>
      </dsp:nvSpPr>
      <dsp:spPr>
        <a:xfrm>
          <a:off x="1166394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1D7FF44-62A6-4ABF-91D8-4EF428594593}">
      <dsp:nvSpPr>
        <dsp:cNvPr id="0" name=""/>
        <dsp:cNvSpPr/>
      </dsp:nvSpPr>
      <dsp:spPr>
        <a:xfrm>
          <a:off x="639840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39F9C09-CED9-4E87-AFB5-5411A6954016}">
      <dsp:nvSpPr>
        <dsp:cNvPr id="0" name=""/>
        <dsp:cNvSpPr/>
      </dsp:nvSpPr>
      <dsp:spPr>
        <a:xfrm>
          <a:off x="114144" y="3801928"/>
          <a:ext cx="246125" cy="24612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29282A7-7597-4A97-A38E-0FAE53B3A39F}">
      <dsp:nvSpPr>
        <dsp:cNvPr id="0" name=""/>
        <dsp:cNvSpPr/>
      </dsp:nvSpPr>
      <dsp:spPr>
        <a:xfrm>
          <a:off x="112429" y="3166384"/>
          <a:ext cx="2884897" cy="63311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500" kern="1200" dirty="0">
              <a:cs typeface="B Koodak" panose="00000700000000000000" pitchFamily="2" charset="-78"/>
            </a:rPr>
            <a:t>مواجه شدن با سمنهای ارایه دهنده خدمت به مردم</a:t>
          </a:r>
          <a:endParaRPr lang="en-US" sz="1500" kern="1200" dirty="0">
            <a:cs typeface="B Koodak" panose="00000700000000000000" pitchFamily="2" charset="-78"/>
          </a:endParaRPr>
        </a:p>
      </dsp:txBody>
      <dsp:txXfrm>
        <a:off x="112429" y="3166384"/>
        <a:ext cx="2884897" cy="63311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A460DC-E859-46C7-A01E-0FC0A4607040}">
      <dsp:nvSpPr>
        <dsp:cNvPr id="0" name=""/>
        <dsp:cNvSpPr/>
      </dsp:nvSpPr>
      <dsp:spPr>
        <a:xfrm>
          <a:off x="3438960" y="715757"/>
          <a:ext cx="4363818" cy="4363818"/>
        </a:xfrm>
        <a:prstGeom prst="blockArc">
          <a:avLst>
            <a:gd name="adj1" fmla="val 9000000"/>
            <a:gd name="adj2" fmla="val 16200000"/>
            <a:gd name="adj3" fmla="val 4641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22AC89-4225-46CE-81FA-F0FF9742554A}">
      <dsp:nvSpPr>
        <dsp:cNvPr id="0" name=""/>
        <dsp:cNvSpPr/>
      </dsp:nvSpPr>
      <dsp:spPr>
        <a:xfrm>
          <a:off x="3438960" y="715757"/>
          <a:ext cx="4363818" cy="4363818"/>
        </a:xfrm>
        <a:prstGeom prst="blockArc">
          <a:avLst>
            <a:gd name="adj1" fmla="val 1800000"/>
            <a:gd name="adj2" fmla="val 9000000"/>
            <a:gd name="adj3" fmla="val 4641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8628F2B-5503-4EEA-9AF2-428A38F8A099}">
      <dsp:nvSpPr>
        <dsp:cNvPr id="0" name=""/>
        <dsp:cNvSpPr/>
      </dsp:nvSpPr>
      <dsp:spPr>
        <a:xfrm>
          <a:off x="3438960" y="715757"/>
          <a:ext cx="4363818" cy="4363818"/>
        </a:xfrm>
        <a:prstGeom prst="blockArc">
          <a:avLst>
            <a:gd name="adj1" fmla="val 16200000"/>
            <a:gd name="adj2" fmla="val 1800000"/>
            <a:gd name="adj3" fmla="val 4641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2D3C88-BBD5-42C6-B943-D75D2AA167DB}">
      <dsp:nvSpPr>
        <dsp:cNvPr id="0" name=""/>
        <dsp:cNvSpPr/>
      </dsp:nvSpPr>
      <dsp:spPr>
        <a:xfrm>
          <a:off x="4410635" y="1710465"/>
          <a:ext cx="2420469" cy="237440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7470" tIns="77470" rIns="77470" bIns="77470" numCol="1" spcCol="1270" anchor="ctr" anchorCtr="0">
          <a:noAutofit/>
        </a:bodyPr>
        <a:lstStyle/>
        <a:p>
          <a:pPr marL="0" lvl="0" indent="0" algn="ctr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6100" kern="1200" dirty="0">
              <a:cs typeface="B Koodak" panose="00000700000000000000" pitchFamily="2" charset="-78"/>
            </a:rPr>
            <a:t>اعتماد</a:t>
          </a:r>
          <a:endParaRPr lang="en-US" sz="6100" kern="1200" dirty="0">
            <a:cs typeface="B Koodak" panose="00000700000000000000" pitchFamily="2" charset="-78"/>
          </a:endParaRPr>
        </a:p>
      </dsp:txBody>
      <dsp:txXfrm>
        <a:off x="4765104" y="2058188"/>
        <a:ext cx="1711531" cy="1678956"/>
      </dsp:txXfrm>
    </dsp:sp>
    <dsp:sp modelId="{DCCCA1C8-39BC-45F5-9078-EC0144AF03E1}">
      <dsp:nvSpPr>
        <dsp:cNvPr id="0" name=""/>
        <dsp:cNvSpPr/>
      </dsp:nvSpPr>
      <dsp:spPr>
        <a:xfrm>
          <a:off x="4780962" y="-59726"/>
          <a:ext cx="1679815" cy="165222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300" kern="1200" dirty="0">
              <a:cs typeface="B Koodak" panose="00000700000000000000" pitchFamily="2" charset="-78"/>
            </a:rPr>
            <a:t>اخلاق</a:t>
          </a:r>
          <a:endParaRPr lang="en-US" sz="3300" kern="1200" dirty="0">
            <a:cs typeface="B Koodak" panose="00000700000000000000" pitchFamily="2" charset="-78"/>
          </a:endParaRPr>
        </a:p>
      </dsp:txBody>
      <dsp:txXfrm>
        <a:off x="5026965" y="182236"/>
        <a:ext cx="1187809" cy="1168299"/>
      </dsp:txXfrm>
    </dsp:sp>
    <dsp:sp modelId="{726F2BEF-FAE3-44EA-8289-79E93FD8D741}">
      <dsp:nvSpPr>
        <dsp:cNvPr id="0" name=""/>
        <dsp:cNvSpPr/>
      </dsp:nvSpPr>
      <dsp:spPr>
        <a:xfrm>
          <a:off x="6626706" y="3137196"/>
          <a:ext cx="1679815" cy="165222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300" kern="1200" dirty="0">
              <a:cs typeface="B Koodak" panose="00000700000000000000" pitchFamily="2" charset="-78"/>
            </a:rPr>
            <a:t>صداقت</a:t>
          </a:r>
          <a:endParaRPr lang="en-US" sz="3300" kern="1200" dirty="0">
            <a:cs typeface="B Koodak" panose="00000700000000000000" pitchFamily="2" charset="-78"/>
          </a:endParaRPr>
        </a:p>
      </dsp:txBody>
      <dsp:txXfrm>
        <a:off x="6872709" y="3379158"/>
        <a:ext cx="1187809" cy="1168299"/>
      </dsp:txXfrm>
    </dsp:sp>
    <dsp:sp modelId="{CDB0DAEF-D6AF-4AB8-B519-70BFAEE29E3B}">
      <dsp:nvSpPr>
        <dsp:cNvPr id="0" name=""/>
        <dsp:cNvSpPr/>
      </dsp:nvSpPr>
      <dsp:spPr>
        <a:xfrm>
          <a:off x="2935218" y="3137196"/>
          <a:ext cx="1679815" cy="165222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3300" kern="1200" dirty="0">
              <a:cs typeface="B Koodak" panose="00000700000000000000" pitchFamily="2" charset="-78"/>
            </a:rPr>
            <a:t>شفافیت</a:t>
          </a:r>
          <a:endParaRPr lang="en-US" sz="3300" kern="1200" dirty="0">
            <a:cs typeface="B Koodak" panose="00000700000000000000" pitchFamily="2" charset="-78"/>
          </a:endParaRPr>
        </a:p>
      </dsp:txBody>
      <dsp:txXfrm>
        <a:off x="3181221" y="3379158"/>
        <a:ext cx="1187809" cy="11682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1AC0A-55BA-40B2-9709-25C380CC7F82}">
      <dsp:nvSpPr>
        <dsp:cNvPr id="0" name=""/>
        <dsp:cNvSpPr/>
      </dsp:nvSpPr>
      <dsp:spPr>
        <a:xfrm>
          <a:off x="6232330" y="3288773"/>
          <a:ext cx="2389197" cy="1547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نبود تشویق و حقوق و مزایای پایین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تبعیض در توزیع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6983086" y="3709685"/>
        <a:ext cx="1604444" cy="1092749"/>
      </dsp:txXfrm>
    </dsp:sp>
    <dsp:sp modelId="{324C7931-8796-4303-9EAA-AB322D314498}">
      <dsp:nvSpPr>
        <dsp:cNvPr id="0" name=""/>
        <dsp:cNvSpPr/>
      </dsp:nvSpPr>
      <dsp:spPr>
        <a:xfrm>
          <a:off x="2334166" y="3288773"/>
          <a:ext cx="2389197" cy="1547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شاخصهای نامناسب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پارتی بازی و نبود عدالت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2368163" y="3709685"/>
        <a:ext cx="1604444" cy="1092749"/>
      </dsp:txXfrm>
    </dsp:sp>
    <dsp:sp modelId="{355C5738-60AC-45C4-A164-BC4360B7FFE9}">
      <dsp:nvSpPr>
        <dsp:cNvPr id="0" name=""/>
        <dsp:cNvSpPr/>
      </dsp:nvSpPr>
      <dsp:spPr>
        <a:xfrm>
          <a:off x="6232330" y="0"/>
          <a:ext cx="2389197" cy="1547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نبود اعتماد (اخلاق، صداقت و شفافیت)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نامشخص بودن هدف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6983086" y="33997"/>
        <a:ext cx="1604444" cy="1092749"/>
      </dsp:txXfrm>
    </dsp:sp>
    <dsp:sp modelId="{BE37FC42-DD26-404E-B761-E66CC433BC64}">
      <dsp:nvSpPr>
        <dsp:cNvPr id="0" name=""/>
        <dsp:cNvSpPr/>
      </dsp:nvSpPr>
      <dsp:spPr>
        <a:xfrm>
          <a:off x="2334166" y="0"/>
          <a:ext cx="2389197" cy="154765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شخصیت نامناسب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  <a:p>
          <a:pPr marL="171450" lvl="1" indent="-171450" algn="r" defTabSz="7112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عدم تناسب فرد با شغل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2368163" y="33997"/>
        <a:ext cx="1604444" cy="1092749"/>
      </dsp:txXfrm>
    </dsp:sp>
    <dsp:sp modelId="{96521973-D84A-49B9-AE02-3C9C14823005}">
      <dsp:nvSpPr>
        <dsp:cNvPr id="0" name=""/>
        <dsp:cNvSpPr/>
      </dsp:nvSpPr>
      <dsp:spPr>
        <a:xfrm>
          <a:off x="3335307" y="275676"/>
          <a:ext cx="2094175" cy="2094175"/>
        </a:xfrm>
        <a:prstGeom prst="pieWedg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3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جذب نامناسب نیرو</a:t>
          </a:r>
          <a:endParaRPr lang="en-US" sz="23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3948677" y="889046"/>
        <a:ext cx="1480805" cy="1480805"/>
      </dsp:txXfrm>
    </dsp:sp>
    <dsp:sp modelId="{F427966C-82ED-4824-8B81-238F396BBDB3}">
      <dsp:nvSpPr>
        <dsp:cNvPr id="0" name=""/>
        <dsp:cNvSpPr/>
      </dsp:nvSpPr>
      <dsp:spPr>
        <a:xfrm rot="5400000">
          <a:off x="5526211" y="275676"/>
          <a:ext cx="2094175" cy="2094175"/>
        </a:xfrm>
        <a:prstGeom prst="pieWedge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3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انسجام مدیریتی پایین</a:t>
          </a:r>
          <a:endParaRPr lang="en-US" sz="23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 rot="-5400000">
        <a:off x="5526211" y="889046"/>
        <a:ext cx="1480805" cy="1480805"/>
      </dsp:txXfrm>
    </dsp:sp>
    <dsp:sp modelId="{9AF3AFC1-702E-4D17-8136-9891F723C405}">
      <dsp:nvSpPr>
        <dsp:cNvPr id="0" name=""/>
        <dsp:cNvSpPr/>
      </dsp:nvSpPr>
      <dsp:spPr>
        <a:xfrm rot="10800000">
          <a:off x="5526211" y="2466580"/>
          <a:ext cx="2094175" cy="2094175"/>
        </a:xfrm>
        <a:prstGeom prst="pieWedge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3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جبران خدمات نامناسب</a:t>
          </a:r>
          <a:endParaRPr lang="en-US" sz="23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 rot="10800000">
        <a:off x="5526211" y="2466580"/>
        <a:ext cx="1480805" cy="1480805"/>
      </dsp:txXfrm>
    </dsp:sp>
    <dsp:sp modelId="{C9D34AF8-8A20-4406-A9BB-43217CC3823D}">
      <dsp:nvSpPr>
        <dsp:cNvPr id="0" name=""/>
        <dsp:cNvSpPr/>
      </dsp:nvSpPr>
      <dsp:spPr>
        <a:xfrm rot="16200000">
          <a:off x="3335307" y="2466580"/>
          <a:ext cx="2094175" cy="2094175"/>
        </a:xfrm>
        <a:prstGeom prst="pieWedg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3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نظارت ضعیف</a:t>
          </a:r>
          <a:endParaRPr lang="en-US" sz="23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 rot="5400000">
        <a:off x="3948677" y="2466580"/>
        <a:ext cx="1480805" cy="1480805"/>
      </dsp:txXfrm>
    </dsp:sp>
    <dsp:sp modelId="{70490CD9-B957-45A2-9D85-068D6F43E4F9}">
      <dsp:nvSpPr>
        <dsp:cNvPr id="0" name=""/>
        <dsp:cNvSpPr/>
      </dsp:nvSpPr>
      <dsp:spPr>
        <a:xfrm>
          <a:off x="5116323" y="1982937"/>
          <a:ext cx="723046" cy="628736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6EF92B-DD4B-4672-BD2B-00AF3E6D471E}">
      <dsp:nvSpPr>
        <dsp:cNvPr id="0" name=""/>
        <dsp:cNvSpPr/>
      </dsp:nvSpPr>
      <dsp:spPr>
        <a:xfrm rot="10800000">
          <a:off x="5116323" y="2224758"/>
          <a:ext cx="723046" cy="628736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71AC0A-55BA-40B2-9709-25C380CC7F82}">
      <dsp:nvSpPr>
        <dsp:cNvPr id="0" name=""/>
        <dsp:cNvSpPr/>
      </dsp:nvSpPr>
      <dsp:spPr>
        <a:xfrm>
          <a:off x="2676825" y="2970656"/>
          <a:ext cx="1640634" cy="1062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6930461"/>
              <a:satOff val="-31979"/>
              <a:lumOff val="1177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1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نبود تشویق و حقوق و مزایای پایین</a:t>
          </a:r>
          <a:endParaRPr lang="en-US" sz="11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1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تبعیض در توزیع</a:t>
          </a:r>
          <a:endParaRPr lang="en-US" sz="11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3192360" y="3259690"/>
        <a:ext cx="1101754" cy="750379"/>
      </dsp:txXfrm>
    </dsp:sp>
    <dsp:sp modelId="{324C7931-8796-4303-9EAA-AB322D314498}">
      <dsp:nvSpPr>
        <dsp:cNvPr id="0" name=""/>
        <dsp:cNvSpPr/>
      </dsp:nvSpPr>
      <dsp:spPr>
        <a:xfrm>
          <a:off x="0" y="2970656"/>
          <a:ext cx="1640634" cy="1062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1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شاخصهای نامناسب</a:t>
          </a:r>
          <a:endParaRPr lang="en-US" sz="11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1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پارتی بازی و نبود عدالت</a:t>
          </a:r>
          <a:endParaRPr lang="en-US" sz="11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23345" y="3259690"/>
        <a:ext cx="1101754" cy="750379"/>
      </dsp:txXfrm>
    </dsp:sp>
    <dsp:sp modelId="{355C5738-60AC-45C4-A164-BC4360B7FFE9}">
      <dsp:nvSpPr>
        <dsp:cNvPr id="0" name=""/>
        <dsp:cNvSpPr/>
      </dsp:nvSpPr>
      <dsp:spPr>
        <a:xfrm>
          <a:off x="2676825" y="712292"/>
          <a:ext cx="1640634" cy="1062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3465231"/>
              <a:satOff val="-15989"/>
              <a:lumOff val="58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1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نبود اعتماد (اخلاق، صداقت و شفافیت)</a:t>
          </a:r>
          <a:endParaRPr lang="en-US" sz="11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1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نامشخص بودن هدف</a:t>
          </a:r>
          <a:endParaRPr lang="en-US" sz="11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3192360" y="735637"/>
        <a:ext cx="1101754" cy="750379"/>
      </dsp:txXfrm>
    </dsp:sp>
    <dsp:sp modelId="{BE37FC42-DD26-404E-B761-E66CC433BC64}">
      <dsp:nvSpPr>
        <dsp:cNvPr id="0" name=""/>
        <dsp:cNvSpPr/>
      </dsp:nvSpPr>
      <dsp:spPr>
        <a:xfrm>
          <a:off x="0" y="712292"/>
          <a:ext cx="1640634" cy="106275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2445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1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شخصیت نامناسب</a:t>
          </a:r>
          <a:endParaRPr lang="en-US" sz="11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  <a:p>
          <a:pPr marL="57150" lvl="1" indent="-57150" algn="r" defTabSz="48895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a-IR" sz="11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عدم تناسب فرد با شغل</a:t>
          </a:r>
          <a:endParaRPr lang="en-US" sz="11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23345" y="735637"/>
        <a:ext cx="1101754" cy="750379"/>
      </dsp:txXfrm>
    </dsp:sp>
    <dsp:sp modelId="{96521973-D84A-49B9-AE02-3C9C14823005}">
      <dsp:nvSpPr>
        <dsp:cNvPr id="0" name=""/>
        <dsp:cNvSpPr/>
      </dsp:nvSpPr>
      <dsp:spPr>
        <a:xfrm>
          <a:off x="687472" y="901596"/>
          <a:ext cx="1438046" cy="1438046"/>
        </a:xfrm>
        <a:prstGeom prst="pieWedg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جذب نامناسب نیرو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1108666" y="1322790"/>
        <a:ext cx="1016852" cy="1016852"/>
      </dsp:txXfrm>
    </dsp:sp>
    <dsp:sp modelId="{F427966C-82ED-4824-8B81-238F396BBDB3}">
      <dsp:nvSpPr>
        <dsp:cNvPr id="0" name=""/>
        <dsp:cNvSpPr/>
      </dsp:nvSpPr>
      <dsp:spPr>
        <a:xfrm rot="5400000">
          <a:off x="2191941" y="901596"/>
          <a:ext cx="1438046" cy="1438046"/>
        </a:xfrm>
        <a:prstGeom prst="pieWedge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انسجام مدیریتی پایین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 rot="-5400000">
        <a:off x="2191941" y="1322790"/>
        <a:ext cx="1016852" cy="1016852"/>
      </dsp:txXfrm>
    </dsp:sp>
    <dsp:sp modelId="{9AF3AFC1-702E-4D17-8136-9891F723C405}">
      <dsp:nvSpPr>
        <dsp:cNvPr id="0" name=""/>
        <dsp:cNvSpPr/>
      </dsp:nvSpPr>
      <dsp:spPr>
        <a:xfrm rot="10800000">
          <a:off x="2191941" y="2406065"/>
          <a:ext cx="1438046" cy="1438046"/>
        </a:xfrm>
        <a:prstGeom prst="pieWedge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جبران خدمات نامناسب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 rot="10800000">
        <a:off x="2191941" y="2406065"/>
        <a:ext cx="1016852" cy="1016852"/>
      </dsp:txXfrm>
    </dsp:sp>
    <dsp:sp modelId="{C9D34AF8-8A20-4406-A9BB-43217CC3823D}">
      <dsp:nvSpPr>
        <dsp:cNvPr id="0" name=""/>
        <dsp:cNvSpPr/>
      </dsp:nvSpPr>
      <dsp:spPr>
        <a:xfrm rot="16200000">
          <a:off x="687472" y="2406065"/>
          <a:ext cx="1438046" cy="1438046"/>
        </a:xfrm>
        <a:prstGeom prst="pieWedge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1600" u="none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نظارت ضعیف</a:t>
          </a:r>
          <a:endParaRPr lang="en-US" sz="1600" u="none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 rot="5400000">
        <a:off x="1108666" y="2406065"/>
        <a:ext cx="1016852" cy="1016852"/>
      </dsp:txXfrm>
    </dsp:sp>
    <dsp:sp modelId="{70490CD9-B957-45A2-9D85-068D6F43E4F9}">
      <dsp:nvSpPr>
        <dsp:cNvPr id="0" name=""/>
        <dsp:cNvSpPr/>
      </dsp:nvSpPr>
      <dsp:spPr>
        <a:xfrm>
          <a:off x="1910476" y="2073952"/>
          <a:ext cx="496507" cy="431746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6EF92B-DD4B-4672-BD2B-00AF3E6D471E}">
      <dsp:nvSpPr>
        <dsp:cNvPr id="0" name=""/>
        <dsp:cNvSpPr/>
      </dsp:nvSpPr>
      <dsp:spPr>
        <a:xfrm rot="10800000">
          <a:off x="1910476" y="2240009"/>
          <a:ext cx="496507" cy="431746"/>
        </a:xfrm>
        <a:prstGeom prst="circular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E25C3D-B96D-4340-96D3-5F2ADCA1348E}">
      <dsp:nvSpPr>
        <dsp:cNvPr id="0" name=""/>
        <dsp:cNvSpPr/>
      </dsp:nvSpPr>
      <dsp:spPr>
        <a:xfrm>
          <a:off x="4968483" y="3287"/>
          <a:ext cx="1929451" cy="96472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مالی/غیرمالی</a:t>
          </a:r>
          <a:endParaRPr lang="en-US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4996739" y="31543"/>
        <a:ext cx="1872939" cy="908213"/>
      </dsp:txXfrm>
    </dsp:sp>
    <dsp:sp modelId="{71470ABA-30B0-4730-B523-6300C7DCFB23}">
      <dsp:nvSpPr>
        <dsp:cNvPr id="0" name=""/>
        <dsp:cNvSpPr/>
      </dsp:nvSpPr>
      <dsp:spPr>
        <a:xfrm rot="2160000">
          <a:off x="6719353" y="1253163"/>
          <a:ext cx="1005232" cy="3376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6820649" y="1320694"/>
        <a:ext cx="802640" cy="202592"/>
      </dsp:txXfrm>
    </dsp:sp>
    <dsp:sp modelId="{0B5FF539-3CA1-4B59-88D6-B171A27F0DCB}">
      <dsp:nvSpPr>
        <dsp:cNvPr id="0" name=""/>
        <dsp:cNvSpPr/>
      </dsp:nvSpPr>
      <dsp:spPr>
        <a:xfrm>
          <a:off x="7546005" y="1875966"/>
          <a:ext cx="1929451" cy="96472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فردی/گروهی</a:t>
          </a:r>
          <a:endParaRPr lang="en-US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7574261" y="1904222"/>
        <a:ext cx="1872939" cy="908213"/>
      </dsp:txXfrm>
    </dsp:sp>
    <dsp:sp modelId="{08303A43-6D5D-4BC9-A342-4CC0FDE0A998}">
      <dsp:nvSpPr>
        <dsp:cNvPr id="0" name=""/>
        <dsp:cNvSpPr/>
      </dsp:nvSpPr>
      <dsp:spPr>
        <a:xfrm rot="6480000">
          <a:off x="7515851" y="3704532"/>
          <a:ext cx="1005232" cy="3376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 rot="10800000">
        <a:off x="7617147" y="3772063"/>
        <a:ext cx="802640" cy="202592"/>
      </dsp:txXfrm>
    </dsp:sp>
    <dsp:sp modelId="{4DA0F4FB-9E06-4260-BFB7-DCB4623C903E}">
      <dsp:nvSpPr>
        <dsp:cNvPr id="0" name=""/>
        <dsp:cNvSpPr/>
      </dsp:nvSpPr>
      <dsp:spPr>
        <a:xfrm>
          <a:off x="6561479" y="4906025"/>
          <a:ext cx="1929451" cy="96472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جایگاه سازمانی/مدیریتی</a:t>
          </a:r>
          <a:endParaRPr lang="en-US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6589735" y="4934281"/>
        <a:ext cx="1872939" cy="908213"/>
      </dsp:txXfrm>
    </dsp:sp>
    <dsp:sp modelId="{F33BD1D3-6913-4783-A649-0F5FB991180F}">
      <dsp:nvSpPr>
        <dsp:cNvPr id="0" name=""/>
        <dsp:cNvSpPr/>
      </dsp:nvSpPr>
      <dsp:spPr>
        <a:xfrm rot="10800000">
          <a:off x="5430592" y="5219561"/>
          <a:ext cx="1005232" cy="3376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 rot="10800000">
        <a:off x="5531888" y="5287092"/>
        <a:ext cx="802640" cy="202592"/>
      </dsp:txXfrm>
    </dsp:sp>
    <dsp:sp modelId="{3EDCBE7B-B61E-4C54-ACF9-7091319063FD}">
      <dsp:nvSpPr>
        <dsp:cNvPr id="0" name=""/>
        <dsp:cNvSpPr/>
      </dsp:nvSpPr>
      <dsp:spPr>
        <a:xfrm>
          <a:off x="3375486" y="4906025"/>
          <a:ext cx="1929451" cy="96472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نقد/نسیه</a:t>
          </a:r>
          <a:endParaRPr lang="en-US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3403742" y="4934281"/>
        <a:ext cx="1872939" cy="908213"/>
      </dsp:txXfrm>
    </dsp:sp>
    <dsp:sp modelId="{8E6B8681-6576-498C-A2FB-7A051F535CD0}">
      <dsp:nvSpPr>
        <dsp:cNvPr id="0" name=""/>
        <dsp:cNvSpPr/>
      </dsp:nvSpPr>
      <dsp:spPr>
        <a:xfrm rot="15120000">
          <a:off x="3345333" y="3704532"/>
          <a:ext cx="1005232" cy="3376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 rot="10800000">
        <a:off x="3446629" y="3772063"/>
        <a:ext cx="802640" cy="202592"/>
      </dsp:txXfrm>
    </dsp:sp>
    <dsp:sp modelId="{37A9B0C9-C328-4C86-9589-6EA97E5A1685}">
      <dsp:nvSpPr>
        <dsp:cNvPr id="0" name=""/>
        <dsp:cNvSpPr/>
      </dsp:nvSpPr>
      <dsp:spPr>
        <a:xfrm>
          <a:off x="2390961" y="1875966"/>
          <a:ext cx="1929451" cy="96472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a-IR" sz="22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B Mitra" panose="00000400000000000000" pitchFamily="2" charset="-78"/>
            </a:rPr>
            <a:t>مستمر/غیرمستمر</a:t>
          </a:r>
          <a:endParaRPr lang="en-US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2419217" y="1904222"/>
        <a:ext cx="1872939" cy="908213"/>
      </dsp:txXfrm>
    </dsp:sp>
    <dsp:sp modelId="{DC272EEE-FF31-4780-8F02-8A24494A3DAE}">
      <dsp:nvSpPr>
        <dsp:cNvPr id="0" name=""/>
        <dsp:cNvSpPr/>
      </dsp:nvSpPr>
      <dsp:spPr>
        <a:xfrm rot="19440000">
          <a:off x="4141831" y="1253163"/>
          <a:ext cx="1005232" cy="337654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B Mitra" panose="00000400000000000000" pitchFamily="2" charset="-78"/>
          </a:endParaRPr>
        </a:p>
      </dsp:txBody>
      <dsp:txXfrm>
        <a:off x="4243127" y="1320694"/>
        <a:ext cx="802640" cy="2025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Converging Text"/>
  <dgm:desc val="Use to show multiple steps or parts that merge into a whole. Limited to one Level 1 shape that contains text and a maximum of five Level 2 shapes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Converging Text"/>
  <dgm:desc val="Use to show multiple steps or parts that merge into a whole. Limited to one Level 1 shape that contains text and a maximum of five Level 2 shapes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306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745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192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r" rtl="1">
              <a:defRPr sz="400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B Titr" panose="00000700000000000000" pitchFamily="2" charset="-78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Koodak" panose="00000700000000000000" pitchFamily="2" charset="-78"/>
              </a:defRPr>
            </a:lvl1pPr>
            <a:lvl2pPr algn="r" rtl="1">
              <a:defRPr>
                <a:cs typeface="B Koodak" panose="00000700000000000000" pitchFamily="2" charset="-78"/>
              </a:defRPr>
            </a:lvl2pPr>
            <a:lvl3pPr algn="r" rtl="1">
              <a:defRPr>
                <a:cs typeface="B Koodak" panose="00000700000000000000" pitchFamily="2" charset="-78"/>
              </a:defRPr>
            </a:lvl3pPr>
            <a:lvl4pPr algn="r" rtl="1">
              <a:defRPr>
                <a:cs typeface="B Koodak" panose="00000700000000000000" pitchFamily="2" charset="-78"/>
              </a:defRPr>
            </a:lvl4pPr>
            <a:lvl5pPr algn="r" rtl="1">
              <a:defRPr>
                <a:cs typeface="B Koodak" panose="00000700000000000000" pitchFamily="2" charset="-78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8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83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14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41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60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366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26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52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BD845-6291-4783-A442-C11663DC9EF4}" type="datetimeFigureOut">
              <a:rPr lang="en-US" smtClean="0"/>
              <a:t>5/31/2023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ACB7-4607-4A8D-9040-BAC8D5C3D7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63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E9ECC-CBE5-4471-973A-73ADA6196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5657" y="321583"/>
            <a:ext cx="10515600" cy="1325563"/>
          </a:xfrm>
        </p:spPr>
        <p:txBody>
          <a:bodyPr/>
          <a:lstStyle/>
          <a:p>
            <a:r>
              <a:rPr lang="fa-IR" dirty="0"/>
              <a:t>دردسرسازها </a:t>
            </a:r>
            <a:r>
              <a:rPr lang="fa-IR" sz="3200" dirty="0"/>
              <a:t>(آیا شما به صورت افراطی در این گروهها قرار دارید؟)</a:t>
            </a:r>
            <a:endParaRPr lang="en-US" dirty="0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BE05442-4A57-41FC-80C8-4E8BDD443DF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81000" y="1553482"/>
          <a:ext cx="11604172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7714">
                  <a:extLst>
                    <a:ext uri="{9D8B030D-6E8A-4147-A177-3AD203B41FA5}">
                      <a16:colId xmlns:a16="http://schemas.microsoft.com/office/drawing/2014/main" val="4123373453"/>
                    </a:ext>
                  </a:extLst>
                </a:gridCol>
                <a:gridCol w="4296029">
                  <a:extLst>
                    <a:ext uri="{9D8B030D-6E8A-4147-A177-3AD203B41FA5}">
                      <a16:colId xmlns:a16="http://schemas.microsoft.com/office/drawing/2014/main" val="548957787"/>
                    </a:ext>
                  </a:extLst>
                </a:gridCol>
                <a:gridCol w="2340429">
                  <a:extLst>
                    <a:ext uri="{9D8B030D-6E8A-4147-A177-3AD203B41FA5}">
                      <a16:colId xmlns:a16="http://schemas.microsoft.com/office/drawing/2014/main" val="33933577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شیوه مدیریت ایشان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نوع دردسر ایجاد شده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62476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اگر از نوع دست‌یافتنی هستند با آنها محکم برخورد کنید و به سرعت قواعد بازی را برایشان روشن کنید. اما اگر از نوع دوم هستند سرشاخ نشوید چراکه آنها از جدل لذت می‌برند و شما خسته خواهیدشد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خشن، سوال‌پیج کردن، غرور عاطفی، سماجت، دنیا را برد و باخت می‌بینند. می‌خواهند خود را برای دیگران ثابت کنند. به دو گروه دست‌یافتنی (قابل کنترل) و غیرقابل دست‌یافتنی (غیرقابل کنترل) تقسیم می‌شوند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پرخاشگرها (</a:t>
                      </a:r>
                      <a:r>
                        <a:rPr lang="en-US" dirty="0">
                          <a:cs typeface="B Mitra" panose="00000400000000000000" pitchFamily="2" charset="-78"/>
                        </a:rPr>
                        <a:t>aggressors</a:t>
                      </a:r>
                      <a:r>
                        <a:rPr lang="fa-IR" dirty="0">
                          <a:cs typeface="B Mitra" panose="00000400000000000000" pitchFamily="2" charset="-78"/>
                        </a:rPr>
                        <a:t>)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367271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بگذارید حرفشان را بزنند، خیلی بحث نکنید، حرفهایشان را گوش دهید ولی سعی کنید برایشان روشن کنید که وقت برای همه است، انتظار نداشته‌باشید نظرات شما را تایید کنند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برای هر چیزی نظری دارند. نظرات دیگران را به سادگی از خود می‌دانند، اهل جدل فکری هستند. به دو دسته اسپاک (همه‌چیز دان واقعی </a:t>
                      </a:r>
                      <a:r>
                        <a:rPr lang="en-US" dirty="0">
                          <a:cs typeface="B Mitra" panose="00000400000000000000" pitchFamily="2" charset="-78"/>
                        </a:rPr>
                        <a:t>Spock</a:t>
                      </a:r>
                      <a:r>
                        <a:rPr lang="fa-IR" dirty="0">
                          <a:cs typeface="B Mitra" panose="00000400000000000000" pitchFamily="2" charset="-78"/>
                        </a:rPr>
                        <a:t>) و حراف (تظاهر به دانایی</a:t>
                      </a:r>
                      <a:r>
                        <a:rPr lang="en-US" dirty="0">
                          <a:cs typeface="B Mitra" panose="00000400000000000000" pitchFamily="2" charset="-78"/>
                        </a:rPr>
                        <a:t>windbags </a:t>
                      </a:r>
                      <a:r>
                        <a:rPr lang="fa-IR" dirty="0">
                          <a:cs typeface="B Mitra" panose="00000400000000000000" pitchFamily="2" charset="-78"/>
                        </a:rPr>
                        <a:t>) تقسیم می‌شوند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همه‌چیز دانها (</a:t>
                      </a:r>
                      <a:r>
                        <a:rPr lang="en-US" dirty="0">
                          <a:cs typeface="B Mitra" panose="00000400000000000000" pitchFamily="2" charset="-78"/>
                        </a:rPr>
                        <a:t>know-It-Alls</a:t>
                      </a:r>
                      <a:r>
                        <a:rPr lang="fa-IR" dirty="0">
                          <a:cs typeface="B Mitra" panose="00000400000000000000" pitchFamily="2" charset="-78"/>
                        </a:rPr>
                        <a:t>)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18459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از افتادن در تله منفی‌بافی‌های آنها برحذر باشید، بهترین سوال برای کنترل آنها این است "</a:t>
                      </a:r>
                      <a:r>
                        <a:rPr lang="fa-IR" i="1" dirty="0">
                          <a:cs typeface="B Mitra" panose="00000400000000000000" pitchFamily="2" charset="-78"/>
                        </a:rPr>
                        <a:t>بدترین سناریو ممکن از نظر شما چیست</a:t>
                      </a:r>
                      <a:r>
                        <a:rPr lang="fa-IR" dirty="0">
                          <a:cs typeface="B Mitra" panose="00000400000000000000" pitchFamily="2" charset="-78"/>
                        </a:rPr>
                        <a:t>؟" در صورت نیاز آنها را به حال خودشون واگذارید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سیاه‌نمایی، دیدن نیمه خالی لیوان، وکیل مدافع شیطان، احساس می‌کنند همه برای شکست ایده‌هایشان نقشه کشیده‌اند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منفی‌نگرها (</a:t>
                      </a:r>
                      <a:r>
                        <a:rPr lang="en-US" dirty="0">
                          <a:cs typeface="B Mitra" panose="00000400000000000000" pitchFamily="2" charset="-78"/>
                        </a:rPr>
                        <a:t>negativists</a:t>
                      </a:r>
                      <a:r>
                        <a:rPr lang="fa-IR" dirty="0">
                          <a:cs typeface="B Mitra" panose="00000400000000000000" pitchFamily="2" charset="-78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1972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وظایف خود را در ارتباط با آنها بسیار خوب انجام دهید، خط مشی‌ها و قوانین مرتبط را خوب فرا بگیرید، در ارتباط با آنها وارد جزئیات شوید. گاهی ممکن است ترجیح دهید کل کار را خودتون قبول کنید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وسیله از هدف مهمتر است، تمام مقررات را حفظ هستند، علاقمند به اتصال به مدیر ارشداند، بروکراتیک هستند و مسیر انجام کار برایشان بسیار مهم استم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قانون‌مدارها (</a:t>
                      </a:r>
                      <a:r>
                        <a:rPr lang="en-US" dirty="0">
                          <a:cs typeface="B Mitra" panose="00000400000000000000" pitchFamily="2" charset="-78"/>
                        </a:rPr>
                        <a:t>sticklers</a:t>
                      </a:r>
                      <a:r>
                        <a:rPr lang="fa-IR" dirty="0">
                          <a:cs typeface="B Mitra" panose="00000400000000000000" pitchFamily="2" charset="-78"/>
                        </a:rPr>
                        <a:t>)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814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سعی کنید با آنها رک و صریح باشید و آنها نیز با شما صریح صحبت کنند، در حل مسائل به آنها کمک کنید، و بگذارید شک و تردیدهای خود را بیان کنند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نمی‌توان تصمیم جدی بگیرند، همه چیز را معلق نگه می‌دارند،می‌خواهد همه را راضی نگه دارند، الان ریسک نیستند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مرددها (</a:t>
                      </a:r>
                      <a:r>
                        <a:rPr lang="en-US" dirty="0">
                          <a:cs typeface="B Mitra" panose="00000400000000000000" pitchFamily="2" charset="-78"/>
                        </a:rPr>
                        <a:t>indecisive</a:t>
                      </a:r>
                      <a:r>
                        <a:rPr lang="fa-IR" dirty="0">
                          <a:cs typeface="B Mitra" panose="00000400000000000000" pitchFamily="2" charset="-78"/>
                        </a:rPr>
                        <a:t>)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33413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5980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ABC4F-E275-46D1-97C0-B75DE7AD1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چرا در یک سازمان انگیزه کار پایین است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795C68-C9EF-407B-B3AA-ACAE427DC03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955694" cy="4836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2797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6EF92B-DD4B-4672-BD2B-00AF3E6D47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AB6EF92B-DD4B-4672-BD2B-00AF3E6D47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0490CD9-B957-45A2-9D85-068D6F43E4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graphicEl>
                                              <a:dgm id="{70490CD9-B957-45A2-9D85-068D6F43E4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521973-D84A-49B9-AE02-3C9C148230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96521973-D84A-49B9-AE02-3C9C148230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E37FC42-DD26-404E-B761-E66CC433BC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BE37FC42-DD26-404E-B761-E66CC433BC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27966C-82ED-4824-8B81-238F396BBDB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F427966C-82ED-4824-8B81-238F396BBDB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5C5738-60AC-45C4-A164-BC4360B7FF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355C5738-60AC-45C4-A164-BC4360B7FF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F3AFC1-702E-4D17-8136-9891F723C4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9AF3AFC1-702E-4D17-8136-9891F723C40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71AC0A-55BA-40B2-9709-25C380CC7F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2C71AC0A-55BA-40B2-9709-25C380CC7F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9D34AF8-8A20-4406-A9BB-43217CC382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C9D34AF8-8A20-4406-A9BB-43217CC382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24C7931-8796-4303-9EAA-AB322D3144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324C7931-8796-4303-9EAA-AB322D3144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ABC4F-E275-46D1-97C0-B75DE7AD1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به نظر شما کدام آسیب در سیستم مدیریت وزارت بهداشت پررنگتر است و مصادیق عینی آنها چیست؟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C795C68-C9EF-407B-B3AA-ACAE427DC03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1" y="1916349"/>
          <a:ext cx="4317460" cy="47457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75B75DD1-AC3E-4CC7-84E3-25569DEB17BF}"/>
              </a:ext>
            </a:extLst>
          </p:cNvPr>
          <p:cNvSpPr txBox="1"/>
          <p:nvPr/>
        </p:nvSpPr>
        <p:spPr>
          <a:xfrm>
            <a:off x="5314278" y="1916349"/>
            <a:ext cx="6605197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آیا گزینش و استقرار و به کارگیری افراد به خوبی صورت می‌گیرد؟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آیا  شیوه مناسبی برای پایش عملکرد افراد وجود دارد و آیا بین عملکرد با پاداش و تنبیه ارتباطی وجود دارد؟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آیا رابطه بین مدیران و کارکنان صمیمی است و احساس کار تیمی وجود دارد؟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آیا افراد به خوبی می‌دانند که چه می‌کنند و برای چه باید کار کنند؟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80214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DDE512-08BD-4C25-BCB0-3CD346302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قدردانی از خدمات متناسب با عملکرد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86FE8E-F4F5-4D9E-AD9D-63ECED2FA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a-IR" dirty="0"/>
              <a:t>شفافیت لازم است</a:t>
            </a:r>
          </a:p>
          <a:p>
            <a:pPr lvl="1"/>
            <a:r>
              <a:rPr lang="fa-IR" dirty="0"/>
              <a:t>آیا عملکردها واضح و دقیق سنجیده می‌شود؟</a:t>
            </a:r>
          </a:p>
          <a:p>
            <a:pPr lvl="1"/>
            <a:r>
              <a:rPr lang="fa-IR" dirty="0"/>
              <a:t>مکانیسم توزیع اضافه‌کار چیست؟</a:t>
            </a:r>
          </a:p>
          <a:p>
            <a:pPr lvl="1"/>
            <a:r>
              <a:rPr lang="fa-IR" dirty="0"/>
              <a:t>آیا هنگام تشویق و تنبیه علت برای فرد و یا سیستم مشخص می‌شود؟</a:t>
            </a:r>
          </a:p>
          <a:p>
            <a:pPr lvl="1"/>
            <a:r>
              <a:rPr lang="fa-IR" dirty="0"/>
              <a:t>معیارهای شایسته‌سالاری چیست؟</a:t>
            </a:r>
          </a:p>
          <a:p>
            <a:r>
              <a:rPr lang="fa-IR" dirty="0"/>
              <a:t>عدالت لازم است</a:t>
            </a:r>
          </a:p>
          <a:p>
            <a:pPr lvl="1"/>
            <a:r>
              <a:rPr lang="fa-IR" dirty="0"/>
              <a:t>آیا شیوه برخورد با تمامی کم‌کاری‌ها یکسان است؟</a:t>
            </a:r>
          </a:p>
          <a:p>
            <a:pPr lvl="1"/>
            <a:r>
              <a:rPr lang="fa-IR" dirty="0"/>
              <a:t>آیا نگاه مدیریت و نگاه پرسنل به مفهوم عدالت یکسان و قابل بحث است</a:t>
            </a:r>
          </a:p>
          <a:p>
            <a:r>
              <a:rPr lang="fa-IR" dirty="0"/>
              <a:t>روشهای غیراخلاقی تا چه حد جایگاه دارد</a:t>
            </a:r>
          </a:p>
          <a:p>
            <a:pPr lvl="1"/>
            <a:r>
              <a:rPr lang="fa-IR" dirty="0"/>
              <a:t>یا به خوداظهاری‌ها می‌توان اعتماد نمود؟</a:t>
            </a:r>
          </a:p>
          <a:p>
            <a:pPr lvl="1"/>
            <a:r>
              <a:rPr lang="fa-IR" dirty="0"/>
              <a:t>ارزشهای حاکم بر سازمان چگونه نهادینه شده و عواقب عدول از آنها چیست؟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70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82F788-B169-4E80-A43F-2F08ABFA3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انواع تشویق و تکریمها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F20E9E0-8989-4606-B6F0-20E2581793E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512618" y="890442"/>
          <a:ext cx="11866418" cy="58740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216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E1B6-EF69-43BA-89AB-97AF796B90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رئیس معمولاً چه کسانی را دو خود جمع می‌کند؟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9A1BE8-708C-4A7B-8BCA-1A28165950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/>
              <a:t>همه ما دوست داریم افرادی هم فکر و هم سلیقه دور ما جمع شوند. اما در کار مدیریتی یک دست شدن اصلاً خوب نیست.</a:t>
            </a:r>
          </a:p>
          <a:p>
            <a:pPr marL="0" indent="0">
              <a:buNone/>
            </a:pPr>
            <a:r>
              <a:rPr lang="fa-IR" dirty="0"/>
              <a:t>تیم مدیریتی هر چه بیشتر تنوع داشته‎باشند بهتر است. اما اگر شرایط ایجاب می‌کنند که مثلا همه عملگرا باشند باید مشاورین و افراد در گروه وارد شوند که اهل مطالعه و تفکر و تفسیر و تحلیل باشند.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8F0A22F-B4A2-40FA-A703-6C69CBB442DD}"/>
              </a:ext>
            </a:extLst>
          </p:cNvPr>
          <p:cNvGraphicFramePr>
            <a:graphicFrameLocks noGrp="1"/>
          </p:cNvGraphicFramePr>
          <p:nvPr/>
        </p:nvGraphicFramePr>
        <p:xfrm>
          <a:off x="2884715" y="4098517"/>
          <a:ext cx="6858000" cy="25603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117273">
                  <a:extLst>
                    <a:ext uri="{9D8B030D-6E8A-4147-A177-3AD203B41FA5}">
                      <a16:colId xmlns:a16="http://schemas.microsoft.com/office/drawing/2014/main" val="737994067"/>
                    </a:ext>
                  </a:extLst>
                </a:gridCol>
                <a:gridCol w="3740727">
                  <a:extLst>
                    <a:ext uri="{9D8B030D-6E8A-4147-A177-3AD203B41FA5}">
                      <a16:colId xmlns:a16="http://schemas.microsoft.com/office/drawing/2014/main" val="4049748921"/>
                    </a:ext>
                  </a:extLst>
                </a:gridCol>
              </a:tblGrid>
              <a:tr h="576818">
                <a:tc>
                  <a:txBody>
                    <a:bodyPr/>
                    <a:lstStyle/>
                    <a:p>
                      <a:pPr algn="ctr" rtl="1"/>
                      <a:r>
                        <a:rPr lang="fa-IR" sz="3600" b="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برون‌گرا</a:t>
                      </a:r>
                      <a:endParaRPr lang="en-US" sz="36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600" b="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درون‌گرا</a:t>
                      </a:r>
                      <a:endParaRPr lang="en-US" sz="36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7395719"/>
                  </a:ext>
                </a:extLst>
              </a:tr>
              <a:tr h="576818">
                <a:tc>
                  <a:txBody>
                    <a:bodyPr/>
                    <a:lstStyle/>
                    <a:p>
                      <a:pPr algn="ctr" rtl="1"/>
                      <a:r>
                        <a:rPr lang="fa-IR" sz="3600" b="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شهودی-حسی</a:t>
                      </a:r>
                      <a:endParaRPr lang="en-US" sz="36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600" b="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محاسبه‌گر</a:t>
                      </a:r>
                      <a:endParaRPr lang="en-US" sz="36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4965571"/>
                  </a:ext>
                </a:extLst>
              </a:tr>
              <a:tr h="576818">
                <a:tc>
                  <a:txBody>
                    <a:bodyPr/>
                    <a:lstStyle/>
                    <a:p>
                      <a:pPr algn="ctr" rtl="1"/>
                      <a:r>
                        <a:rPr lang="fa-IR" sz="3600" b="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احساساتی</a:t>
                      </a:r>
                      <a:endParaRPr lang="en-US" sz="36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600" b="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قانون‌مدار</a:t>
                      </a:r>
                      <a:endParaRPr lang="en-US" sz="36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8645470"/>
                  </a:ext>
                </a:extLst>
              </a:tr>
              <a:tr h="576818">
                <a:tc>
                  <a:txBody>
                    <a:bodyPr/>
                    <a:lstStyle/>
                    <a:p>
                      <a:pPr algn="ctr" rtl="1"/>
                      <a:r>
                        <a:rPr lang="fa-IR" sz="3600" b="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کل‌نگر</a:t>
                      </a:r>
                      <a:endParaRPr lang="en-US" sz="36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fa-IR" sz="3600" b="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cs typeface="B Mitra" panose="00000400000000000000" pitchFamily="2" charset="-78"/>
                        </a:rPr>
                        <a:t>جزءنگر</a:t>
                      </a:r>
                      <a:endParaRPr lang="en-US" sz="3600" b="0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cs typeface="B Mitra" panose="000004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5916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8215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975ED-DA1B-4260-951E-5989F5ABB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رابطه بین مهارت و پیچیدگی‌های شغلی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CD13B0C-AAA3-4DBE-9596-901B6BFA7A4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-1377875" y="1983442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8862ECD-3CD2-41FB-BFEE-7F060A5015D1}"/>
              </a:ext>
            </a:extLst>
          </p:cNvPr>
          <p:cNvSpPr txBox="1"/>
          <p:nvPr/>
        </p:nvSpPr>
        <p:spPr>
          <a:xfrm>
            <a:off x="2829043" y="1406198"/>
            <a:ext cx="23169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High challenge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DE9832D-3145-4BE5-A0CA-AED76946FEB8}"/>
              </a:ext>
            </a:extLst>
          </p:cNvPr>
          <p:cNvGrpSpPr/>
          <p:nvPr/>
        </p:nvGrpSpPr>
        <p:grpSpPr>
          <a:xfrm>
            <a:off x="140625" y="3897501"/>
            <a:ext cx="7604881" cy="2960499"/>
            <a:chOff x="2249124" y="3739684"/>
            <a:chExt cx="7604881" cy="2960499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B0E72B58-47CB-4A91-8060-E0622F4E6E4B}"/>
                </a:ext>
              </a:extLst>
            </p:cNvPr>
            <p:cNvSpPr txBox="1"/>
            <p:nvPr/>
          </p:nvSpPr>
          <p:spPr>
            <a:xfrm>
              <a:off x="8233047" y="3739684"/>
              <a:ext cx="162095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B Titr" panose="00000700000000000000" pitchFamily="2" charset="-78"/>
                </a:rPr>
                <a:t>High skills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77FE5DDB-05F3-4B80-8D69-4159DE6C7ED3}"/>
                </a:ext>
              </a:extLst>
            </p:cNvPr>
            <p:cNvSpPr txBox="1"/>
            <p:nvPr/>
          </p:nvSpPr>
          <p:spPr>
            <a:xfrm>
              <a:off x="4971910" y="6176963"/>
              <a:ext cx="224818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B Titr" panose="00000700000000000000" pitchFamily="2" charset="-78"/>
                </a:rPr>
                <a:t>Low challenge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1DA8E25E-EB39-468F-B494-579A5A70DB33}"/>
                </a:ext>
              </a:extLst>
            </p:cNvPr>
            <p:cNvSpPr txBox="1"/>
            <p:nvPr/>
          </p:nvSpPr>
          <p:spPr>
            <a:xfrm>
              <a:off x="2249124" y="3739684"/>
              <a:ext cx="155222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B Titr" panose="00000700000000000000" pitchFamily="2" charset="-78"/>
                </a:rPr>
                <a:t>Low skills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116DD570-6D63-41C0-9420-C954A7C36B41}"/>
              </a:ext>
            </a:extLst>
          </p:cNvPr>
          <p:cNvSpPr txBox="1"/>
          <p:nvPr/>
        </p:nvSpPr>
        <p:spPr>
          <a:xfrm>
            <a:off x="5744584" y="1788865"/>
            <a:ext cx="630398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32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Titr" panose="00000700000000000000" pitchFamily="2" charset="-78"/>
              </a:rPr>
              <a:t>توانایی‌های خود را در مقایسه با پیچیدگی‌های کاریتان مقایسه نمایید و بررسی کنید واقع‌بینانه در کدام یک از این چهار قسمت قرار دارید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2291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92F29EA-52A2-4ED8-A260-46D31009AC9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800652" cy="404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tar: 12 Points 4">
            <a:extLst>
              <a:ext uri="{FF2B5EF4-FFF2-40B4-BE49-F238E27FC236}">
                <a16:creationId xmlns:a16="http://schemas.microsoft.com/office/drawing/2014/main" id="{A83862C1-221A-4D1C-AC3D-33C43058D777}"/>
              </a:ext>
            </a:extLst>
          </p:cNvPr>
          <p:cNvSpPr/>
          <p:nvPr/>
        </p:nvSpPr>
        <p:spPr>
          <a:xfrm rot="10800000" flipV="1">
            <a:off x="9638852" y="3033658"/>
            <a:ext cx="2183802" cy="2237590"/>
          </a:xfrm>
          <a:prstGeom prst="star12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رفتار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01366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89D094-0BA8-4E14-A7D1-961F6FFAD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9F9C09-CED9-4E87-AFB5-5411A6954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387CB2-ADCE-4D84-86A7-2343CE740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838916-522D-49F1-AD05-A26499144A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5777DB-F373-4F6A-ACD1-3E272ED4E7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D7FF44-62A6-4ABF-91D8-4EF4285945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72ABBA-008D-44B8-A11C-465D8E77FD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9282A7-7597-4A97-A38E-0FAE53B3A3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11127C-8D89-42F2-94D1-7031755D94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C020FD-7E5B-4ADC-B887-2FD0B8119D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ACE95F-C825-444B-A043-5493D79B91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FEC693-40C2-48CD-8627-E626758454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4B2FD7-F7F0-4096-A06A-D4A6FEB8E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E342351-63C1-4C2E-8AAE-CA1E21588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D3C574-0A2C-4CC2-828C-DA7C6DAE55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0D877D-1A79-4BEA-9595-2D6CC57BEF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7708AC-269D-438E-B50D-053DDC91C3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519F0D-701E-4954-8355-F1F9766C92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FDDA7D-911E-4980-B7D2-47ECBA5A5A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A6DE87-B50E-48B3-B736-6A46210D44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5A9591-F455-4D43-8459-21963BE892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F5EF5F-04EE-46B3-A449-98B319F55C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894543-9A5E-452E-85C2-C604C59A56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B8C603-2B1B-4388-AA2D-95FE9672C6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787861-34B7-4B5A-8F1C-3F34A59D1E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904693-1E46-490C-AADA-B4D98F97CD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891338-E6EE-40F2-8C81-6D68B054B4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A3E4D3-10E1-4AC7-B43C-A12CA9B11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DEDFC5-58D2-4915-915E-DAB0095BB8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C56E66-A6A6-4262-BA20-CE3251387D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C4CB15-1F52-466E-BAB9-ACA9AFF705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4BA2E4-BD94-41EB-BB2A-B2DAA6B2E4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83408E-DC27-4371-9981-BC4970A513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9CA52B-9FEC-4938-85E0-7EE30BF458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C250AC-7465-439D-B761-10A387CC7D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7E10FC-C760-4E67-BF6A-F26A74643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B7D1C0-9D89-41A7-9556-03E4985044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 rev="1"/>
        </p:bldSub>
      </p:bldGraphic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92F29EA-52A2-4ED8-A260-46D31009AC9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8800652" cy="4048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tar: 12 Points 4">
            <a:extLst>
              <a:ext uri="{FF2B5EF4-FFF2-40B4-BE49-F238E27FC236}">
                <a16:creationId xmlns:a16="http://schemas.microsoft.com/office/drawing/2014/main" id="{A83862C1-221A-4D1C-AC3D-33C43058D777}"/>
              </a:ext>
            </a:extLst>
          </p:cNvPr>
          <p:cNvSpPr/>
          <p:nvPr/>
        </p:nvSpPr>
        <p:spPr>
          <a:xfrm rot="10800000" flipV="1">
            <a:off x="9542032" y="3033658"/>
            <a:ext cx="2280621" cy="2259104"/>
          </a:xfrm>
          <a:prstGeom prst="star12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6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B Koodak" panose="00000700000000000000" pitchFamily="2" charset="-78"/>
              </a:rPr>
              <a:t>ایثارگری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B Koodak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74725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89D094-0BA8-4E14-A7D1-961F6FFADD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9F9C09-CED9-4E87-AFB5-5411A69540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2387CB2-ADCE-4D84-86A7-2343CE740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4838916-522D-49F1-AD05-A26499144A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5777DB-F373-4F6A-ACD1-3E272ED4E7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1D7FF44-62A6-4ABF-91D8-4EF4285945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D72ABBA-008D-44B8-A11C-465D8E77FD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9282A7-7597-4A97-A38E-0FAE53B3A3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A11127C-8D89-42F2-94D1-7031755D94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C020FD-7E5B-4ADC-B887-2FD0B8119D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7ACE95F-C825-444B-A043-5493D79B91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FEC693-40C2-48CD-8627-E6267584547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C4B2FD7-F7F0-4096-A06A-D4A6FEB8ED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E342351-63C1-4C2E-8AAE-CA1E215884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DD3C574-0A2C-4CC2-828C-DA7C6DAE55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50D877D-1A79-4BEA-9595-2D6CC57BEF4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7708AC-269D-438E-B50D-053DDC91C3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3519F0D-701E-4954-8355-F1F9766C92D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FDDA7D-911E-4980-B7D2-47ECBA5A5A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A6DE87-B50E-48B3-B736-6A46210D445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95A9591-F455-4D43-8459-21963BE892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5F5EF5F-04EE-46B3-A449-98B319F55C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9894543-9A5E-452E-85C2-C604C59A563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B8C603-2B1B-4388-AA2D-95FE9672C6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787861-34B7-4B5A-8F1C-3F34A59D1E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7904693-1E46-490C-AADA-B4D98F97CD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6891338-E6EE-40F2-8C81-6D68B054B4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2A3E4D3-10E1-4AC7-B43C-A12CA9B11A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5DEDFC5-58D2-4915-915E-DAB0095BB8B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C56E66-A6A6-4262-BA20-CE3251387D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5C4CB15-1F52-466E-BAB9-ACA9AFF7050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4BA2E4-BD94-41EB-BB2A-B2DAA6B2E4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83408E-DC27-4371-9981-BC4970A513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9CA52B-9FEC-4938-85E0-7EE30BF458D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3C250AC-7465-439D-B761-10A387CC7D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7E10FC-C760-4E67-BF6A-F26A7464383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B7D1C0-9D89-41A7-9556-03E4985044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 rev="1"/>
        </p:bldSub>
      </p:bldGraphic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B1CC5F-3986-4CB5-8B2F-1EBAF3FDFD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1919" y="0"/>
            <a:ext cx="9106180" cy="6682995"/>
          </a:xfrm>
        </p:spPr>
      </p:pic>
    </p:spTree>
    <p:extLst>
      <p:ext uri="{BB962C8B-B14F-4D97-AF65-F5344CB8AC3E}">
        <p14:creationId xmlns:p14="http://schemas.microsoft.com/office/powerpoint/2010/main" val="1350543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907DF04-7A38-41F8-AB0E-4C77AB799E7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94442" y="1211476"/>
          <a:ext cx="11803116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45876">
                  <a:extLst>
                    <a:ext uri="{9D8B030D-6E8A-4147-A177-3AD203B41FA5}">
                      <a16:colId xmlns:a16="http://schemas.microsoft.com/office/drawing/2014/main" val="3370547748"/>
                    </a:ext>
                  </a:extLst>
                </a:gridCol>
                <a:gridCol w="4887311">
                  <a:extLst>
                    <a:ext uri="{9D8B030D-6E8A-4147-A177-3AD203B41FA5}">
                      <a16:colId xmlns:a16="http://schemas.microsoft.com/office/drawing/2014/main" val="2490035770"/>
                    </a:ext>
                  </a:extLst>
                </a:gridCol>
                <a:gridCol w="2469929">
                  <a:extLst>
                    <a:ext uri="{9D8B030D-6E8A-4147-A177-3AD203B41FA5}">
                      <a16:colId xmlns:a16="http://schemas.microsoft.com/office/drawing/2014/main" val="40979917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>
                          <a:cs typeface="B Mitra" panose="00000400000000000000" pitchFamily="2" charset="-78"/>
                        </a:rPr>
                        <a:t>چگونه می‌توان احساس تعلق خاطر همه افراد را به دانشگاه افزود؟</a:t>
                      </a:r>
                      <a:endParaRPr lang="en-US" sz="28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>
                          <a:cs typeface="B Mitra" panose="00000400000000000000" pitchFamily="2" charset="-78"/>
                        </a:rPr>
                        <a:t>چگونه می‌توان احترام به بیماران را در بیمارستان تقویت کرد؟</a:t>
                      </a:r>
                      <a:endParaRPr lang="en-US" sz="28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>
                          <a:cs typeface="B Mitra" panose="00000400000000000000" pitchFamily="2" charset="-78"/>
                        </a:rPr>
                        <a:t>برای اصلاح رفتارها</a:t>
                      </a:r>
                      <a:endParaRPr lang="en-US" sz="28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8443764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3200" dirty="0">
                          <a:cs typeface="B Mitra" panose="00000400000000000000" pitchFamily="2" charset="-78"/>
                        </a:rPr>
                        <a:t>برگزاری دوره آموزشی کدهای اخلاق پزشکی/ خصوص نقش و وظایف دانشگاه</a:t>
                      </a:r>
                      <a:endParaRPr lang="en-US" sz="32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برگزاری دوره آموزشی کدهای اخلاق پزشکی/ خصوص نقش و وظایف دانشگاه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>
                          <a:cs typeface="B Mitra" panose="00000400000000000000" pitchFamily="2" charset="-78"/>
                        </a:rPr>
                        <a:t>ارتقا دانش به تنهایی کافی نیست</a:t>
                      </a:r>
                      <a:endParaRPr lang="en-US" sz="28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40658633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3200" dirty="0">
                          <a:cs typeface="B Mitra" panose="00000400000000000000" pitchFamily="2" charset="-78"/>
                        </a:rPr>
                        <a:t>تقویت نظارت‌ها و در نظر گرفتن تشویق و تنبیه‌های لازم</a:t>
                      </a:r>
                      <a:endParaRPr lang="en-US" sz="32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r" rtl="1"/>
                      <a:r>
                        <a:rPr lang="fa-IR" sz="2400" dirty="0">
                          <a:cs typeface="B Mitra" panose="00000400000000000000" pitchFamily="2" charset="-78"/>
                        </a:rPr>
                        <a:t>تقویت نظارت‌ها و در نظر گرفتن تشویق و تنبیه‌های لازم</a:t>
                      </a:r>
                      <a:endParaRPr lang="en-US" sz="2400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>
                          <a:cs typeface="B Mitra" panose="00000400000000000000" pitchFamily="2" charset="-78"/>
                        </a:rPr>
                        <a:t>اجبار به تنهایی جواب نمی‌دهد</a:t>
                      </a:r>
                      <a:endParaRPr lang="en-US" sz="28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4743908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3200" dirty="0">
                          <a:cs typeface="B Mitra" panose="00000400000000000000" pitchFamily="2" charset="-78"/>
                        </a:rPr>
                        <a:t>شخصی‌سازی و مباحث و استفاده از روش‌های مناسب انتقال احساسات مانند </a:t>
                      </a:r>
                      <a:r>
                        <a:rPr lang="en-US" sz="3200" dirty="0">
                          <a:cs typeface="B Mitra" panose="00000400000000000000" pitchFamily="2" charset="-78"/>
                        </a:rPr>
                        <a:t>role playing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شخصی‌سازی و مباحث و استفاده از روش‌های مناسب انتقال احساسات مانند </a:t>
                      </a:r>
                      <a:r>
                        <a:rPr lang="en-US" dirty="0">
                          <a:cs typeface="B Mitra" panose="00000400000000000000" pitchFamily="2" charset="-78"/>
                        </a:rPr>
                        <a:t>role playing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>
                          <a:cs typeface="B Mitra" panose="00000400000000000000" pitchFamily="2" charset="-78"/>
                        </a:rPr>
                        <a:t>تحت تاثیر قرار دادن عواطف و احساسات</a:t>
                      </a:r>
                      <a:endParaRPr lang="en-US" sz="28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24072469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 rtl="1"/>
                      <a:r>
                        <a:rPr lang="fa-IR" sz="3200" dirty="0">
                          <a:cs typeface="B Mitra" panose="00000400000000000000" pitchFamily="2" charset="-78"/>
                        </a:rPr>
                        <a:t>تلاش برای درگیر کردن جمع، الگوسازی، بالا بردن شفافیت و تغییر نقش‌ها</a:t>
                      </a:r>
                      <a:endParaRPr lang="en-US" sz="32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r" rtl="1"/>
                      <a:r>
                        <a:rPr lang="fa-IR" dirty="0">
                          <a:cs typeface="B Mitra" panose="00000400000000000000" pitchFamily="2" charset="-78"/>
                        </a:rPr>
                        <a:t>تلاش برای درگیر کردن جمع، الگوسازی، بالا بردن شفافیت و تغییر نقش‌ها</a:t>
                      </a:r>
                      <a:endParaRPr lang="en-US" dirty="0">
                        <a:cs typeface="B Mitra" panose="000004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fa-IR" sz="2800" dirty="0">
                          <a:cs typeface="B Mitra" panose="00000400000000000000" pitchFamily="2" charset="-78"/>
                        </a:rPr>
                        <a:t>اثرگذاری روی انگیزش‌ها</a:t>
                      </a:r>
                      <a:endParaRPr lang="en-US" sz="2800" dirty="0">
                        <a:cs typeface="B Mitra" panose="00000400000000000000" pitchFamily="2" charset="-7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72024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639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8DDC4-6889-4625-85D2-623A6A64F5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/>
              <a:t>مدیر و رهبر سازمان باید در بطن سیستم اعتمادآفرینی کند</a:t>
            </a:r>
            <a:endParaRPr lang="en-US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1C39A99-9E91-4C60-B6CA-EE5E20881FF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91672" y="1452281"/>
          <a:ext cx="11241740" cy="5303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5289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77DC9-2E7A-471F-B783-7CFC7066BA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1365" y="365125"/>
            <a:ext cx="11790381" cy="1325563"/>
          </a:xfrm>
        </p:spPr>
        <p:txBody>
          <a:bodyPr/>
          <a:lstStyle/>
          <a:p>
            <a:r>
              <a:rPr lang="fa-IR" dirty="0"/>
              <a:t>زمانی می‌توان بازخواست نمود که شرایط پاسخگویی فراهم باشد</a:t>
            </a:r>
            <a:endParaRPr lang="en-US" dirty="0"/>
          </a:p>
        </p:txBody>
      </p:sp>
      <p:pic>
        <p:nvPicPr>
          <p:cNvPr id="9" name="Picture 4" descr="A is for Accountability, Autonomy and Authority - The Positive Encourager">
            <a:extLst>
              <a:ext uri="{FF2B5EF4-FFF2-40B4-BE49-F238E27FC236}">
                <a16:creationId xmlns:a16="http://schemas.microsoft.com/office/drawing/2014/main" id="{E00C98FA-6CC6-46A0-AE19-BF9317958D4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3031" y="1335889"/>
            <a:ext cx="7248581" cy="54364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E60DA05-016F-4353-9C73-1CC129A96173}"/>
              </a:ext>
            </a:extLst>
          </p:cNvPr>
          <p:cNvSpPr txBox="1"/>
          <p:nvPr/>
        </p:nvSpPr>
        <p:spPr>
          <a:xfrm>
            <a:off x="8467545" y="4346133"/>
            <a:ext cx="29281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Mitra" panose="00000400000000000000" pitchFamily="2" charset="-78"/>
              </a:rPr>
              <a:t>آیا کارمند اختیار تهیه هر نوع گزارشی را داشته‌است؟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Mitra" panose="00000400000000000000" pitchFamily="2" charset="-78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969755-A6DA-48B1-B3EF-DF458E27CC35}"/>
              </a:ext>
            </a:extLst>
          </p:cNvPr>
          <p:cNvSpPr txBox="1"/>
          <p:nvPr/>
        </p:nvSpPr>
        <p:spPr>
          <a:xfrm>
            <a:off x="0" y="4398749"/>
            <a:ext cx="39588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Mitra" panose="00000400000000000000" pitchFamily="2" charset="-78"/>
              </a:rPr>
              <a:t>آیا کارمند دانش و دسترسی به منابع برای تهیه  هر نوع گزارشی را داشته‌است؟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Mitra" panose="00000400000000000000" pitchFamily="2" charset="-78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C1D90B-F6C7-4B7A-A08F-2B10CE8E2EED}"/>
              </a:ext>
            </a:extLst>
          </p:cNvPr>
          <p:cNvSpPr/>
          <p:nvPr/>
        </p:nvSpPr>
        <p:spPr>
          <a:xfrm>
            <a:off x="2936838" y="1495313"/>
            <a:ext cx="6788075" cy="6992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5A2DCC-79A8-4A4B-8450-AC14171731C9}"/>
              </a:ext>
            </a:extLst>
          </p:cNvPr>
          <p:cNvSpPr txBox="1"/>
          <p:nvPr/>
        </p:nvSpPr>
        <p:spPr>
          <a:xfrm>
            <a:off x="4090094" y="1876930"/>
            <a:ext cx="40118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a-IR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B Mitra" panose="00000400000000000000" pitchFamily="2" charset="-78"/>
              </a:rPr>
              <a:t>آیا مدیر حق دارد سوال کند که چرا کارمند چنین گزارشی تهیه کرده‌است؟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B Mitra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551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 algn="r" rtl="1">
          <a:defRPr sz="2800" dirty="0" smtClean="0">
            <a:cs typeface="B Titr" panose="00000700000000000000" pitchFamily="2" charset="-7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989</Words>
  <Application>Microsoft Office PowerPoint</Application>
  <PresentationFormat>Widescreen</PresentationFormat>
  <Paragraphs>121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B Koodak</vt:lpstr>
      <vt:lpstr>B Mitra</vt:lpstr>
      <vt:lpstr>Calibri</vt:lpstr>
      <vt:lpstr>Calibri Light</vt:lpstr>
      <vt:lpstr>1_Office Theme</vt:lpstr>
      <vt:lpstr>دردسرسازها (آیا شما به صورت افراطی در این گروهها قرار دارید؟)</vt:lpstr>
      <vt:lpstr>رئیس معمولاً چه کسانی را دو خود جمع می‌کند؟</vt:lpstr>
      <vt:lpstr>رابطه بین مهارت و پیچیدگی‌های شغلی</vt:lpstr>
      <vt:lpstr>PowerPoint Presentation</vt:lpstr>
      <vt:lpstr>PowerPoint Presentation</vt:lpstr>
      <vt:lpstr>PowerPoint Presentation</vt:lpstr>
      <vt:lpstr>PowerPoint Presentation</vt:lpstr>
      <vt:lpstr>مدیر و رهبر سازمان باید در بطن سیستم اعتمادآفرینی کند</vt:lpstr>
      <vt:lpstr>زمانی می‌توان بازخواست نمود که شرایط پاسخگویی فراهم باشد</vt:lpstr>
      <vt:lpstr>چرا در یک سازمان انگیزه کار پایین است</vt:lpstr>
      <vt:lpstr>به نظر شما کدام آسیب در سیستم مدیریت وزارت بهداشت پررنگتر است و مصادیق عینی آنها چیست؟</vt:lpstr>
      <vt:lpstr>قدردانی از خدمات متناسب با عملکرد</vt:lpstr>
      <vt:lpstr>انواع تشویق و تکریمها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دردسرسازها (آیا شما به صورت افراطی در این گروهها قرار دارید؟)</dc:title>
  <dc:creator>آزاده احمدی</dc:creator>
  <cp:lastModifiedBy>آزاده احمدی</cp:lastModifiedBy>
  <cp:revision>1</cp:revision>
  <dcterms:created xsi:type="dcterms:W3CDTF">2023-05-31T07:50:22Z</dcterms:created>
  <dcterms:modified xsi:type="dcterms:W3CDTF">2023-05-31T07:50:41Z</dcterms:modified>
</cp:coreProperties>
</file>