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8" r:id="rId3"/>
    <p:sldId id="280" r:id="rId4"/>
    <p:sldId id="281" r:id="rId5"/>
    <p:sldId id="282" r:id="rId6"/>
    <p:sldId id="279" r:id="rId7"/>
    <p:sldId id="283" r:id="rId8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E02BA0-6B7D-4FCE-98BB-2681CC7BA895}" type="doc">
      <dgm:prSet loTypeId="urn:microsoft.com/office/officeart/2005/8/layout/radial5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BFC54B9-1ED8-4C7E-9169-6994BE0F3C71}">
      <dgm:prSet phldrT="[Text]" custT="1"/>
      <dgm:spPr/>
      <dgm:t>
        <a:bodyPr/>
        <a:lstStyle/>
        <a:p>
          <a:pPr marL="0" indent="0" algn="ctr" rtl="1"/>
          <a:r>
            <a:rPr lang="fa-IR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 رهبر موفق</a:t>
          </a:r>
          <a:endParaRPr lang="en-US" sz="40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5DCF21CA-48DE-47A1-B090-87D206C84974}" type="parTrans" cxnId="{CBB9C023-9DB8-4458-9AC5-A2C61DD6E632}">
      <dgm:prSet/>
      <dgm:spPr/>
      <dgm:t>
        <a:bodyPr/>
        <a:lstStyle/>
        <a:p>
          <a:pPr algn="ctr" rtl="1"/>
          <a:endParaRPr lang="en-US" sz="20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AEA4A2C8-91C3-40E3-897F-5324064D7156}" type="sibTrans" cxnId="{CBB9C023-9DB8-4458-9AC5-A2C61DD6E632}">
      <dgm:prSet/>
      <dgm:spPr/>
      <dgm:t>
        <a:bodyPr/>
        <a:lstStyle/>
        <a:p>
          <a:pPr algn="ctr" rtl="1"/>
          <a:endParaRPr lang="en-US" sz="20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7B7EC8B-7B8D-4A50-B2A7-2A6330638AB9}">
      <dgm:prSet phldrT="[Text]" custT="1"/>
      <dgm:spPr/>
      <dgm:t>
        <a:bodyPr/>
        <a:lstStyle/>
        <a:p>
          <a:pPr algn="ctr" rtl="1"/>
          <a:r>
            <a:rPr lang="fa-IR" sz="24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ابتکار عمل داشتن و پیشرو بودن</a:t>
          </a:r>
          <a:endParaRPr lang="en-US" sz="24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F57F4D5F-F695-42D1-AFFE-5EFCFE62F1F2}" type="parTrans" cxnId="{677E194F-FB86-4800-B8BB-85BA26C8DB4C}">
      <dgm:prSet custT="1"/>
      <dgm:spPr/>
      <dgm:t>
        <a:bodyPr/>
        <a:lstStyle/>
        <a:p>
          <a:pPr algn="ctr" rtl="1"/>
          <a:endParaRPr lang="en-US" sz="24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1D687860-8A65-4328-AE1B-6CAF3DBA7707}" type="sibTrans" cxnId="{677E194F-FB86-4800-B8BB-85BA26C8DB4C}">
      <dgm:prSet/>
      <dgm:spPr/>
      <dgm:t>
        <a:bodyPr/>
        <a:lstStyle/>
        <a:p>
          <a:pPr algn="ctr" rtl="1"/>
          <a:endParaRPr lang="en-US" sz="20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F4000E7-E47A-4716-9FE5-4D345424BE36}">
      <dgm:prSet phldrT="[Text]" custT="1"/>
      <dgm:spPr/>
      <dgm:t>
        <a:bodyPr/>
        <a:lstStyle/>
        <a:p>
          <a:pPr algn="ctr" rtl="1"/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آینده‌ساز بودن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091E07D2-89BC-4055-A55A-14B43C0C4677}" type="parTrans" cxnId="{117B2EDF-58EF-455F-AF85-B3F57719E783}">
      <dgm:prSet custT="1"/>
      <dgm:spPr/>
      <dgm:t>
        <a:bodyPr/>
        <a:lstStyle/>
        <a:p>
          <a:pPr algn="ctr" rtl="1"/>
          <a:endParaRPr lang="en-US" sz="24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E8B296A4-04C9-4A8A-B0F9-34560C182933}" type="sibTrans" cxnId="{117B2EDF-58EF-455F-AF85-B3F57719E783}">
      <dgm:prSet/>
      <dgm:spPr/>
      <dgm:t>
        <a:bodyPr/>
        <a:lstStyle/>
        <a:p>
          <a:pPr algn="ctr" rtl="1"/>
          <a:endParaRPr lang="en-US" sz="20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6E9ED2E-9F66-493F-9491-E352CD1CFA95}">
      <dgm:prSet phldrT="[Text]" custT="1"/>
      <dgm:spPr/>
      <dgm:t>
        <a:bodyPr/>
        <a:lstStyle/>
        <a:p>
          <a:pPr algn="ctr" rtl="1"/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ژرف‌اندیشی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7EF73EF2-42AA-4E3B-A8E9-33586E6D1542}" type="parTrans" cxnId="{23C4B552-CD25-445D-A936-4320D2959C69}">
      <dgm:prSet custT="1"/>
      <dgm:spPr/>
      <dgm:t>
        <a:bodyPr/>
        <a:lstStyle/>
        <a:p>
          <a:pPr algn="ctr" rtl="1"/>
          <a:endParaRPr lang="en-US" sz="24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E10F6B1C-4F03-400B-BDC2-51208DA229DD}" type="sibTrans" cxnId="{23C4B552-CD25-445D-A936-4320D2959C69}">
      <dgm:prSet/>
      <dgm:spPr/>
      <dgm:t>
        <a:bodyPr/>
        <a:lstStyle/>
        <a:p>
          <a:pPr algn="ctr" rtl="1"/>
          <a:endParaRPr lang="en-US" sz="20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EE7DF5D7-2F29-4437-8DCA-1BBE059E9697}">
      <dgm:prSet phldrT="[Text]" custT="1"/>
      <dgm:spPr/>
      <dgm:t>
        <a:bodyPr/>
        <a:lstStyle/>
        <a:p>
          <a:pPr algn="ctr" rtl="1"/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نمایش همدلی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C0846C69-A9F5-4C4D-886A-2FF76111F05A}" type="parTrans" cxnId="{9CCAD41B-88D8-428C-BE46-649B8FAE3D9B}">
      <dgm:prSet custT="1"/>
      <dgm:spPr/>
      <dgm:t>
        <a:bodyPr/>
        <a:lstStyle/>
        <a:p>
          <a:pPr algn="ctr" rtl="1"/>
          <a:endParaRPr lang="en-US" sz="24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B96DDEC-1270-40FD-8148-2327D4C7B5F4}" type="sibTrans" cxnId="{9CCAD41B-88D8-428C-BE46-649B8FAE3D9B}">
      <dgm:prSet/>
      <dgm:spPr/>
      <dgm:t>
        <a:bodyPr/>
        <a:lstStyle/>
        <a:p>
          <a:pPr algn="ctr" rtl="1"/>
          <a:endParaRPr lang="en-US" sz="20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7FC647F6-1ECF-4FE4-A34E-B777D65844F5}">
      <dgm:prSet phldrT="[Text]" custT="1"/>
      <dgm:spPr/>
      <dgm:t>
        <a:bodyPr/>
        <a:lstStyle/>
        <a:p>
          <a:pPr algn="ctr" rtl="1"/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بهبود مستمر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4898FF61-3422-40A4-A636-A2D8B3AD3005}" type="parTrans" cxnId="{88517365-C6EF-4278-966C-055DF345EE8A}">
      <dgm:prSet custT="1"/>
      <dgm:spPr/>
      <dgm:t>
        <a:bodyPr/>
        <a:lstStyle/>
        <a:p>
          <a:pPr algn="ctr" rtl="1"/>
          <a:endParaRPr lang="en-US" sz="24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DB32647C-6140-4574-8613-7D6753E1355B}" type="sibTrans" cxnId="{88517365-C6EF-4278-966C-055DF345EE8A}">
      <dgm:prSet/>
      <dgm:spPr/>
      <dgm:t>
        <a:bodyPr/>
        <a:lstStyle/>
        <a:p>
          <a:pPr algn="ctr" rtl="1"/>
          <a:endParaRPr lang="en-US" sz="20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70CD1147-95D2-4956-8D5A-44335BD773A0}">
      <dgm:prSet phldrT="[Text]" custT="1"/>
      <dgm:spPr/>
      <dgm:t>
        <a:bodyPr/>
        <a:lstStyle/>
        <a:p>
          <a:pPr algn="ctr" rtl="1"/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توجه به تفاوتها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0C1FB60F-43E3-4168-8264-BC4D2CFEA82C}" type="parTrans" cxnId="{21715B3B-8152-409F-BA43-9D302DA89826}">
      <dgm:prSet custT="1"/>
      <dgm:spPr/>
      <dgm:t>
        <a:bodyPr/>
        <a:lstStyle/>
        <a:p>
          <a:pPr algn="ctr" rtl="1"/>
          <a:endParaRPr lang="en-US" sz="24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F267BD7-0184-4577-A7D0-BBDF07DCC07E}" type="sibTrans" cxnId="{21715B3B-8152-409F-BA43-9D302DA89826}">
      <dgm:prSet/>
      <dgm:spPr/>
      <dgm:t>
        <a:bodyPr/>
        <a:lstStyle/>
        <a:p>
          <a:pPr algn="ctr" rtl="1"/>
          <a:endParaRPr lang="en-US" sz="20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DB9EB041-9520-48D3-9BF8-2652CC1B9A9C}">
      <dgm:prSet phldrT="[Text]" custT="1"/>
      <dgm:spPr/>
      <dgm:t>
        <a:bodyPr/>
        <a:lstStyle/>
        <a:p>
          <a:pPr algn="ctr" rtl="1"/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تقویت همکاری/برد-برد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828A9B1-8529-4AE8-AE7B-DAFF8AB4CD85}" type="parTrans" cxnId="{138635D1-C410-47DF-A01B-239B1C56660E}">
      <dgm:prSet custT="1"/>
      <dgm:spPr/>
      <dgm:t>
        <a:bodyPr/>
        <a:lstStyle/>
        <a:p>
          <a:pPr algn="ctr" rtl="1"/>
          <a:endParaRPr lang="en-US" sz="24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67A2014A-078C-4742-BEB4-9379CBC1179F}" type="sibTrans" cxnId="{138635D1-C410-47DF-A01B-239B1C56660E}">
      <dgm:prSet/>
      <dgm:spPr/>
      <dgm:t>
        <a:bodyPr/>
        <a:lstStyle/>
        <a:p>
          <a:pPr algn="ctr" rtl="1"/>
          <a:endParaRPr lang="en-US" sz="20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64FC6C28-1C22-479D-9843-C27920F639A4}" type="pres">
      <dgm:prSet presAssocID="{4CE02BA0-6B7D-4FCE-98BB-2681CC7BA89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42D4611-ECCE-4A16-A499-06F1B6BE0571}" type="pres">
      <dgm:prSet presAssocID="{ABFC54B9-1ED8-4C7E-9169-6994BE0F3C71}" presName="centerShape" presStyleLbl="node0" presStyleIdx="0" presStyleCnt="1"/>
      <dgm:spPr/>
    </dgm:pt>
    <dgm:pt modelId="{EE1878FF-BB5B-4EA2-9533-488388D6C00E}" type="pres">
      <dgm:prSet presAssocID="{F57F4D5F-F695-42D1-AFFE-5EFCFE62F1F2}" presName="parTrans" presStyleLbl="sibTrans2D1" presStyleIdx="0" presStyleCnt="7"/>
      <dgm:spPr/>
    </dgm:pt>
    <dgm:pt modelId="{792E3367-6315-4C5E-A143-8F99709C1644}" type="pres">
      <dgm:prSet presAssocID="{F57F4D5F-F695-42D1-AFFE-5EFCFE62F1F2}" presName="connectorText" presStyleLbl="sibTrans2D1" presStyleIdx="0" presStyleCnt="7"/>
      <dgm:spPr/>
    </dgm:pt>
    <dgm:pt modelId="{54BC321B-005D-42BF-9D0C-BD37E2788A29}" type="pres">
      <dgm:prSet presAssocID="{B7B7EC8B-7B8D-4A50-B2A7-2A6330638AB9}" presName="node" presStyleLbl="node1" presStyleIdx="0" presStyleCnt="7">
        <dgm:presLayoutVars>
          <dgm:bulletEnabled val="1"/>
        </dgm:presLayoutVars>
      </dgm:prSet>
      <dgm:spPr/>
    </dgm:pt>
    <dgm:pt modelId="{326A038A-2CAB-41A9-8D8F-2FC04D4B0644}" type="pres">
      <dgm:prSet presAssocID="{091E07D2-89BC-4055-A55A-14B43C0C4677}" presName="parTrans" presStyleLbl="sibTrans2D1" presStyleIdx="1" presStyleCnt="7"/>
      <dgm:spPr/>
    </dgm:pt>
    <dgm:pt modelId="{6FFC0A9E-C8C3-4245-851D-19BFB59D4E4A}" type="pres">
      <dgm:prSet presAssocID="{091E07D2-89BC-4055-A55A-14B43C0C4677}" presName="connectorText" presStyleLbl="sibTrans2D1" presStyleIdx="1" presStyleCnt="7"/>
      <dgm:spPr/>
    </dgm:pt>
    <dgm:pt modelId="{C67EC44B-3BE6-4146-AEED-C321E0C3F3C5}" type="pres">
      <dgm:prSet presAssocID="{BF4000E7-E47A-4716-9FE5-4D345424BE36}" presName="node" presStyleLbl="node1" presStyleIdx="1" presStyleCnt="7">
        <dgm:presLayoutVars>
          <dgm:bulletEnabled val="1"/>
        </dgm:presLayoutVars>
      </dgm:prSet>
      <dgm:spPr/>
    </dgm:pt>
    <dgm:pt modelId="{3DC398AB-5E4B-4DA7-9FF4-94F59A094702}" type="pres">
      <dgm:prSet presAssocID="{7EF73EF2-42AA-4E3B-A8E9-33586E6D1542}" presName="parTrans" presStyleLbl="sibTrans2D1" presStyleIdx="2" presStyleCnt="7"/>
      <dgm:spPr/>
    </dgm:pt>
    <dgm:pt modelId="{DE4FADE6-3C2B-44B4-BF2C-5B977E3A410C}" type="pres">
      <dgm:prSet presAssocID="{7EF73EF2-42AA-4E3B-A8E9-33586E6D1542}" presName="connectorText" presStyleLbl="sibTrans2D1" presStyleIdx="2" presStyleCnt="7"/>
      <dgm:spPr/>
    </dgm:pt>
    <dgm:pt modelId="{2F85EA3C-9E54-45BF-971D-379F63AB27E1}" type="pres">
      <dgm:prSet presAssocID="{36E9ED2E-9F66-493F-9491-E352CD1CFA95}" presName="node" presStyleLbl="node1" presStyleIdx="2" presStyleCnt="7">
        <dgm:presLayoutVars>
          <dgm:bulletEnabled val="1"/>
        </dgm:presLayoutVars>
      </dgm:prSet>
      <dgm:spPr/>
    </dgm:pt>
    <dgm:pt modelId="{A2A82EA1-FBC2-4E83-AC50-25E1A54ED771}" type="pres">
      <dgm:prSet presAssocID="{C0846C69-A9F5-4C4D-886A-2FF76111F05A}" presName="parTrans" presStyleLbl="sibTrans2D1" presStyleIdx="3" presStyleCnt="7"/>
      <dgm:spPr/>
    </dgm:pt>
    <dgm:pt modelId="{6B29B401-352B-4458-A968-E7ABFA2B8089}" type="pres">
      <dgm:prSet presAssocID="{C0846C69-A9F5-4C4D-886A-2FF76111F05A}" presName="connectorText" presStyleLbl="sibTrans2D1" presStyleIdx="3" presStyleCnt="7"/>
      <dgm:spPr/>
    </dgm:pt>
    <dgm:pt modelId="{41DC201C-775D-4D7A-835F-90563AE1F32C}" type="pres">
      <dgm:prSet presAssocID="{EE7DF5D7-2F29-4437-8DCA-1BBE059E9697}" presName="node" presStyleLbl="node1" presStyleIdx="3" presStyleCnt="7">
        <dgm:presLayoutVars>
          <dgm:bulletEnabled val="1"/>
        </dgm:presLayoutVars>
      </dgm:prSet>
      <dgm:spPr/>
    </dgm:pt>
    <dgm:pt modelId="{3237C27E-3127-440B-90AE-9ACAAE670AED}" type="pres">
      <dgm:prSet presAssocID="{4898FF61-3422-40A4-A636-A2D8B3AD3005}" presName="parTrans" presStyleLbl="sibTrans2D1" presStyleIdx="4" presStyleCnt="7"/>
      <dgm:spPr/>
    </dgm:pt>
    <dgm:pt modelId="{59B0F6D1-B9BE-42CF-BDAB-556D11E0A5D7}" type="pres">
      <dgm:prSet presAssocID="{4898FF61-3422-40A4-A636-A2D8B3AD3005}" presName="connectorText" presStyleLbl="sibTrans2D1" presStyleIdx="4" presStyleCnt="7"/>
      <dgm:spPr/>
    </dgm:pt>
    <dgm:pt modelId="{5E002F3A-07C6-4094-ACC1-840FE10D5EFA}" type="pres">
      <dgm:prSet presAssocID="{7FC647F6-1ECF-4FE4-A34E-B777D65844F5}" presName="node" presStyleLbl="node1" presStyleIdx="4" presStyleCnt="7">
        <dgm:presLayoutVars>
          <dgm:bulletEnabled val="1"/>
        </dgm:presLayoutVars>
      </dgm:prSet>
      <dgm:spPr/>
    </dgm:pt>
    <dgm:pt modelId="{1F16B506-2C7A-4823-980D-C039827423E4}" type="pres">
      <dgm:prSet presAssocID="{0C1FB60F-43E3-4168-8264-BC4D2CFEA82C}" presName="parTrans" presStyleLbl="sibTrans2D1" presStyleIdx="5" presStyleCnt="7"/>
      <dgm:spPr/>
    </dgm:pt>
    <dgm:pt modelId="{F3F2C7FB-C959-4AB6-830C-FD57EBD8FC29}" type="pres">
      <dgm:prSet presAssocID="{0C1FB60F-43E3-4168-8264-BC4D2CFEA82C}" presName="connectorText" presStyleLbl="sibTrans2D1" presStyleIdx="5" presStyleCnt="7"/>
      <dgm:spPr/>
    </dgm:pt>
    <dgm:pt modelId="{E488621C-4FE8-4D4B-877C-119182722665}" type="pres">
      <dgm:prSet presAssocID="{70CD1147-95D2-4956-8D5A-44335BD773A0}" presName="node" presStyleLbl="node1" presStyleIdx="5" presStyleCnt="7">
        <dgm:presLayoutVars>
          <dgm:bulletEnabled val="1"/>
        </dgm:presLayoutVars>
      </dgm:prSet>
      <dgm:spPr/>
    </dgm:pt>
    <dgm:pt modelId="{7F51DDAF-85C9-4C3A-AB8D-D348247B9F87}" type="pres">
      <dgm:prSet presAssocID="{3828A9B1-8529-4AE8-AE7B-DAFF8AB4CD85}" presName="parTrans" presStyleLbl="sibTrans2D1" presStyleIdx="6" presStyleCnt="7"/>
      <dgm:spPr/>
    </dgm:pt>
    <dgm:pt modelId="{840275D0-F6C0-467F-A29C-F8FEB35509A2}" type="pres">
      <dgm:prSet presAssocID="{3828A9B1-8529-4AE8-AE7B-DAFF8AB4CD85}" presName="connectorText" presStyleLbl="sibTrans2D1" presStyleIdx="6" presStyleCnt="7"/>
      <dgm:spPr/>
    </dgm:pt>
    <dgm:pt modelId="{15316B67-B71E-4109-AED0-AA996AEF9B38}" type="pres">
      <dgm:prSet presAssocID="{DB9EB041-9520-48D3-9BF8-2652CC1B9A9C}" presName="node" presStyleLbl="node1" presStyleIdx="6" presStyleCnt="7">
        <dgm:presLayoutVars>
          <dgm:bulletEnabled val="1"/>
        </dgm:presLayoutVars>
      </dgm:prSet>
      <dgm:spPr/>
    </dgm:pt>
  </dgm:ptLst>
  <dgm:cxnLst>
    <dgm:cxn modelId="{19B85105-ED3F-4FA8-8082-59E4CD53F112}" type="presOf" srcId="{DB9EB041-9520-48D3-9BF8-2652CC1B9A9C}" destId="{15316B67-B71E-4109-AED0-AA996AEF9B38}" srcOrd="0" destOrd="0" presId="urn:microsoft.com/office/officeart/2005/8/layout/radial5"/>
    <dgm:cxn modelId="{A1462513-19E8-48FE-AE68-F85573F9EB54}" type="presOf" srcId="{C0846C69-A9F5-4C4D-886A-2FF76111F05A}" destId="{6B29B401-352B-4458-A968-E7ABFA2B8089}" srcOrd="1" destOrd="0" presId="urn:microsoft.com/office/officeart/2005/8/layout/radial5"/>
    <dgm:cxn modelId="{9CCAD41B-88D8-428C-BE46-649B8FAE3D9B}" srcId="{ABFC54B9-1ED8-4C7E-9169-6994BE0F3C71}" destId="{EE7DF5D7-2F29-4437-8DCA-1BBE059E9697}" srcOrd="3" destOrd="0" parTransId="{C0846C69-A9F5-4C4D-886A-2FF76111F05A}" sibTransId="{BB96DDEC-1270-40FD-8148-2327D4C7B5F4}"/>
    <dgm:cxn modelId="{CBB9C023-9DB8-4458-9AC5-A2C61DD6E632}" srcId="{4CE02BA0-6B7D-4FCE-98BB-2681CC7BA895}" destId="{ABFC54B9-1ED8-4C7E-9169-6994BE0F3C71}" srcOrd="0" destOrd="0" parTransId="{5DCF21CA-48DE-47A1-B090-87D206C84974}" sibTransId="{AEA4A2C8-91C3-40E3-897F-5324064D7156}"/>
    <dgm:cxn modelId="{A4737024-841A-4A40-8CE9-973C88D6FEBB}" type="presOf" srcId="{4CE02BA0-6B7D-4FCE-98BB-2681CC7BA895}" destId="{64FC6C28-1C22-479D-9843-C27920F639A4}" srcOrd="0" destOrd="0" presId="urn:microsoft.com/office/officeart/2005/8/layout/radial5"/>
    <dgm:cxn modelId="{F287792F-64C1-4DC9-BEF5-AC4BE059C310}" type="presOf" srcId="{0C1FB60F-43E3-4168-8264-BC4D2CFEA82C}" destId="{F3F2C7FB-C959-4AB6-830C-FD57EBD8FC29}" srcOrd="1" destOrd="0" presId="urn:microsoft.com/office/officeart/2005/8/layout/radial5"/>
    <dgm:cxn modelId="{21715B3B-8152-409F-BA43-9D302DA89826}" srcId="{ABFC54B9-1ED8-4C7E-9169-6994BE0F3C71}" destId="{70CD1147-95D2-4956-8D5A-44335BD773A0}" srcOrd="5" destOrd="0" parTransId="{0C1FB60F-43E3-4168-8264-BC4D2CFEA82C}" sibTransId="{3F267BD7-0184-4577-A7D0-BBDF07DCC07E}"/>
    <dgm:cxn modelId="{931C9C3B-AFC6-4E5D-BB1B-A4B3036F8897}" type="presOf" srcId="{4898FF61-3422-40A4-A636-A2D8B3AD3005}" destId="{3237C27E-3127-440B-90AE-9ACAAE670AED}" srcOrd="0" destOrd="0" presId="urn:microsoft.com/office/officeart/2005/8/layout/radial5"/>
    <dgm:cxn modelId="{3B5B853F-B8EF-4AA4-8BD0-29ED20BF725C}" type="presOf" srcId="{0C1FB60F-43E3-4168-8264-BC4D2CFEA82C}" destId="{1F16B506-2C7A-4823-980D-C039827423E4}" srcOrd="0" destOrd="0" presId="urn:microsoft.com/office/officeart/2005/8/layout/radial5"/>
    <dgm:cxn modelId="{8BCD8940-D437-4AA2-A653-2FDD7E5C663F}" type="presOf" srcId="{7FC647F6-1ECF-4FE4-A34E-B777D65844F5}" destId="{5E002F3A-07C6-4094-ACC1-840FE10D5EFA}" srcOrd="0" destOrd="0" presId="urn:microsoft.com/office/officeart/2005/8/layout/radial5"/>
    <dgm:cxn modelId="{47DB6B5F-4F5B-4B0D-A7D1-502642973AAA}" type="presOf" srcId="{ABFC54B9-1ED8-4C7E-9169-6994BE0F3C71}" destId="{A42D4611-ECCE-4A16-A499-06F1B6BE0571}" srcOrd="0" destOrd="0" presId="urn:microsoft.com/office/officeart/2005/8/layout/radial5"/>
    <dgm:cxn modelId="{88517365-C6EF-4278-966C-055DF345EE8A}" srcId="{ABFC54B9-1ED8-4C7E-9169-6994BE0F3C71}" destId="{7FC647F6-1ECF-4FE4-A34E-B777D65844F5}" srcOrd="4" destOrd="0" parTransId="{4898FF61-3422-40A4-A636-A2D8B3AD3005}" sibTransId="{DB32647C-6140-4574-8613-7D6753E1355B}"/>
    <dgm:cxn modelId="{5BFBCF68-0503-4F1E-87FE-5275CA67274F}" type="presOf" srcId="{F57F4D5F-F695-42D1-AFFE-5EFCFE62F1F2}" destId="{792E3367-6315-4C5E-A143-8F99709C1644}" srcOrd="1" destOrd="0" presId="urn:microsoft.com/office/officeart/2005/8/layout/radial5"/>
    <dgm:cxn modelId="{677E194F-FB86-4800-B8BB-85BA26C8DB4C}" srcId="{ABFC54B9-1ED8-4C7E-9169-6994BE0F3C71}" destId="{B7B7EC8B-7B8D-4A50-B2A7-2A6330638AB9}" srcOrd="0" destOrd="0" parTransId="{F57F4D5F-F695-42D1-AFFE-5EFCFE62F1F2}" sibTransId="{1D687860-8A65-4328-AE1B-6CAF3DBA7707}"/>
    <dgm:cxn modelId="{2CB3AC70-A867-4C80-8EF2-8A8BC78E32BE}" type="presOf" srcId="{B7B7EC8B-7B8D-4A50-B2A7-2A6330638AB9}" destId="{54BC321B-005D-42BF-9D0C-BD37E2788A29}" srcOrd="0" destOrd="0" presId="urn:microsoft.com/office/officeart/2005/8/layout/radial5"/>
    <dgm:cxn modelId="{23C4B552-CD25-445D-A936-4320D2959C69}" srcId="{ABFC54B9-1ED8-4C7E-9169-6994BE0F3C71}" destId="{36E9ED2E-9F66-493F-9491-E352CD1CFA95}" srcOrd="2" destOrd="0" parTransId="{7EF73EF2-42AA-4E3B-A8E9-33586E6D1542}" sibTransId="{E10F6B1C-4F03-400B-BDC2-51208DA229DD}"/>
    <dgm:cxn modelId="{E6A18E56-7647-465E-BA01-7F3027376D2B}" type="presOf" srcId="{4898FF61-3422-40A4-A636-A2D8B3AD3005}" destId="{59B0F6D1-B9BE-42CF-BDAB-556D11E0A5D7}" srcOrd="1" destOrd="0" presId="urn:microsoft.com/office/officeart/2005/8/layout/radial5"/>
    <dgm:cxn modelId="{C3D9DA80-5D31-4BD2-87EA-88A54CAE0D07}" type="presOf" srcId="{BF4000E7-E47A-4716-9FE5-4D345424BE36}" destId="{C67EC44B-3BE6-4146-AEED-C321E0C3F3C5}" srcOrd="0" destOrd="0" presId="urn:microsoft.com/office/officeart/2005/8/layout/radial5"/>
    <dgm:cxn modelId="{B327DC86-A051-4EE2-986B-ACA7A4CC423E}" type="presOf" srcId="{091E07D2-89BC-4055-A55A-14B43C0C4677}" destId="{6FFC0A9E-C8C3-4245-851D-19BFB59D4E4A}" srcOrd="1" destOrd="0" presId="urn:microsoft.com/office/officeart/2005/8/layout/radial5"/>
    <dgm:cxn modelId="{9AFBA88E-AB06-4951-8D24-C04A6FB98ECF}" type="presOf" srcId="{3828A9B1-8529-4AE8-AE7B-DAFF8AB4CD85}" destId="{7F51DDAF-85C9-4C3A-AB8D-D348247B9F87}" srcOrd="0" destOrd="0" presId="urn:microsoft.com/office/officeart/2005/8/layout/radial5"/>
    <dgm:cxn modelId="{A89CF68F-5A4A-457F-9027-EAD012F005A2}" type="presOf" srcId="{7EF73EF2-42AA-4E3B-A8E9-33586E6D1542}" destId="{3DC398AB-5E4B-4DA7-9FF4-94F59A094702}" srcOrd="0" destOrd="0" presId="urn:microsoft.com/office/officeart/2005/8/layout/radial5"/>
    <dgm:cxn modelId="{E951B790-6691-4353-8770-44B91252B506}" type="presOf" srcId="{F57F4D5F-F695-42D1-AFFE-5EFCFE62F1F2}" destId="{EE1878FF-BB5B-4EA2-9533-488388D6C00E}" srcOrd="0" destOrd="0" presId="urn:microsoft.com/office/officeart/2005/8/layout/radial5"/>
    <dgm:cxn modelId="{C18CD09E-A16F-41BB-A776-E274CA3D8D33}" type="presOf" srcId="{3828A9B1-8529-4AE8-AE7B-DAFF8AB4CD85}" destId="{840275D0-F6C0-467F-A29C-F8FEB35509A2}" srcOrd="1" destOrd="0" presId="urn:microsoft.com/office/officeart/2005/8/layout/radial5"/>
    <dgm:cxn modelId="{90BDBDBA-390A-4BB2-BC04-EBF9A3D42EE6}" type="presOf" srcId="{70CD1147-95D2-4956-8D5A-44335BD773A0}" destId="{E488621C-4FE8-4D4B-877C-119182722665}" srcOrd="0" destOrd="0" presId="urn:microsoft.com/office/officeart/2005/8/layout/radial5"/>
    <dgm:cxn modelId="{B79F44BB-80BA-45BC-A618-F700CD65F0A7}" type="presOf" srcId="{36E9ED2E-9F66-493F-9491-E352CD1CFA95}" destId="{2F85EA3C-9E54-45BF-971D-379F63AB27E1}" srcOrd="0" destOrd="0" presId="urn:microsoft.com/office/officeart/2005/8/layout/radial5"/>
    <dgm:cxn modelId="{445E0AC1-D383-4D16-A656-090D40F0AF73}" type="presOf" srcId="{EE7DF5D7-2F29-4437-8DCA-1BBE059E9697}" destId="{41DC201C-775D-4D7A-835F-90563AE1F32C}" srcOrd="0" destOrd="0" presId="urn:microsoft.com/office/officeart/2005/8/layout/radial5"/>
    <dgm:cxn modelId="{138635D1-C410-47DF-A01B-239B1C56660E}" srcId="{ABFC54B9-1ED8-4C7E-9169-6994BE0F3C71}" destId="{DB9EB041-9520-48D3-9BF8-2652CC1B9A9C}" srcOrd="6" destOrd="0" parTransId="{3828A9B1-8529-4AE8-AE7B-DAFF8AB4CD85}" sibTransId="{67A2014A-078C-4742-BEB4-9379CBC1179F}"/>
    <dgm:cxn modelId="{332D0CD5-4162-4804-A740-B66A707CAE21}" type="presOf" srcId="{C0846C69-A9F5-4C4D-886A-2FF76111F05A}" destId="{A2A82EA1-FBC2-4E83-AC50-25E1A54ED771}" srcOrd="0" destOrd="0" presId="urn:microsoft.com/office/officeart/2005/8/layout/radial5"/>
    <dgm:cxn modelId="{117B2EDF-58EF-455F-AF85-B3F57719E783}" srcId="{ABFC54B9-1ED8-4C7E-9169-6994BE0F3C71}" destId="{BF4000E7-E47A-4716-9FE5-4D345424BE36}" srcOrd="1" destOrd="0" parTransId="{091E07D2-89BC-4055-A55A-14B43C0C4677}" sibTransId="{E8B296A4-04C9-4A8A-B0F9-34560C182933}"/>
    <dgm:cxn modelId="{E67517F7-D561-486A-BDEE-ADD0245EEA38}" type="presOf" srcId="{091E07D2-89BC-4055-A55A-14B43C0C4677}" destId="{326A038A-2CAB-41A9-8D8F-2FC04D4B0644}" srcOrd="0" destOrd="0" presId="urn:microsoft.com/office/officeart/2005/8/layout/radial5"/>
    <dgm:cxn modelId="{C6C76DFC-704E-4AAF-978B-53ABDEC6B514}" type="presOf" srcId="{7EF73EF2-42AA-4E3B-A8E9-33586E6D1542}" destId="{DE4FADE6-3C2B-44B4-BF2C-5B977E3A410C}" srcOrd="1" destOrd="0" presId="urn:microsoft.com/office/officeart/2005/8/layout/radial5"/>
    <dgm:cxn modelId="{17E8147C-ED3E-456C-871D-2298B6BDE0BE}" type="presParOf" srcId="{64FC6C28-1C22-479D-9843-C27920F639A4}" destId="{A42D4611-ECCE-4A16-A499-06F1B6BE0571}" srcOrd="0" destOrd="0" presId="urn:microsoft.com/office/officeart/2005/8/layout/radial5"/>
    <dgm:cxn modelId="{B82B9095-8068-4B6B-93BE-3B7CCD367DBD}" type="presParOf" srcId="{64FC6C28-1C22-479D-9843-C27920F639A4}" destId="{EE1878FF-BB5B-4EA2-9533-488388D6C00E}" srcOrd="1" destOrd="0" presId="urn:microsoft.com/office/officeart/2005/8/layout/radial5"/>
    <dgm:cxn modelId="{50141BF2-2080-457C-9780-EFADF6AFD8CD}" type="presParOf" srcId="{EE1878FF-BB5B-4EA2-9533-488388D6C00E}" destId="{792E3367-6315-4C5E-A143-8F99709C1644}" srcOrd="0" destOrd="0" presId="urn:microsoft.com/office/officeart/2005/8/layout/radial5"/>
    <dgm:cxn modelId="{2C418A3B-27DD-41AA-A9E4-B66E5020D9C9}" type="presParOf" srcId="{64FC6C28-1C22-479D-9843-C27920F639A4}" destId="{54BC321B-005D-42BF-9D0C-BD37E2788A29}" srcOrd="2" destOrd="0" presId="urn:microsoft.com/office/officeart/2005/8/layout/radial5"/>
    <dgm:cxn modelId="{810C774B-C8AA-4A0A-9CEA-53FC4634CC62}" type="presParOf" srcId="{64FC6C28-1C22-479D-9843-C27920F639A4}" destId="{326A038A-2CAB-41A9-8D8F-2FC04D4B0644}" srcOrd="3" destOrd="0" presId="urn:microsoft.com/office/officeart/2005/8/layout/radial5"/>
    <dgm:cxn modelId="{77A98C79-D9A4-469C-80FA-4550067E07BA}" type="presParOf" srcId="{326A038A-2CAB-41A9-8D8F-2FC04D4B0644}" destId="{6FFC0A9E-C8C3-4245-851D-19BFB59D4E4A}" srcOrd="0" destOrd="0" presId="urn:microsoft.com/office/officeart/2005/8/layout/radial5"/>
    <dgm:cxn modelId="{CDEFE687-BECC-474A-945B-C22D5A712652}" type="presParOf" srcId="{64FC6C28-1C22-479D-9843-C27920F639A4}" destId="{C67EC44B-3BE6-4146-AEED-C321E0C3F3C5}" srcOrd="4" destOrd="0" presId="urn:microsoft.com/office/officeart/2005/8/layout/radial5"/>
    <dgm:cxn modelId="{BF66CB4D-962A-4858-894D-D393CE490811}" type="presParOf" srcId="{64FC6C28-1C22-479D-9843-C27920F639A4}" destId="{3DC398AB-5E4B-4DA7-9FF4-94F59A094702}" srcOrd="5" destOrd="0" presId="urn:microsoft.com/office/officeart/2005/8/layout/radial5"/>
    <dgm:cxn modelId="{0F1A18BA-E057-4B73-9FC8-CDD2B855BCC3}" type="presParOf" srcId="{3DC398AB-5E4B-4DA7-9FF4-94F59A094702}" destId="{DE4FADE6-3C2B-44B4-BF2C-5B977E3A410C}" srcOrd="0" destOrd="0" presId="urn:microsoft.com/office/officeart/2005/8/layout/radial5"/>
    <dgm:cxn modelId="{94DAF8FE-AFFB-4600-B30C-790F995DE808}" type="presParOf" srcId="{64FC6C28-1C22-479D-9843-C27920F639A4}" destId="{2F85EA3C-9E54-45BF-971D-379F63AB27E1}" srcOrd="6" destOrd="0" presId="urn:microsoft.com/office/officeart/2005/8/layout/radial5"/>
    <dgm:cxn modelId="{44FD2B83-91E5-423B-8167-E44530EB623E}" type="presParOf" srcId="{64FC6C28-1C22-479D-9843-C27920F639A4}" destId="{A2A82EA1-FBC2-4E83-AC50-25E1A54ED771}" srcOrd="7" destOrd="0" presId="urn:microsoft.com/office/officeart/2005/8/layout/radial5"/>
    <dgm:cxn modelId="{9A6D8AA3-D8D4-4A03-8F66-DE78590C93B7}" type="presParOf" srcId="{A2A82EA1-FBC2-4E83-AC50-25E1A54ED771}" destId="{6B29B401-352B-4458-A968-E7ABFA2B8089}" srcOrd="0" destOrd="0" presId="urn:microsoft.com/office/officeart/2005/8/layout/radial5"/>
    <dgm:cxn modelId="{4DF9ED36-B35E-4161-A8D4-A65230AE1C2C}" type="presParOf" srcId="{64FC6C28-1C22-479D-9843-C27920F639A4}" destId="{41DC201C-775D-4D7A-835F-90563AE1F32C}" srcOrd="8" destOrd="0" presId="urn:microsoft.com/office/officeart/2005/8/layout/radial5"/>
    <dgm:cxn modelId="{26E3F5EB-DE24-4DB1-B9B9-94659B5C9567}" type="presParOf" srcId="{64FC6C28-1C22-479D-9843-C27920F639A4}" destId="{3237C27E-3127-440B-90AE-9ACAAE670AED}" srcOrd="9" destOrd="0" presId="urn:microsoft.com/office/officeart/2005/8/layout/radial5"/>
    <dgm:cxn modelId="{2039212F-ED53-4576-AB07-4BCB4A61C62D}" type="presParOf" srcId="{3237C27E-3127-440B-90AE-9ACAAE670AED}" destId="{59B0F6D1-B9BE-42CF-BDAB-556D11E0A5D7}" srcOrd="0" destOrd="0" presId="urn:microsoft.com/office/officeart/2005/8/layout/radial5"/>
    <dgm:cxn modelId="{CC39C93B-ADFB-427F-9263-F22FB2901443}" type="presParOf" srcId="{64FC6C28-1C22-479D-9843-C27920F639A4}" destId="{5E002F3A-07C6-4094-ACC1-840FE10D5EFA}" srcOrd="10" destOrd="0" presId="urn:microsoft.com/office/officeart/2005/8/layout/radial5"/>
    <dgm:cxn modelId="{E9962353-4C05-4F0D-9641-4CC172A59298}" type="presParOf" srcId="{64FC6C28-1C22-479D-9843-C27920F639A4}" destId="{1F16B506-2C7A-4823-980D-C039827423E4}" srcOrd="11" destOrd="0" presId="urn:microsoft.com/office/officeart/2005/8/layout/radial5"/>
    <dgm:cxn modelId="{4904D72A-4E0C-48B6-BF0D-1CEA51F77D00}" type="presParOf" srcId="{1F16B506-2C7A-4823-980D-C039827423E4}" destId="{F3F2C7FB-C959-4AB6-830C-FD57EBD8FC29}" srcOrd="0" destOrd="0" presId="urn:microsoft.com/office/officeart/2005/8/layout/radial5"/>
    <dgm:cxn modelId="{BC0BAD65-278B-45D0-B89B-651E94532510}" type="presParOf" srcId="{64FC6C28-1C22-479D-9843-C27920F639A4}" destId="{E488621C-4FE8-4D4B-877C-119182722665}" srcOrd="12" destOrd="0" presId="urn:microsoft.com/office/officeart/2005/8/layout/radial5"/>
    <dgm:cxn modelId="{72964161-49CF-492D-B79F-61FCC4CABF8F}" type="presParOf" srcId="{64FC6C28-1C22-479D-9843-C27920F639A4}" destId="{7F51DDAF-85C9-4C3A-AB8D-D348247B9F87}" srcOrd="13" destOrd="0" presId="urn:microsoft.com/office/officeart/2005/8/layout/radial5"/>
    <dgm:cxn modelId="{22C7212A-166A-4D3C-9C9D-5AC571B99404}" type="presParOf" srcId="{7F51DDAF-85C9-4C3A-AB8D-D348247B9F87}" destId="{840275D0-F6C0-467F-A29C-F8FEB35509A2}" srcOrd="0" destOrd="0" presId="urn:microsoft.com/office/officeart/2005/8/layout/radial5"/>
    <dgm:cxn modelId="{12D1AA48-EEE7-480D-9D5A-9BA1806C5B5F}" type="presParOf" srcId="{64FC6C28-1C22-479D-9843-C27920F639A4}" destId="{15316B67-B71E-4109-AED0-AA996AEF9B38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90FFDD-B4FF-4B10-B860-D3F571EBABC4}" type="doc">
      <dgm:prSet loTypeId="urn:microsoft.com/office/officeart/2005/8/layout/radial6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C7AC413-F09A-4D3E-A305-5FB6FECDF443}">
      <dgm:prSet phldrT="[Text]" custT="1"/>
      <dgm:spPr/>
      <dgm:t>
        <a:bodyPr/>
        <a:lstStyle/>
        <a:p>
          <a:r>
            <a:rPr lang="fa-I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رهبر خوب</a:t>
          </a:r>
          <a:endParaRPr lang="en-US" sz="3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2EFE200C-4F46-4369-A2D7-57B659C9B3CF}" type="parTrans" cxnId="{B9894362-8D23-4EC3-B12C-C288305A011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241FBC5-3B75-4191-B9C1-4B28BD7AA33A}" type="sibTrans" cxnId="{B9894362-8D23-4EC3-B12C-C288305A011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6E4FD721-DD85-4A24-86F5-2958578A7D24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تمرکز بر نتیجه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A3470782-7B6D-496C-92BE-A50E38210AC5}" type="parTrans" cxnId="{04DD7E4A-139A-403A-BC5D-A2396C3019F4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8D164CD-C375-421D-9B1A-5F0E67AED943}" type="sibTrans" cxnId="{04DD7E4A-139A-403A-BC5D-A2396C3019F4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7636BAA8-48CE-4AD3-A3A3-668EF99C3579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ایجاد فضای اثربخشی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428DBD87-9E95-44EA-A950-9DB89AB69202}" type="parTrans" cxnId="{336866F5-A34D-48E4-960B-39B48DE59BDD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EC12D60-011E-49C6-967E-3FED06AB46CB}" type="sibTrans" cxnId="{336866F5-A34D-48E4-960B-39B48DE59BDD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D8042658-77EA-4753-991D-133A466CF03F}">
      <dgm:prSet phldrT="[Text]" custT="1"/>
      <dgm:spPr/>
      <dgm:t>
        <a:bodyPr/>
        <a:lstStyle/>
        <a:p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مدل بودن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4CB3A92-FE91-409C-BACE-01A096B9A0D4}" type="parTrans" cxnId="{12633D2A-ABB6-4E54-BE98-9A6ECBFBA47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45964EF0-D3A9-42F5-9128-B0AC55C3130F}" type="sibTrans" cxnId="{12633D2A-ABB6-4E54-BE98-9A6ECBFBA47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9049C46-BA2C-4C4C-BE85-D8C4113F6C50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کار تیمی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CF38EF89-D734-4CD5-8736-A47A202DA91A}" type="parTrans" cxnId="{FFE16D0B-1DD6-449A-B82B-9A24C52ABB5E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24FADDC9-074C-46CA-BCDC-817DB0664D0A}" type="sibTrans" cxnId="{FFE16D0B-1DD6-449A-B82B-9A24C52ABB5E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61A0D28-4622-4783-BAEB-94F761A31733}" type="pres">
      <dgm:prSet presAssocID="{4E90FFDD-B4FF-4B10-B860-D3F571EBABC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BE52D11-3EC5-4D43-9EE6-5E3541AA61D3}" type="pres">
      <dgm:prSet presAssocID="{AC7AC413-F09A-4D3E-A305-5FB6FECDF443}" presName="centerShape" presStyleLbl="node0" presStyleIdx="0" presStyleCnt="1"/>
      <dgm:spPr/>
    </dgm:pt>
    <dgm:pt modelId="{919FB527-5C63-4616-967E-200636F18910}" type="pres">
      <dgm:prSet presAssocID="{6E4FD721-DD85-4A24-86F5-2958578A7D24}" presName="node" presStyleLbl="node1" presStyleIdx="0" presStyleCnt="4">
        <dgm:presLayoutVars>
          <dgm:bulletEnabled val="1"/>
        </dgm:presLayoutVars>
      </dgm:prSet>
      <dgm:spPr/>
    </dgm:pt>
    <dgm:pt modelId="{5CD1201B-62E4-4B52-9ABE-B9F674B8F54B}" type="pres">
      <dgm:prSet presAssocID="{6E4FD721-DD85-4A24-86F5-2958578A7D24}" presName="dummy" presStyleCnt="0"/>
      <dgm:spPr/>
    </dgm:pt>
    <dgm:pt modelId="{9912B080-6E7D-4C96-9080-529A96F0AF41}" type="pres">
      <dgm:prSet presAssocID="{38D164CD-C375-421D-9B1A-5F0E67AED943}" presName="sibTrans" presStyleLbl="sibTrans2D1" presStyleIdx="0" presStyleCnt="4"/>
      <dgm:spPr/>
    </dgm:pt>
    <dgm:pt modelId="{22828644-A527-4A1B-9A56-0AA03E668CCA}" type="pres">
      <dgm:prSet presAssocID="{7636BAA8-48CE-4AD3-A3A3-668EF99C3579}" presName="node" presStyleLbl="node1" presStyleIdx="1" presStyleCnt="4">
        <dgm:presLayoutVars>
          <dgm:bulletEnabled val="1"/>
        </dgm:presLayoutVars>
      </dgm:prSet>
      <dgm:spPr/>
    </dgm:pt>
    <dgm:pt modelId="{DB0AA8F6-5C89-48CD-B21F-30A14BA5BEA3}" type="pres">
      <dgm:prSet presAssocID="{7636BAA8-48CE-4AD3-A3A3-668EF99C3579}" presName="dummy" presStyleCnt="0"/>
      <dgm:spPr/>
    </dgm:pt>
    <dgm:pt modelId="{346A101D-276B-41C1-A814-C5E64ECB3345}" type="pres">
      <dgm:prSet presAssocID="{BEC12D60-011E-49C6-967E-3FED06AB46CB}" presName="sibTrans" presStyleLbl="sibTrans2D1" presStyleIdx="1" presStyleCnt="4"/>
      <dgm:spPr/>
    </dgm:pt>
    <dgm:pt modelId="{A9C13C24-E41A-4632-B669-273A8AD5BEEE}" type="pres">
      <dgm:prSet presAssocID="{D8042658-77EA-4753-991D-133A466CF03F}" presName="node" presStyleLbl="node1" presStyleIdx="2" presStyleCnt="4">
        <dgm:presLayoutVars>
          <dgm:bulletEnabled val="1"/>
        </dgm:presLayoutVars>
      </dgm:prSet>
      <dgm:spPr/>
    </dgm:pt>
    <dgm:pt modelId="{34078C63-73D6-4B5C-8650-692933AA39BF}" type="pres">
      <dgm:prSet presAssocID="{D8042658-77EA-4753-991D-133A466CF03F}" presName="dummy" presStyleCnt="0"/>
      <dgm:spPr/>
    </dgm:pt>
    <dgm:pt modelId="{4EFD576F-227F-44CE-A3B6-C44FD451BC95}" type="pres">
      <dgm:prSet presAssocID="{45964EF0-D3A9-42F5-9128-B0AC55C3130F}" presName="sibTrans" presStyleLbl="sibTrans2D1" presStyleIdx="2" presStyleCnt="4"/>
      <dgm:spPr/>
    </dgm:pt>
    <dgm:pt modelId="{18E6AE1F-6072-40B6-A336-72431F5C76F1}" type="pres">
      <dgm:prSet presAssocID="{39049C46-BA2C-4C4C-BE85-D8C4113F6C50}" presName="node" presStyleLbl="node1" presStyleIdx="3" presStyleCnt="4">
        <dgm:presLayoutVars>
          <dgm:bulletEnabled val="1"/>
        </dgm:presLayoutVars>
      </dgm:prSet>
      <dgm:spPr/>
    </dgm:pt>
    <dgm:pt modelId="{FAE6ADF8-7341-40A4-B8B4-3EB59B8D2046}" type="pres">
      <dgm:prSet presAssocID="{39049C46-BA2C-4C4C-BE85-D8C4113F6C50}" presName="dummy" presStyleCnt="0"/>
      <dgm:spPr/>
    </dgm:pt>
    <dgm:pt modelId="{6A691FD4-1F28-439A-AE8D-4D6DB3467606}" type="pres">
      <dgm:prSet presAssocID="{24FADDC9-074C-46CA-BCDC-817DB0664D0A}" presName="sibTrans" presStyleLbl="sibTrans2D1" presStyleIdx="3" presStyleCnt="4"/>
      <dgm:spPr/>
    </dgm:pt>
  </dgm:ptLst>
  <dgm:cxnLst>
    <dgm:cxn modelId="{1FA85C05-5D8C-4441-B6B3-00262BEED164}" type="presOf" srcId="{24FADDC9-074C-46CA-BCDC-817DB0664D0A}" destId="{6A691FD4-1F28-439A-AE8D-4D6DB3467606}" srcOrd="0" destOrd="0" presId="urn:microsoft.com/office/officeart/2005/8/layout/radial6"/>
    <dgm:cxn modelId="{AEC24109-502B-4594-9BCE-23B89E5A9EB8}" type="presOf" srcId="{38D164CD-C375-421D-9B1A-5F0E67AED943}" destId="{9912B080-6E7D-4C96-9080-529A96F0AF41}" srcOrd="0" destOrd="0" presId="urn:microsoft.com/office/officeart/2005/8/layout/radial6"/>
    <dgm:cxn modelId="{FFE16D0B-1DD6-449A-B82B-9A24C52ABB5E}" srcId="{AC7AC413-F09A-4D3E-A305-5FB6FECDF443}" destId="{39049C46-BA2C-4C4C-BE85-D8C4113F6C50}" srcOrd="3" destOrd="0" parTransId="{CF38EF89-D734-4CD5-8736-A47A202DA91A}" sibTransId="{24FADDC9-074C-46CA-BCDC-817DB0664D0A}"/>
    <dgm:cxn modelId="{B8C3F010-E3B7-4B79-827A-5426156D5AA3}" type="presOf" srcId="{AC7AC413-F09A-4D3E-A305-5FB6FECDF443}" destId="{EBE52D11-3EC5-4D43-9EE6-5E3541AA61D3}" srcOrd="0" destOrd="0" presId="urn:microsoft.com/office/officeart/2005/8/layout/radial6"/>
    <dgm:cxn modelId="{12633D2A-ABB6-4E54-BE98-9A6ECBFBA478}" srcId="{AC7AC413-F09A-4D3E-A305-5FB6FECDF443}" destId="{D8042658-77EA-4753-991D-133A466CF03F}" srcOrd="2" destOrd="0" parTransId="{34CB3A92-FE91-409C-BACE-01A096B9A0D4}" sibTransId="{45964EF0-D3A9-42F5-9128-B0AC55C3130F}"/>
    <dgm:cxn modelId="{7829233F-6ED9-4972-BB80-21604EB38CA5}" type="presOf" srcId="{45964EF0-D3A9-42F5-9128-B0AC55C3130F}" destId="{4EFD576F-227F-44CE-A3B6-C44FD451BC95}" srcOrd="0" destOrd="0" presId="urn:microsoft.com/office/officeart/2005/8/layout/radial6"/>
    <dgm:cxn modelId="{F3C7465B-92E1-4DCD-AB5D-F0C3800DDF44}" type="presOf" srcId="{7636BAA8-48CE-4AD3-A3A3-668EF99C3579}" destId="{22828644-A527-4A1B-9A56-0AA03E668CCA}" srcOrd="0" destOrd="0" presId="urn:microsoft.com/office/officeart/2005/8/layout/radial6"/>
    <dgm:cxn modelId="{B9894362-8D23-4EC3-B12C-C288305A0118}" srcId="{4E90FFDD-B4FF-4B10-B860-D3F571EBABC4}" destId="{AC7AC413-F09A-4D3E-A305-5FB6FECDF443}" srcOrd="0" destOrd="0" parTransId="{2EFE200C-4F46-4369-A2D7-57B659C9B3CF}" sibTransId="{B241FBC5-3B75-4191-B9C1-4B28BD7AA33A}"/>
    <dgm:cxn modelId="{04DD7E4A-139A-403A-BC5D-A2396C3019F4}" srcId="{AC7AC413-F09A-4D3E-A305-5FB6FECDF443}" destId="{6E4FD721-DD85-4A24-86F5-2958578A7D24}" srcOrd="0" destOrd="0" parTransId="{A3470782-7B6D-496C-92BE-A50E38210AC5}" sibTransId="{38D164CD-C375-421D-9B1A-5F0E67AED943}"/>
    <dgm:cxn modelId="{DA9BF981-1CAD-46F1-AD4A-623E57BB870B}" type="presOf" srcId="{6E4FD721-DD85-4A24-86F5-2958578A7D24}" destId="{919FB527-5C63-4616-967E-200636F18910}" srcOrd="0" destOrd="0" presId="urn:microsoft.com/office/officeart/2005/8/layout/radial6"/>
    <dgm:cxn modelId="{14741182-636F-433E-81A1-63F7E51FC7A2}" type="presOf" srcId="{D8042658-77EA-4753-991D-133A466CF03F}" destId="{A9C13C24-E41A-4632-B669-273A8AD5BEEE}" srcOrd="0" destOrd="0" presId="urn:microsoft.com/office/officeart/2005/8/layout/radial6"/>
    <dgm:cxn modelId="{74685186-56FD-4EA6-AF5C-62134019E196}" type="presOf" srcId="{39049C46-BA2C-4C4C-BE85-D8C4113F6C50}" destId="{18E6AE1F-6072-40B6-A336-72431F5C76F1}" srcOrd="0" destOrd="0" presId="urn:microsoft.com/office/officeart/2005/8/layout/radial6"/>
    <dgm:cxn modelId="{E5E874AF-A3E5-4B88-ADF5-6768FBA20755}" type="presOf" srcId="{4E90FFDD-B4FF-4B10-B860-D3F571EBABC4}" destId="{361A0D28-4622-4783-BAEB-94F761A31733}" srcOrd="0" destOrd="0" presId="urn:microsoft.com/office/officeart/2005/8/layout/radial6"/>
    <dgm:cxn modelId="{BE58E8E9-51C3-4E0E-B4B4-CC01A3890987}" type="presOf" srcId="{BEC12D60-011E-49C6-967E-3FED06AB46CB}" destId="{346A101D-276B-41C1-A814-C5E64ECB3345}" srcOrd="0" destOrd="0" presId="urn:microsoft.com/office/officeart/2005/8/layout/radial6"/>
    <dgm:cxn modelId="{336866F5-A34D-48E4-960B-39B48DE59BDD}" srcId="{AC7AC413-F09A-4D3E-A305-5FB6FECDF443}" destId="{7636BAA8-48CE-4AD3-A3A3-668EF99C3579}" srcOrd="1" destOrd="0" parTransId="{428DBD87-9E95-44EA-A950-9DB89AB69202}" sibTransId="{BEC12D60-011E-49C6-967E-3FED06AB46CB}"/>
    <dgm:cxn modelId="{3BF9E806-F626-4258-8835-E4A6755F75C2}" type="presParOf" srcId="{361A0D28-4622-4783-BAEB-94F761A31733}" destId="{EBE52D11-3EC5-4D43-9EE6-5E3541AA61D3}" srcOrd="0" destOrd="0" presId="urn:microsoft.com/office/officeart/2005/8/layout/radial6"/>
    <dgm:cxn modelId="{4DEFBBF2-F18F-4134-883F-CBF861136DAE}" type="presParOf" srcId="{361A0D28-4622-4783-BAEB-94F761A31733}" destId="{919FB527-5C63-4616-967E-200636F18910}" srcOrd="1" destOrd="0" presId="urn:microsoft.com/office/officeart/2005/8/layout/radial6"/>
    <dgm:cxn modelId="{7E30A395-EA61-4D02-8E9D-0E5114F28689}" type="presParOf" srcId="{361A0D28-4622-4783-BAEB-94F761A31733}" destId="{5CD1201B-62E4-4B52-9ABE-B9F674B8F54B}" srcOrd="2" destOrd="0" presId="urn:microsoft.com/office/officeart/2005/8/layout/radial6"/>
    <dgm:cxn modelId="{069111D5-D63A-4D00-8A2F-17B5D12DE25C}" type="presParOf" srcId="{361A0D28-4622-4783-BAEB-94F761A31733}" destId="{9912B080-6E7D-4C96-9080-529A96F0AF41}" srcOrd="3" destOrd="0" presId="urn:microsoft.com/office/officeart/2005/8/layout/radial6"/>
    <dgm:cxn modelId="{08487625-1D17-4270-A24B-25FD7A8F037D}" type="presParOf" srcId="{361A0D28-4622-4783-BAEB-94F761A31733}" destId="{22828644-A527-4A1B-9A56-0AA03E668CCA}" srcOrd="4" destOrd="0" presId="urn:microsoft.com/office/officeart/2005/8/layout/radial6"/>
    <dgm:cxn modelId="{8ABA6A77-BA15-4389-924C-97298E1D3921}" type="presParOf" srcId="{361A0D28-4622-4783-BAEB-94F761A31733}" destId="{DB0AA8F6-5C89-48CD-B21F-30A14BA5BEA3}" srcOrd="5" destOrd="0" presId="urn:microsoft.com/office/officeart/2005/8/layout/radial6"/>
    <dgm:cxn modelId="{66D45139-07F6-4EFC-85C6-5DD97CBF2F61}" type="presParOf" srcId="{361A0D28-4622-4783-BAEB-94F761A31733}" destId="{346A101D-276B-41C1-A814-C5E64ECB3345}" srcOrd="6" destOrd="0" presId="urn:microsoft.com/office/officeart/2005/8/layout/radial6"/>
    <dgm:cxn modelId="{1DC69F9B-260E-45AA-8B84-88A5B20E292C}" type="presParOf" srcId="{361A0D28-4622-4783-BAEB-94F761A31733}" destId="{A9C13C24-E41A-4632-B669-273A8AD5BEEE}" srcOrd="7" destOrd="0" presId="urn:microsoft.com/office/officeart/2005/8/layout/radial6"/>
    <dgm:cxn modelId="{9FFDB0B0-5C6C-4F3A-B327-FA03B28D8544}" type="presParOf" srcId="{361A0D28-4622-4783-BAEB-94F761A31733}" destId="{34078C63-73D6-4B5C-8650-692933AA39BF}" srcOrd="8" destOrd="0" presId="urn:microsoft.com/office/officeart/2005/8/layout/radial6"/>
    <dgm:cxn modelId="{2C0C5ED6-5484-4744-9A1F-0D830524678B}" type="presParOf" srcId="{361A0D28-4622-4783-BAEB-94F761A31733}" destId="{4EFD576F-227F-44CE-A3B6-C44FD451BC95}" srcOrd="9" destOrd="0" presId="urn:microsoft.com/office/officeart/2005/8/layout/radial6"/>
    <dgm:cxn modelId="{103C285C-CDFA-44C8-9207-6977D3144C35}" type="presParOf" srcId="{361A0D28-4622-4783-BAEB-94F761A31733}" destId="{18E6AE1F-6072-40B6-A336-72431F5C76F1}" srcOrd="10" destOrd="0" presId="urn:microsoft.com/office/officeart/2005/8/layout/radial6"/>
    <dgm:cxn modelId="{DEA65A85-D1F5-47E8-B2BE-2E1E94076CC5}" type="presParOf" srcId="{361A0D28-4622-4783-BAEB-94F761A31733}" destId="{FAE6ADF8-7341-40A4-B8B4-3EB59B8D2046}" srcOrd="11" destOrd="0" presId="urn:microsoft.com/office/officeart/2005/8/layout/radial6"/>
    <dgm:cxn modelId="{07E7D6D3-FB0B-4F98-9AE0-4FB3DF6D1A3F}" type="presParOf" srcId="{361A0D28-4622-4783-BAEB-94F761A31733}" destId="{6A691FD4-1F28-439A-AE8D-4D6DB346760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90FFDD-B4FF-4B10-B860-D3F571EBABC4}" type="doc">
      <dgm:prSet loTypeId="urn:microsoft.com/office/officeart/2005/8/layout/radial6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C7AC413-F09A-4D3E-A305-5FB6FECDF443}">
      <dgm:prSet phldrT="[Text]" custT="1"/>
      <dgm:spPr/>
      <dgm:t>
        <a:bodyPr/>
        <a:lstStyle/>
        <a:p>
          <a:r>
            <a:rPr lang="fa-I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رهبر خوب</a:t>
          </a:r>
          <a:endParaRPr lang="en-US" sz="3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2EFE200C-4F46-4369-A2D7-57B659C9B3CF}" type="parTrans" cxnId="{B9894362-8D23-4EC3-B12C-C288305A011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241FBC5-3B75-4191-B9C1-4B28BD7AA33A}" type="sibTrans" cxnId="{B9894362-8D23-4EC3-B12C-C288305A011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6E4FD721-DD85-4A24-86F5-2958578A7D24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تمرکز بر نتیجه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A3470782-7B6D-496C-92BE-A50E38210AC5}" type="parTrans" cxnId="{04DD7E4A-139A-403A-BC5D-A2396C3019F4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8D164CD-C375-421D-9B1A-5F0E67AED943}" type="sibTrans" cxnId="{04DD7E4A-139A-403A-BC5D-A2396C3019F4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7636BAA8-48CE-4AD3-A3A3-668EF99C3579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ایجاد فضای اثربخشی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428DBD87-9E95-44EA-A950-9DB89AB69202}" type="parTrans" cxnId="{336866F5-A34D-48E4-960B-39B48DE59BDD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EC12D60-011E-49C6-967E-3FED06AB46CB}" type="sibTrans" cxnId="{336866F5-A34D-48E4-960B-39B48DE59BDD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D8042658-77EA-4753-991D-133A466CF03F}">
      <dgm:prSet phldrT="[Text]" custT="1"/>
      <dgm:spPr/>
      <dgm:t>
        <a:bodyPr/>
        <a:lstStyle/>
        <a:p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مدل بودن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4CB3A92-FE91-409C-BACE-01A096B9A0D4}" type="parTrans" cxnId="{12633D2A-ABB6-4E54-BE98-9A6ECBFBA47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45964EF0-D3A9-42F5-9128-B0AC55C3130F}" type="sibTrans" cxnId="{12633D2A-ABB6-4E54-BE98-9A6ECBFBA47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9049C46-BA2C-4C4C-BE85-D8C4113F6C50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کار تیمی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CF38EF89-D734-4CD5-8736-A47A202DA91A}" type="parTrans" cxnId="{FFE16D0B-1DD6-449A-B82B-9A24C52ABB5E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24FADDC9-074C-46CA-BCDC-817DB0664D0A}" type="sibTrans" cxnId="{FFE16D0B-1DD6-449A-B82B-9A24C52ABB5E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61A0D28-4622-4783-BAEB-94F761A31733}" type="pres">
      <dgm:prSet presAssocID="{4E90FFDD-B4FF-4B10-B860-D3F571EBABC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BE52D11-3EC5-4D43-9EE6-5E3541AA61D3}" type="pres">
      <dgm:prSet presAssocID="{AC7AC413-F09A-4D3E-A305-5FB6FECDF443}" presName="centerShape" presStyleLbl="node0" presStyleIdx="0" presStyleCnt="1"/>
      <dgm:spPr/>
    </dgm:pt>
    <dgm:pt modelId="{919FB527-5C63-4616-967E-200636F18910}" type="pres">
      <dgm:prSet presAssocID="{6E4FD721-DD85-4A24-86F5-2958578A7D24}" presName="node" presStyleLbl="node1" presStyleIdx="0" presStyleCnt="4">
        <dgm:presLayoutVars>
          <dgm:bulletEnabled val="1"/>
        </dgm:presLayoutVars>
      </dgm:prSet>
      <dgm:spPr/>
    </dgm:pt>
    <dgm:pt modelId="{5CD1201B-62E4-4B52-9ABE-B9F674B8F54B}" type="pres">
      <dgm:prSet presAssocID="{6E4FD721-DD85-4A24-86F5-2958578A7D24}" presName="dummy" presStyleCnt="0"/>
      <dgm:spPr/>
    </dgm:pt>
    <dgm:pt modelId="{9912B080-6E7D-4C96-9080-529A96F0AF41}" type="pres">
      <dgm:prSet presAssocID="{38D164CD-C375-421D-9B1A-5F0E67AED943}" presName="sibTrans" presStyleLbl="sibTrans2D1" presStyleIdx="0" presStyleCnt="4"/>
      <dgm:spPr/>
    </dgm:pt>
    <dgm:pt modelId="{22828644-A527-4A1B-9A56-0AA03E668CCA}" type="pres">
      <dgm:prSet presAssocID="{7636BAA8-48CE-4AD3-A3A3-668EF99C3579}" presName="node" presStyleLbl="node1" presStyleIdx="1" presStyleCnt="4">
        <dgm:presLayoutVars>
          <dgm:bulletEnabled val="1"/>
        </dgm:presLayoutVars>
      </dgm:prSet>
      <dgm:spPr/>
    </dgm:pt>
    <dgm:pt modelId="{DB0AA8F6-5C89-48CD-B21F-30A14BA5BEA3}" type="pres">
      <dgm:prSet presAssocID="{7636BAA8-48CE-4AD3-A3A3-668EF99C3579}" presName="dummy" presStyleCnt="0"/>
      <dgm:spPr/>
    </dgm:pt>
    <dgm:pt modelId="{346A101D-276B-41C1-A814-C5E64ECB3345}" type="pres">
      <dgm:prSet presAssocID="{BEC12D60-011E-49C6-967E-3FED06AB46CB}" presName="sibTrans" presStyleLbl="sibTrans2D1" presStyleIdx="1" presStyleCnt="4"/>
      <dgm:spPr/>
    </dgm:pt>
    <dgm:pt modelId="{A9C13C24-E41A-4632-B669-273A8AD5BEEE}" type="pres">
      <dgm:prSet presAssocID="{D8042658-77EA-4753-991D-133A466CF03F}" presName="node" presStyleLbl="node1" presStyleIdx="2" presStyleCnt="4">
        <dgm:presLayoutVars>
          <dgm:bulletEnabled val="1"/>
        </dgm:presLayoutVars>
      </dgm:prSet>
      <dgm:spPr/>
    </dgm:pt>
    <dgm:pt modelId="{34078C63-73D6-4B5C-8650-692933AA39BF}" type="pres">
      <dgm:prSet presAssocID="{D8042658-77EA-4753-991D-133A466CF03F}" presName="dummy" presStyleCnt="0"/>
      <dgm:spPr/>
    </dgm:pt>
    <dgm:pt modelId="{4EFD576F-227F-44CE-A3B6-C44FD451BC95}" type="pres">
      <dgm:prSet presAssocID="{45964EF0-D3A9-42F5-9128-B0AC55C3130F}" presName="sibTrans" presStyleLbl="sibTrans2D1" presStyleIdx="2" presStyleCnt="4"/>
      <dgm:spPr/>
    </dgm:pt>
    <dgm:pt modelId="{18E6AE1F-6072-40B6-A336-72431F5C76F1}" type="pres">
      <dgm:prSet presAssocID="{39049C46-BA2C-4C4C-BE85-D8C4113F6C50}" presName="node" presStyleLbl="node1" presStyleIdx="3" presStyleCnt="4">
        <dgm:presLayoutVars>
          <dgm:bulletEnabled val="1"/>
        </dgm:presLayoutVars>
      </dgm:prSet>
      <dgm:spPr/>
    </dgm:pt>
    <dgm:pt modelId="{FAE6ADF8-7341-40A4-B8B4-3EB59B8D2046}" type="pres">
      <dgm:prSet presAssocID="{39049C46-BA2C-4C4C-BE85-D8C4113F6C50}" presName="dummy" presStyleCnt="0"/>
      <dgm:spPr/>
    </dgm:pt>
    <dgm:pt modelId="{6A691FD4-1F28-439A-AE8D-4D6DB3467606}" type="pres">
      <dgm:prSet presAssocID="{24FADDC9-074C-46CA-BCDC-817DB0664D0A}" presName="sibTrans" presStyleLbl="sibTrans2D1" presStyleIdx="3" presStyleCnt="4"/>
      <dgm:spPr/>
    </dgm:pt>
  </dgm:ptLst>
  <dgm:cxnLst>
    <dgm:cxn modelId="{1FA85C05-5D8C-4441-B6B3-00262BEED164}" type="presOf" srcId="{24FADDC9-074C-46CA-BCDC-817DB0664D0A}" destId="{6A691FD4-1F28-439A-AE8D-4D6DB3467606}" srcOrd="0" destOrd="0" presId="urn:microsoft.com/office/officeart/2005/8/layout/radial6"/>
    <dgm:cxn modelId="{AEC24109-502B-4594-9BCE-23B89E5A9EB8}" type="presOf" srcId="{38D164CD-C375-421D-9B1A-5F0E67AED943}" destId="{9912B080-6E7D-4C96-9080-529A96F0AF41}" srcOrd="0" destOrd="0" presId="urn:microsoft.com/office/officeart/2005/8/layout/radial6"/>
    <dgm:cxn modelId="{FFE16D0B-1DD6-449A-B82B-9A24C52ABB5E}" srcId="{AC7AC413-F09A-4D3E-A305-5FB6FECDF443}" destId="{39049C46-BA2C-4C4C-BE85-D8C4113F6C50}" srcOrd="3" destOrd="0" parTransId="{CF38EF89-D734-4CD5-8736-A47A202DA91A}" sibTransId="{24FADDC9-074C-46CA-BCDC-817DB0664D0A}"/>
    <dgm:cxn modelId="{B8C3F010-E3B7-4B79-827A-5426156D5AA3}" type="presOf" srcId="{AC7AC413-F09A-4D3E-A305-5FB6FECDF443}" destId="{EBE52D11-3EC5-4D43-9EE6-5E3541AA61D3}" srcOrd="0" destOrd="0" presId="urn:microsoft.com/office/officeart/2005/8/layout/radial6"/>
    <dgm:cxn modelId="{12633D2A-ABB6-4E54-BE98-9A6ECBFBA478}" srcId="{AC7AC413-F09A-4D3E-A305-5FB6FECDF443}" destId="{D8042658-77EA-4753-991D-133A466CF03F}" srcOrd="2" destOrd="0" parTransId="{34CB3A92-FE91-409C-BACE-01A096B9A0D4}" sibTransId="{45964EF0-D3A9-42F5-9128-B0AC55C3130F}"/>
    <dgm:cxn modelId="{7829233F-6ED9-4972-BB80-21604EB38CA5}" type="presOf" srcId="{45964EF0-D3A9-42F5-9128-B0AC55C3130F}" destId="{4EFD576F-227F-44CE-A3B6-C44FD451BC95}" srcOrd="0" destOrd="0" presId="urn:microsoft.com/office/officeart/2005/8/layout/radial6"/>
    <dgm:cxn modelId="{F3C7465B-92E1-4DCD-AB5D-F0C3800DDF44}" type="presOf" srcId="{7636BAA8-48CE-4AD3-A3A3-668EF99C3579}" destId="{22828644-A527-4A1B-9A56-0AA03E668CCA}" srcOrd="0" destOrd="0" presId="urn:microsoft.com/office/officeart/2005/8/layout/radial6"/>
    <dgm:cxn modelId="{B9894362-8D23-4EC3-B12C-C288305A0118}" srcId="{4E90FFDD-B4FF-4B10-B860-D3F571EBABC4}" destId="{AC7AC413-F09A-4D3E-A305-5FB6FECDF443}" srcOrd="0" destOrd="0" parTransId="{2EFE200C-4F46-4369-A2D7-57B659C9B3CF}" sibTransId="{B241FBC5-3B75-4191-B9C1-4B28BD7AA33A}"/>
    <dgm:cxn modelId="{04DD7E4A-139A-403A-BC5D-A2396C3019F4}" srcId="{AC7AC413-F09A-4D3E-A305-5FB6FECDF443}" destId="{6E4FD721-DD85-4A24-86F5-2958578A7D24}" srcOrd="0" destOrd="0" parTransId="{A3470782-7B6D-496C-92BE-A50E38210AC5}" sibTransId="{38D164CD-C375-421D-9B1A-5F0E67AED943}"/>
    <dgm:cxn modelId="{DA9BF981-1CAD-46F1-AD4A-623E57BB870B}" type="presOf" srcId="{6E4FD721-DD85-4A24-86F5-2958578A7D24}" destId="{919FB527-5C63-4616-967E-200636F18910}" srcOrd="0" destOrd="0" presId="urn:microsoft.com/office/officeart/2005/8/layout/radial6"/>
    <dgm:cxn modelId="{14741182-636F-433E-81A1-63F7E51FC7A2}" type="presOf" srcId="{D8042658-77EA-4753-991D-133A466CF03F}" destId="{A9C13C24-E41A-4632-B669-273A8AD5BEEE}" srcOrd="0" destOrd="0" presId="urn:microsoft.com/office/officeart/2005/8/layout/radial6"/>
    <dgm:cxn modelId="{74685186-56FD-4EA6-AF5C-62134019E196}" type="presOf" srcId="{39049C46-BA2C-4C4C-BE85-D8C4113F6C50}" destId="{18E6AE1F-6072-40B6-A336-72431F5C76F1}" srcOrd="0" destOrd="0" presId="urn:microsoft.com/office/officeart/2005/8/layout/radial6"/>
    <dgm:cxn modelId="{E5E874AF-A3E5-4B88-ADF5-6768FBA20755}" type="presOf" srcId="{4E90FFDD-B4FF-4B10-B860-D3F571EBABC4}" destId="{361A0D28-4622-4783-BAEB-94F761A31733}" srcOrd="0" destOrd="0" presId="urn:microsoft.com/office/officeart/2005/8/layout/radial6"/>
    <dgm:cxn modelId="{BE58E8E9-51C3-4E0E-B4B4-CC01A3890987}" type="presOf" srcId="{BEC12D60-011E-49C6-967E-3FED06AB46CB}" destId="{346A101D-276B-41C1-A814-C5E64ECB3345}" srcOrd="0" destOrd="0" presId="urn:microsoft.com/office/officeart/2005/8/layout/radial6"/>
    <dgm:cxn modelId="{336866F5-A34D-48E4-960B-39B48DE59BDD}" srcId="{AC7AC413-F09A-4D3E-A305-5FB6FECDF443}" destId="{7636BAA8-48CE-4AD3-A3A3-668EF99C3579}" srcOrd="1" destOrd="0" parTransId="{428DBD87-9E95-44EA-A950-9DB89AB69202}" sibTransId="{BEC12D60-011E-49C6-967E-3FED06AB46CB}"/>
    <dgm:cxn modelId="{3BF9E806-F626-4258-8835-E4A6755F75C2}" type="presParOf" srcId="{361A0D28-4622-4783-BAEB-94F761A31733}" destId="{EBE52D11-3EC5-4D43-9EE6-5E3541AA61D3}" srcOrd="0" destOrd="0" presId="urn:microsoft.com/office/officeart/2005/8/layout/radial6"/>
    <dgm:cxn modelId="{4DEFBBF2-F18F-4134-883F-CBF861136DAE}" type="presParOf" srcId="{361A0D28-4622-4783-BAEB-94F761A31733}" destId="{919FB527-5C63-4616-967E-200636F18910}" srcOrd="1" destOrd="0" presId="urn:microsoft.com/office/officeart/2005/8/layout/radial6"/>
    <dgm:cxn modelId="{7E30A395-EA61-4D02-8E9D-0E5114F28689}" type="presParOf" srcId="{361A0D28-4622-4783-BAEB-94F761A31733}" destId="{5CD1201B-62E4-4B52-9ABE-B9F674B8F54B}" srcOrd="2" destOrd="0" presId="urn:microsoft.com/office/officeart/2005/8/layout/radial6"/>
    <dgm:cxn modelId="{069111D5-D63A-4D00-8A2F-17B5D12DE25C}" type="presParOf" srcId="{361A0D28-4622-4783-BAEB-94F761A31733}" destId="{9912B080-6E7D-4C96-9080-529A96F0AF41}" srcOrd="3" destOrd="0" presId="urn:microsoft.com/office/officeart/2005/8/layout/radial6"/>
    <dgm:cxn modelId="{08487625-1D17-4270-A24B-25FD7A8F037D}" type="presParOf" srcId="{361A0D28-4622-4783-BAEB-94F761A31733}" destId="{22828644-A527-4A1B-9A56-0AA03E668CCA}" srcOrd="4" destOrd="0" presId="urn:microsoft.com/office/officeart/2005/8/layout/radial6"/>
    <dgm:cxn modelId="{8ABA6A77-BA15-4389-924C-97298E1D3921}" type="presParOf" srcId="{361A0D28-4622-4783-BAEB-94F761A31733}" destId="{DB0AA8F6-5C89-48CD-B21F-30A14BA5BEA3}" srcOrd="5" destOrd="0" presId="urn:microsoft.com/office/officeart/2005/8/layout/radial6"/>
    <dgm:cxn modelId="{66D45139-07F6-4EFC-85C6-5DD97CBF2F61}" type="presParOf" srcId="{361A0D28-4622-4783-BAEB-94F761A31733}" destId="{346A101D-276B-41C1-A814-C5E64ECB3345}" srcOrd="6" destOrd="0" presId="urn:microsoft.com/office/officeart/2005/8/layout/radial6"/>
    <dgm:cxn modelId="{1DC69F9B-260E-45AA-8B84-88A5B20E292C}" type="presParOf" srcId="{361A0D28-4622-4783-BAEB-94F761A31733}" destId="{A9C13C24-E41A-4632-B669-273A8AD5BEEE}" srcOrd="7" destOrd="0" presId="urn:microsoft.com/office/officeart/2005/8/layout/radial6"/>
    <dgm:cxn modelId="{9FFDB0B0-5C6C-4F3A-B327-FA03B28D8544}" type="presParOf" srcId="{361A0D28-4622-4783-BAEB-94F761A31733}" destId="{34078C63-73D6-4B5C-8650-692933AA39BF}" srcOrd="8" destOrd="0" presId="urn:microsoft.com/office/officeart/2005/8/layout/radial6"/>
    <dgm:cxn modelId="{2C0C5ED6-5484-4744-9A1F-0D830524678B}" type="presParOf" srcId="{361A0D28-4622-4783-BAEB-94F761A31733}" destId="{4EFD576F-227F-44CE-A3B6-C44FD451BC95}" srcOrd="9" destOrd="0" presId="urn:microsoft.com/office/officeart/2005/8/layout/radial6"/>
    <dgm:cxn modelId="{103C285C-CDFA-44C8-9207-6977D3144C35}" type="presParOf" srcId="{361A0D28-4622-4783-BAEB-94F761A31733}" destId="{18E6AE1F-6072-40B6-A336-72431F5C76F1}" srcOrd="10" destOrd="0" presId="urn:microsoft.com/office/officeart/2005/8/layout/radial6"/>
    <dgm:cxn modelId="{DEA65A85-D1F5-47E8-B2BE-2E1E94076CC5}" type="presParOf" srcId="{361A0D28-4622-4783-BAEB-94F761A31733}" destId="{FAE6ADF8-7341-40A4-B8B4-3EB59B8D2046}" srcOrd="11" destOrd="0" presId="urn:microsoft.com/office/officeart/2005/8/layout/radial6"/>
    <dgm:cxn modelId="{07E7D6D3-FB0B-4F98-9AE0-4FB3DF6D1A3F}" type="presParOf" srcId="{361A0D28-4622-4783-BAEB-94F761A31733}" destId="{6A691FD4-1F28-439A-AE8D-4D6DB346760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D4611-ECCE-4A16-A499-06F1B6BE0571}">
      <dsp:nvSpPr>
        <dsp:cNvPr id="0" name=""/>
        <dsp:cNvSpPr/>
      </dsp:nvSpPr>
      <dsp:spPr>
        <a:xfrm>
          <a:off x="4186096" y="2573339"/>
          <a:ext cx="1975574" cy="19755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0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 رهبر موفق</a:t>
          </a:r>
          <a:endParaRPr lang="en-US" sz="40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4475412" y="2862655"/>
        <a:ext cx="1396942" cy="1396942"/>
      </dsp:txXfrm>
    </dsp:sp>
    <dsp:sp modelId="{EE1878FF-BB5B-4EA2-9533-488388D6C00E}">
      <dsp:nvSpPr>
        <dsp:cNvPr id="0" name=""/>
        <dsp:cNvSpPr/>
      </dsp:nvSpPr>
      <dsp:spPr>
        <a:xfrm rot="16200000">
          <a:off x="4964112" y="1853570"/>
          <a:ext cx="419542" cy="6716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027044" y="2050841"/>
        <a:ext cx="293679" cy="403017"/>
      </dsp:txXfrm>
    </dsp:sp>
    <dsp:sp modelId="{54BC321B-005D-42BF-9D0C-BD37E2788A29}">
      <dsp:nvSpPr>
        <dsp:cNvPr id="0" name=""/>
        <dsp:cNvSpPr/>
      </dsp:nvSpPr>
      <dsp:spPr>
        <a:xfrm>
          <a:off x="4284874" y="3731"/>
          <a:ext cx="1778017" cy="177801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ابتکار عمل داشتن و پیشرو بودن</a:t>
          </a:r>
          <a:endParaRPr lang="en-US" sz="2400" kern="12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4545259" y="264116"/>
        <a:ext cx="1257247" cy="1257247"/>
      </dsp:txXfrm>
    </dsp:sp>
    <dsp:sp modelId="{326A038A-2CAB-41A9-8D8F-2FC04D4B0644}">
      <dsp:nvSpPr>
        <dsp:cNvPr id="0" name=""/>
        <dsp:cNvSpPr/>
      </dsp:nvSpPr>
      <dsp:spPr>
        <a:xfrm rot="19285714">
          <a:off x="6036557" y="2370032"/>
          <a:ext cx="419542" cy="6716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6050287" y="2543608"/>
        <a:ext cx="293679" cy="403017"/>
      </dsp:txXfrm>
    </dsp:sp>
    <dsp:sp modelId="{C67EC44B-3BE6-4146-AEED-C321E0C3F3C5}">
      <dsp:nvSpPr>
        <dsp:cNvPr id="0" name=""/>
        <dsp:cNvSpPr/>
      </dsp:nvSpPr>
      <dsp:spPr>
        <a:xfrm>
          <a:off x="6371103" y="1008406"/>
          <a:ext cx="1778017" cy="177801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آینده‌ساز بودن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6631488" y="1268791"/>
        <a:ext cx="1257247" cy="1257247"/>
      </dsp:txXfrm>
    </dsp:sp>
    <dsp:sp modelId="{3DC398AB-5E4B-4DA7-9FF4-94F59A094702}">
      <dsp:nvSpPr>
        <dsp:cNvPr id="0" name=""/>
        <dsp:cNvSpPr/>
      </dsp:nvSpPr>
      <dsp:spPr>
        <a:xfrm rot="771429">
          <a:off x="6301429" y="3530512"/>
          <a:ext cx="419542" cy="6716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6303007" y="3650847"/>
        <a:ext cx="293679" cy="403017"/>
      </dsp:txXfrm>
    </dsp:sp>
    <dsp:sp modelId="{2F85EA3C-9E54-45BF-971D-379F63AB27E1}">
      <dsp:nvSpPr>
        <dsp:cNvPr id="0" name=""/>
        <dsp:cNvSpPr/>
      </dsp:nvSpPr>
      <dsp:spPr>
        <a:xfrm>
          <a:off x="6886359" y="3265889"/>
          <a:ext cx="1778017" cy="177801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ژرف‌اندیشی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7146744" y="3526274"/>
        <a:ext cx="1257247" cy="1257247"/>
      </dsp:txXfrm>
    </dsp:sp>
    <dsp:sp modelId="{A2A82EA1-FBC2-4E83-AC50-25E1A54ED771}">
      <dsp:nvSpPr>
        <dsp:cNvPr id="0" name=""/>
        <dsp:cNvSpPr/>
      </dsp:nvSpPr>
      <dsp:spPr>
        <a:xfrm rot="3857143">
          <a:off x="5559274" y="4461145"/>
          <a:ext cx="419542" cy="6716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594901" y="4538785"/>
        <a:ext cx="293679" cy="403017"/>
      </dsp:txXfrm>
    </dsp:sp>
    <dsp:sp modelId="{41DC201C-775D-4D7A-835F-90563AE1F32C}">
      <dsp:nvSpPr>
        <dsp:cNvPr id="0" name=""/>
        <dsp:cNvSpPr/>
      </dsp:nvSpPr>
      <dsp:spPr>
        <a:xfrm>
          <a:off x="5442644" y="5076250"/>
          <a:ext cx="1778017" cy="177801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نمایش همدلی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703029" y="5336635"/>
        <a:ext cx="1257247" cy="1257247"/>
      </dsp:txXfrm>
    </dsp:sp>
    <dsp:sp modelId="{3237C27E-3127-440B-90AE-9ACAAE670AED}">
      <dsp:nvSpPr>
        <dsp:cNvPr id="0" name=""/>
        <dsp:cNvSpPr/>
      </dsp:nvSpPr>
      <dsp:spPr>
        <a:xfrm rot="6942857">
          <a:off x="4368950" y="4461145"/>
          <a:ext cx="419542" cy="6716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 rot="10800000">
        <a:off x="4459186" y="4538785"/>
        <a:ext cx="293679" cy="403017"/>
      </dsp:txXfrm>
    </dsp:sp>
    <dsp:sp modelId="{5E002F3A-07C6-4094-ACC1-840FE10D5EFA}">
      <dsp:nvSpPr>
        <dsp:cNvPr id="0" name=""/>
        <dsp:cNvSpPr/>
      </dsp:nvSpPr>
      <dsp:spPr>
        <a:xfrm>
          <a:off x="3127105" y="5076250"/>
          <a:ext cx="1778017" cy="177801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بهبود مستمر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3387490" y="5336635"/>
        <a:ext cx="1257247" cy="1257247"/>
      </dsp:txXfrm>
    </dsp:sp>
    <dsp:sp modelId="{1F16B506-2C7A-4823-980D-C039827423E4}">
      <dsp:nvSpPr>
        <dsp:cNvPr id="0" name=""/>
        <dsp:cNvSpPr/>
      </dsp:nvSpPr>
      <dsp:spPr>
        <a:xfrm rot="10028571">
          <a:off x="3626795" y="3530512"/>
          <a:ext cx="419542" cy="6716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 rot="10800000">
        <a:off x="3751080" y="3650847"/>
        <a:ext cx="293679" cy="403017"/>
      </dsp:txXfrm>
    </dsp:sp>
    <dsp:sp modelId="{E488621C-4FE8-4D4B-877C-119182722665}">
      <dsp:nvSpPr>
        <dsp:cNvPr id="0" name=""/>
        <dsp:cNvSpPr/>
      </dsp:nvSpPr>
      <dsp:spPr>
        <a:xfrm>
          <a:off x="1683390" y="3265889"/>
          <a:ext cx="1778017" cy="177801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توجه به تفاوتها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1943775" y="3526274"/>
        <a:ext cx="1257247" cy="1257247"/>
      </dsp:txXfrm>
    </dsp:sp>
    <dsp:sp modelId="{7F51DDAF-85C9-4C3A-AB8D-D348247B9F87}">
      <dsp:nvSpPr>
        <dsp:cNvPr id="0" name=""/>
        <dsp:cNvSpPr/>
      </dsp:nvSpPr>
      <dsp:spPr>
        <a:xfrm rot="13114286">
          <a:off x="3891667" y="2370032"/>
          <a:ext cx="419542" cy="6716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 rot="10800000">
        <a:off x="4003800" y="2543608"/>
        <a:ext cx="293679" cy="403017"/>
      </dsp:txXfrm>
    </dsp:sp>
    <dsp:sp modelId="{15316B67-B71E-4109-AED0-AA996AEF9B38}">
      <dsp:nvSpPr>
        <dsp:cNvPr id="0" name=""/>
        <dsp:cNvSpPr/>
      </dsp:nvSpPr>
      <dsp:spPr>
        <a:xfrm>
          <a:off x="2198646" y="1008406"/>
          <a:ext cx="1778017" cy="177801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تقویت همکاری/برد-برد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2459031" y="1268791"/>
        <a:ext cx="1257247" cy="12572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91FD4-1F28-439A-AE8D-4D6DB3467606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FD576F-227F-44CE-A3B6-C44FD451BC95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6A101D-276B-41C1-A814-C5E64ECB3345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0"/>
            <a:gd name="adj2" fmla="val 5400000"/>
            <a:gd name="adj3" fmla="val 4644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12B080-6E7D-4C96-9080-529A96F0AF41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16200000"/>
            <a:gd name="adj2" fmla="val 0"/>
            <a:gd name="adj3" fmla="val 464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E52D11-3EC5-4D43-9EE6-5E3541AA61D3}">
      <dsp:nvSpPr>
        <dsp:cNvPr id="0" name=""/>
        <dsp:cNvSpPr/>
      </dsp:nvSpPr>
      <dsp:spPr>
        <a:xfrm>
          <a:off x="4478694" y="2041741"/>
          <a:ext cx="2242081" cy="22420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رهبر خوب</a:t>
          </a:r>
          <a:endParaRPr lang="en-US" sz="3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4807039" y="2370086"/>
        <a:ext cx="1585391" cy="1585391"/>
      </dsp:txXfrm>
    </dsp:sp>
    <dsp:sp modelId="{919FB527-5C63-4616-967E-200636F18910}">
      <dsp:nvSpPr>
        <dsp:cNvPr id="0" name=""/>
        <dsp:cNvSpPr/>
      </dsp:nvSpPr>
      <dsp:spPr>
        <a:xfrm>
          <a:off x="4815006" y="1112"/>
          <a:ext cx="1569457" cy="156945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تمرکز بر نتیجه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044848" y="230954"/>
        <a:ext cx="1109773" cy="1109773"/>
      </dsp:txXfrm>
    </dsp:sp>
    <dsp:sp modelId="{22828644-A527-4A1B-9A56-0AA03E668CCA}">
      <dsp:nvSpPr>
        <dsp:cNvPr id="0" name=""/>
        <dsp:cNvSpPr/>
      </dsp:nvSpPr>
      <dsp:spPr>
        <a:xfrm>
          <a:off x="7191948" y="2378053"/>
          <a:ext cx="1569457" cy="156945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ایجاد فضای اثربخشی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7421790" y="2607895"/>
        <a:ext cx="1109773" cy="1109773"/>
      </dsp:txXfrm>
    </dsp:sp>
    <dsp:sp modelId="{A9C13C24-E41A-4632-B669-273A8AD5BEEE}">
      <dsp:nvSpPr>
        <dsp:cNvPr id="0" name=""/>
        <dsp:cNvSpPr/>
      </dsp:nvSpPr>
      <dsp:spPr>
        <a:xfrm>
          <a:off x="4815006" y="4754995"/>
          <a:ext cx="1569457" cy="156945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مدل بودن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044848" y="4984837"/>
        <a:ext cx="1109773" cy="1109773"/>
      </dsp:txXfrm>
    </dsp:sp>
    <dsp:sp modelId="{18E6AE1F-6072-40B6-A336-72431F5C76F1}">
      <dsp:nvSpPr>
        <dsp:cNvPr id="0" name=""/>
        <dsp:cNvSpPr/>
      </dsp:nvSpPr>
      <dsp:spPr>
        <a:xfrm>
          <a:off x="2438065" y="2378053"/>
          <a:ext cx="1569457" cy="156945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کار تیمی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2667907" y="2607895"/>
        <a:ext cx="1109773" cy="11097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91FD4-1F28-439A-AE8D-4D6DB3467606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FD576F-227F-44CE-A3B6-C44FD451BC95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6A101D-276B-41C1-A814-C5E64ECB3345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0"/>
            <a:gd name="adj2" fmla="val 5400000"/>
            <a:gd name="adj3" fmla="val 4644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12B080-6E7D-4C96-9080-529A96F0AF41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16200000"/>
            <a:gd name="adj2" fmla="val 0"/>
            <a:gd name="adj3" fmla="val 464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E52D11-3EC5-4D43-9EE6-5E3541AA61D3}">
      <dsp:nvSpPr>
        <dsp:cNvPr id="0" name=""/>
        <dsp:cNvSpPr/>
      </dsp:nvSpPr>
      <dsp:spPr>
        <a:xfrm>
          <a:off x="4478694" y="2041741"/>
          <a:ext cx="2242081" cy="22420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رهبر خوب</a:t>
          </a:r>
          <a:endParaRPr lang="en-US" sz="3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4807039" y="2370086"/>
        <a:ext cx="1585391" cy="1585391"/>
      </dsp:txXfrm>
    </dsp:sp>
    <dsp:sp modelId="{919FB527-5C63-4616-967E-200636F18910}">
      <dsp:nvSpPr>
        <dsp:cNvPr id="0" name=""/>
        <dsp:cNvSpPr/>
      </dsp:nvSpPr>
      <dsp:spPr>
        <a:xfrm>
          <a:off x="4815006" y="1112"/>
          <a:ext cx="1569457" cy="156945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تمرکز بر نتیجه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044848" y="230954"/>
        <a:ext cx="1109773" cy="1109773"/>
      </dsp:txXfrm>
    </dsp:sp>
    <dsp:sp modelId="{22828644-A527-4A1B-9A56-0AA03E668CCA}">
      <dsp:nvSpPr>
        <dsp:cNvPr id="0" name=""/>
        <dsp:cNvSpPr/>
      </dsp:nvSpPr>
      <dsp:spPr>
        <a:xfrm>
          <a:off x="7191948" y="2378053"/>
          <a:ext cx="1569457" cy="156945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ایجاد فضای اثربخشی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7421790" y="2607895"/>
        <a:ext cx="1109773" cy="1109773"/>
      </dsp:txXfrm>
    </dsp:sp>
    <dsp:sp modelId="{A9C13C24-E41A-4632-B669-273A8AD5BEEE}">
      <dsp:nvSpPr>
        <dsp:cNvPr id="0" name=""/>
        <dsp:cNvSpPr/>
      </dsp:nvSpPr>
      <dsp:spPr>
        <a:xfrm>
          <a:off x="4815006" y="4754995"/>
          <a:ext cx="1569457" cy="156945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مدل بودن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044848" y="4984837"/>
        <a:ext cx="1109773" cy="1109773"/>
      </dsp:txXfrm>
    </dsp:sp>
    <dsp:sp modelId="{18E6AE1F-6072-40B6-A336-72431F5C76F1}">
      <dsp:nvSpPr>
        <dsp:cNvPr id="0" name=""/>
        <dsp:cNvSpPr/>
      </dsp:nvSpPr>
      <dsp:spPr>
        <a:xfrm>
          <a:off x="2438065" y="2378053"/>
          <a:ext cx="1569457" cy="156945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کار تیمی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2667907" y="2607895"/>
        <a:ext cx="1109773" cy="1109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88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5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 rtl="1">
              <a:defRPr sz="40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Koodak" panose="00000700000000000000" pitchFamily="2" charset="-78"/>
              </a:defRPr>
            </a:lvl1pPr>
            <a:lvl2pPr algn="r" rtl="1">
              <a:defRPr>
                <a:cs typeface="B Koodak" panose="00000700000000000000" pitchFamily="2" charset="-78"/>
              </a:defRPr>
            </a:lvl2pPr>
            <a:lvl3pPr algn="r" rtl="1">
              <a:defRPr>
                <a:cs typeface="B Koodak" panose="00000700000000000000" pitchFamily="2" charset="-78"/>
              </a:defRPr>
            </a:lvl3pPr>
            <a:lvl4pPr algn="r" rtl="1">
              <a:defRPr>
                <a:cs typeface="B Koodak" panose="00000700000000000000" pitchFamily="2" charset="-78"/>
              </a:defRPr>
            </a:lvl4pPr>
            <a:lvl5pPr algn="r" rtl="1">
              <a:defRPr>
                <a:cs typeface="B Koodak" panose="00000700000000000000" pitchFamily="2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3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82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1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5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7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4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9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BD845-6291-4783-A442-C11663DC9EF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2216-BDB4-42B3-86BB-37DFDD04D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کلماتی که مبین هدایت یک گروه است؟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CF57B-33FD-4DC7-AF34-53E18F4B5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سرپرست</a:t>
            </a:r>
            <a:r>
              <a:rPr lang="fa-IR" dirty="0"/>
              <a:t>: نگاه به انطباق عملکردهای فردی و سازمانی با دستورالعملها و شرح وظایف</a:t>
            </a:r>
          </a:p>
          <a:p>
            <a:pPr>
              <a:lnSpc>
                <a:spcPct val="200000"/>
              </a:lnSpc>
            </a:pP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مدیر</a:t>
            </a:r>
            <a:r>
              <a:rPr lang="fa-IR" dirty="0"/>
              <a:t>: تنظیم کننده دستورالعملها و آیین‌نامه‌ها</a:t>
            </a:r>
          </a:p>
          <a:p>
            <a:pPr>
              <a:lnSpc>
                <a:spcPct val="200000"/>
              </a:lnSpc>
            </a:pP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رهبر</a:t>
            </a:r>
            <a:r>
              <a:rPr lang="fa-IR" dirty="0"/>
              <a:t>: ایجاد فضای مناسب که دستورالعملها را تولید کند</a:t>
            </a:r>
          </a:p>
          <a:p>
            <a:pPr>
              <a:lnSpc>
                <a:spcPct val="200000"/>
              </a:lnSpc>
            </a:pP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رهبر</a:t>
            </a:r>
            <a:r>
              <a:rPr lang="fa-IR" dirty="0"/>
              <a:t> </a:t>
            </a: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الهام‌بخش</a:t>
            </a:r>
            <a:r>
              <a:rPr lang="fa-IR" dirty="0"/>
              <a:t>: فراهم آوردن گفتمانی نو و فضایی بدیع برای خلق ایده‌هایی متفاوت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6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B3A27-FF8C-4272-AB34-890CC8AFB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مثال عملی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97EF96-3B3B-4523-B295-0B3C2A0BCC91}"/>
              </a:ext>
            </a:extLst>
          </p:cNvPr>
          <p:cNvSpPr txBox="1">
            <a:spLocks/>
          </p:cNvSpPr>
          <p:nvPr/>
        </p:nvSpPr>
        <p:spPr>
          <a:xfrm>
            <a:off x="121298" y="1978025"/>
            <a:ext cx="11672596" cy="46467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r" defTabSz="914400" rtl="1" eaLnBrk="1" fontAlgn="auto" latinLnBrk="0" hangingPunct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سرپرست</a:t>
            </a: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: مسئول اداره دانشگاه توسط وزیر تعیین می‌شود تا اداره دانشگاه به مشکل برنخورد</a:t>
            </a:r>
          </a:p>
          <a:p>
            <a:pPr marL="228600" marR="0" lvl="0" indent="-228600" algn="r" defTabSz="914400" rtl="1" eaLnBrk="1" fontAlgn="auto" latinLnBrk="0" hangingPunct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مدیر</a:t>
            </a: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: بعد از تایید شورای عالی انقلاب فرهنگی رئیس دانشگاه منسوب می‌شود تا بتواند بسته به نیاز مقررات و دستورالعمل‌های جدید وضع کند</a:t>
            </a:r>
          </a:p>
          <a:p>
            <a:pPr marL="228600" marR="0" lvl="0" indent="-228600" algn="r" defTabSz="914400" rtl="1" eaLnBrk="1" fontAlgn="auto" latinLnBrk="0" hangingPunct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رهبر</a:t>
            </a: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: آیا رئیس دانشگاه از بالا به پایین  نگاه و مصوبات هیئت‌رئیسه حرف آخر را می‌زند یا می‌کوشد که همه دانشگاه را به تکاپو بیاندازد که خود برای اداره بهتر تصمیم‌سازی کند</a:t>
            </a:r>
          </a:p>
          <a:p>
            <a:pPr marL="228600" marR="0" lvl="0" indent="-228600" algn="r" defTabSz="914400" rtl="1" eaLnBrk="1" fontAlgn="auto" latinLnBrk="0" hangingPunct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رهبر</a:t>
            </a: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 </a:t>
            </a: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الهام‌بخش</a:t>
            </a: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: آیا رئیس دانشگاه می‌تواند شعارهای جدید و متفاوت بیافریند و چشم‌اندازی جدید خلق کند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2313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A438751-B1FD-418B-937D-025418C3D76A}"/>
              </a:ext>
            </a:extLst>
          </p:cNvPr>
          <p:cNvGraphicFramePr/>
          <p:nvPr/>
        </p:nvGraphicFramePr>
        <p:xfrm>
          <a:off x="-1307939" y="-17721"/>
          <a:ext cx="10347767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E679373-45A7-46FC-AE2B-50877E4905DF}"/>
              </a:ext>
            </a:extLst>
          </p:cNvPr>
          <p:cNvSpPr txBox="1"/>
          <p:nvPr/>
        </p:nvSpPr>
        <p:spPr>
          <a:xfrm>
            <a:off x="7477246" y="370390"/>
            <a:ext cx="443670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شما تا چه حد خود را رهبر موفق می‌دانید؟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Lotus" panose="00000400000000000000" pitchFamily="2" charset="-78"/>
              </a:rPr>
              <a:t>لطفا در مورد خود به هر یک از آیتم‌های مطرح شده نمره‌ای بین یک تا پنج بدهید و بعد نمره نهایی خود را حساب کنید.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Lotus" panose="00000400000000000000" pitchFamily="2" charset="-78"/>
              </a:rPr>
              <a:t>نمره کمتر از 20 ضعیف و نمره بالای 30 بسیار عالی است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7892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2D4611-ECCE-4A16-A499-06F1B6BE05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878FF-BB5B-4EA2-9533-488388D6C0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BC321B-005D-42BF-9D0C-BD37E2788A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6A038A-2CAB-41A9-8D8F-2FC04D4B0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67EC44B-3BE6-4146-AEED-C321E0C3F3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DC398AB-5E4B-4DA7-9FF4-94F59A0947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85EA3C-9E54-45BF-971D-379F63AB2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A82EA1-FBC2-4E83-AC50-25E1A54ED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DC201C-775D-4D7A-835F-90563AE1F3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37C27E-3127-440B-90AE-9ACAAE670A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002F3A-07C6-4094-ACC1-840FE10D5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16B506-2C7A-4823-980D-C039827423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88621C-4FE8-4D4B-877C-1191827226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51DDAF-85C9-4C3A-AB8D-D348247B9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316B67-B71E-4109-AED0-AA996AEF9B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FF40-9BE9-483C-B9C7-F065478B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7983" y="201116"/>
            <a:ext cx="6179916" cy="1325563"/>
          </a:xfrm>
        </p:spPr>
        <p:txBody>
          <a:bodyPr/>
          <a:lstStyle/>
          <a:p>
            <a:r>
              <a:rPr lang="fa-IR" dirty="0"/>
              <a:t>شما تا چه حد مشخصات یک رهبر خوب را در خودتون می‌بینید؟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B29504B-43A4-40B2-8FA5-532708ABEA8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1360991" y="532435"/>
          <a:ext cx="11199471" cy="6325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96B0EC59-528D-40A4-ACA0-72040CEB111F}"/>
              </a:ext>
            </a:extLst>
          </p:cNvPr>
          <p:cNvGrpSpPr/>
          <p:nvPr/>
        </p:nvGrpSpPr>
        <p:grpSpPr>
          <a:xfrm>
            <a:off x="0" y="201116"/>
            <a:ext cx="10333339" cy="6586114"/>
            <a:chOff x="0" y="201116"/>
            <a:chExt cx="10333339" cy="658611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004063E-A446-40C9-9874-E5A35467457D}"/>
                </a:ext>
              </a:extLst>
            </p:cNvPr>
            <p:cNvSpPr txBox="1"/>
            <p:nvPr/>
          </p:nvSpPr>
          <p:spPr>
            <a:xfrm>
              <a:off x="1668810" y="201116"/>
              <a:ext cx="256993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توازن آرمان‌گرایی و واقع‌گرایی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الهام‌بخشی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اجماع و تعهد به اهداف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82EF10E-C2F9-4BFC-83A8-C957F3B5E96F}"/>
                </a:ext>
              </a:extLst>
            </p:cNvPr>
            <p:cNvSpPr txBox="1"/>
            <p:nvPr/>
          </p:nvSpPr>
          <p:spPr>
            <a:xfrm>
              <a:off x="7444408" y="3168451"/>
              <a:ext cx="288893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تعریف نرم‌ها و ارزشها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تاکید بر چرائی و چگونگی انجام کار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توجه به جنبه‌های انسانی کار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5058353-202B-4CE5-BD36-DA14A7214EC3}"/>
                </a:ext>
              </a:extLst>
            </p:cNvPr>
            <p:cNvSpPr txBox="1"/>
            <p:nvPr/>
          </p:nvSpPr>
          <p:spPr>
            <a:xfrm>
              <a:off x="5085101" y="5863900"/>
              <a:ext cx="15472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اعتمادسازی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مشکل‌داری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توجه به نقاط قوت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14E2FFA-1B2F-42C1-A10E-9BCED8BFB57E}"/>
                </a:ext>
              </a:extLst>
            </p:cNvPr>
            <p:cNvSpPr txBox="1"/>
            <p:nvPr/>
          </p:nvSpPr>
          <p:spPr>
            <a:xfrm>
              <a:off x="0" y="2140949"/>
              <a:ext cx="192873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تصمیمات بر پایه دانش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توجه به اجماع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پذیرفتن اختلافات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334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FF40-9BE9-483C-B9C7-F065478B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9939" y="201116"/>
            <a:ext cx="6097960" cy="2368464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/>
              <a:t>یک مثال ملموس از پژوهشکده</a:t>
            </a:r>
            <a:br>
              <a:rPr lang="fa-IR" dirty="0"/>
            </a:br>
            <a:br>
              <a:rPr lang="fa-IR" dirty="0"/>
            </a:br>
            <a:r>
              <a:rPr lang="fa-IR" sz="5300" dirty="0"/>
              <a:t>چگونه می‌توان پاسخگویی اجتماعی را بالا برد؟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B29504B-43A4-40B2-8FA5-532708ABEA8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1360991" y="532435"/>
          <a:ext cx="11199471" cy="6325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96B0EC59-528D-40A4-ACA0-72040CEB111F}"/>
              </a:ext>
            </a:extLst>
          </p:cNvPr>
          <p:cNvGrpSpPr/>
          <p:nvPr/>
        </p:nvGrpSpPr>
        <p:grpSpPr>
          <a:xfrm>
            <a:off x="0" y="289366"/>
            <a:ext cx="9062976" cy="6497864"/>
            <a:chOff x="0" y="289366"/>
            <a:chExt cx="9062976" cy="649786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004063E-A446-40C9-9874-E5A35467457D}"/>
                </a:ext>
              </a:extLst>
            </p:cNvPr>
            <p:cNvSpPr txBox="1"/>
            <p:nvPr/>
          </p:nvSpPr>
          <p:spPr>
            <a:xfrm>
              <a:off x="819874" y="289366"/>
              <a:ext cx="306729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اهداف عینی را مشخص کنیم و از همه بخواهید بهترین راهکارهای خود را ارایه دهند؟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82EF10E-C2F9-4BFC-83A8-C957F3B5E96F}"/>
                </a:ext>
              </a:extLst>
            </p:cNvPr>
            <p:cNvSpPr txBox="1"/>
            <p:nvPr/>
          </p:nvSpPr>
          <p:spPr>
            <a:xfrm>
              <a:off x="7097167" y="3174357"/>
              <a:ext cx="196580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به تجربیات موفق ارزش دهیم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5058353-202B-4CE5-BD36-DA14A7214EC3}"/>
                </a:ext>
              </a:extLst>
            </p:cNvPr>
            <p:cNvSpPr txBox="1"/>
            <p:nvPr/>
          </p:nvSpPr>
          <p:spPr>
            <a:xfrm>
              <a:off x="5044203" y="5863900"/>
              <a:ext cx="244650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تیم مدیریتی باید الگوی مشخص از پاسخگویی اجتماعی باشند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14E2FFA-1B2F-42C1-A10E-9BCED8BFB57E}"/>
                </a:ext>
              </a:extLst>
            </p:cNvPr>
            <p:cNvSpPr txBox="1"/>
            <p:nvPr/>
          </p:nvSpPr>
          <p:spPr>
            <a:xfrm>
              <a:off x="0" y="1886306"/>
              <a:ext cx="250013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زمینه بحث گفتگو و سنتز راهکارهای متنوع در فضای پژوهشکده فراهم شود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45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DABA940-D777-40F1-BCE3-40DCE750C52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6667018" cy="688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3509">
                  <a:extLst>
                    <a:ext uri="{9D8B030D-6E8A-4147-A177-3AD203B41FA5}">
                      <a16:colId xmlns:a16="http://schemas.microsoft.com/office/drawing/2014/main" val="3487818471"/>
                    </a:ext>
                  </a:extLst>
                </a:gridCol>
                <a:gridCol w="3333509">
                  <a:extLst>
                    <a:ext uri="{9D8B030D-6E8A-4147-A177-3AD203B41FA5}">
                      <a16:colId xmlns:a16="http://schemas.microsoft.com/office/drawing/2014/main" val="18480649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3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مدیریت قرن 21</a:t>
                      </a:r>
                      <a:endParaRPr lang="en-US" sz="3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مدیریت قرن 20</a:t>
                      </a:r>
                      <a:endParaRPr lang="en-US" sz="3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249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رهبری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مدیریت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876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تمرکز بر محیط و مشتری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تمرکز بر محیط داخلی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503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تفکر سیستمیک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بروکراسی اداری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136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ارزشها و اصول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خط مشی‌ها و رویه‌ها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562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کیفیت محوری/ارزش محوری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تولید محوری/کنترل محوری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513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تولید و سفارش به هنگام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تولید و سفارش انبوه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02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تغییرات سریع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تغییرات آرام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846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ریسک پذیری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ریسک گریزی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282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تیم مجازی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تیم حضوی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334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دیجیتالی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کاغذی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7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انجام کار درست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انجام درست کار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65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کل‌نگری در شغل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تک‌نگری در شغل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16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همه می‌توانند مشکل را حل کنند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مدیر حل کننده مشکل است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397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نتیجه‌خواهی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فرآیندنگری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742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نگاه به جامعه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نگاه به سازمان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57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کنترل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الهام‌بخشی/مربی‌گری/مرشدی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270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سیستمی/کل‌نگری/شهودی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خطی/عقلائی/تحلیلی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59952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7CEC153-B769-4B50-B808-A02A9F36525F}"/>
              </a:ext>
            </a:extLst>
          </p:cNvPr>
          <p:cNvSpPr txBox="1"/>
          <p:nvPr/>
        </p:nvSpPr>
        <p:spPr>
          <a:xfrm>
            <a:off x="6782765" y="289367"/>
            <a:ext cx="524693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سبک و نگاه مدیریتی شما چگونه است 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Lotus" panose="00000400000000000000" pitchFamily="2" charset="-78"/>
              </a:rPr>
              <a:t>مهم نیست که چه سمت و نقشی دارید و یک مدیر ارشد هستید یا یک فرد معمولی در سیستم، لطفا در هر سطر برای خود یک علامت بزنید و در انتها ببنید با مدیریت قرن 20 بیشتر همراه هستید یا مدیریت قرن 21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295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1ACAA-DEAF-4DB9-B43A-00DB94AC9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تکنیکهای رهبری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4000D-00B7-4B9A-BC9B-FDC1A044C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48" y="1481559"/>
            <a:ext cx="11829326" cy="5231757"/>
          </a:xfrm>
        </p:spPr>
        <p:txBody>
          <a:bodyPr>
            <a:normAutofit fontScale="92500" lnSpcReduction="10000"/>
          </a:bodyPr>
          <a:lstStyle/>
          <a:p>
            <a:r>
              <a:rPr lang="fa-IR" dirty="0"/>
              <a:t>رفتارهایی را که از دیگران انتظار داریم را در خود مدل نماییم</a:t>
            </a:r>
          </a:p>
          <a:p>
            <a:r>
              <a:rPr lang="fa-IR" dirty="0"/>
              <a:t>تفکر راهبردی و تفکر تاکتیکی را توامان داشته‌باشیم (کل‌نگری همراه با توجه به جزئیات)</a:t>
            </a:r>
          </a:p>
          <a:p>
            <a:r>
              <a:rPr lang="fa-IR" dirty="0"/>
              <a:t>نتیجه‌محوری/اهتمام خاص به همکاران/توانمندسازی/مدیریت صحیح نیروی انسانی</a:t>
            </a:r>
          </a:p>
          <a:p>
            <a:r>
              <a:rPr lang="fa-IR" dirty="0"/>
              <a:t>مدیریت پیچیدگی‌ها/تحلیل عمیق/ توجه اندک به جوها و فضاهای کاذب/مشورت/قاطعیت</a:t>
            </a:r>
          </a:p>
          <a:p>
            <a:r>
              <a:rPr lang="fa-IR" dirty="0"/>
              <a:t>به چالش کشیدن و حمایت کردن به صورت هم‌زمان</a:t>
            </a:r>
          </a:p>
          <a:p>
            <a:r>
              <a:rPr lang="fa-IR" dirty="0"/>
              <a:t>کنترل حساب شده/باور کردن و اعتماد کردن/الهام‌بخشی</a:t>
            </a:r>
          </a:p>
          <a:p>
            <a:r>
              <a:rPr lang="fa-IR" dirty="0"/>
              <a:t>اجتناب از سرزنش خشن</a:t>
            </a:r>
          </a:p>
          <a:p>
            <a:r>
              <a:rPr lang="fa-IR" dirty="0"/>
              <a:t>به محتوا و فرآیندها گوش دادن</a:t>
            </a:r>
          </a:p>
          <a:p>
            <a:r>
              <a:rPr lang="fa-IR" dirty="0"/>
              <a:t>مدیریت صحیح مقاومتها و تضادها</a:t>
            </a:r>
          </a:p>
          <a:p>
            <a:r>
              <a:rPr lang="fa-IR" dirty="0"/>
              <a:t>بهبود فرآیندها و نگاه سیستمیک داشتن</a:t>
            </a:r>
          </a:p>
          <a:p>
            <a:r>
              <a:rPr lang="fa-IR" dirty="0"/>
              <a:t>سهیم کردن دیگران/استقلال در تفکر/ایجاد تعلق خاطر سیستمیک در سازمان/موفقیت خود را در موفقیت دیگران دیدن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5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920">
        <p:random/>
      </p:transition>
    </mc:Choice>
    <mc:Fallback xmlns="">
      <p:transition spd="slow" advTm="109920">
        <p:random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r" rtl="1">
          <a:defRPr sz="2800" dirty="0" smtClean="0">
            <a:cs typeface="B Titr" panose="00000700000000000000" pitchFamily="2" charset="-7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633</Words>
  <Application>Microsoft Office PowerPoint</Application>
  <PresentationFormat>Widescreen</PresentationFormat>
  <Paragraphs>101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 Lotus</vt:lpstr>
      <vt:lpstr>Calibri</vt:lpstr>
      <vt:lpstr>Calibri Light</vt:lpstr>
      <vt:lpstr>1_Office Theme</vt:lpstr>
      <vt:lpstr>کلماتی که مبین هدایت یک گروه است؟</vt:lpstr>
      <vt:lpstr>مثال عملی</vt:lpstr>
      <vt:lpstr>PowerPoint Presentation</vt:lpstr>
      <vt:lpstr>شما تا چه حد مشخصات یک رهبر خوب را در خودتون می‌بینید؟</vt:lpstr>
      <vt:lpstr>یک مثال ملموس از پژوهشکده  چگونه می‌توان پاسخگویی اجتماعی را بالا برد؟</vt:lpstr>
      <vt:lpstr>PowerPoint Presentation</vt:lpstr>
      <vt:lpstr>تکنیکهای رهبری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کلماتی که مبین هدایت یک گروه است؟</dc:title>
  <dc:creator>آزاده احمدی</dc:creator>
  <cp:lastModifiedBy>آزاده احمدی</cp:lastModifiedBy>
  <cp:revision>1</cp:revision>
  <dcterms:created xsi:type="dcterms:W3CDTF">2023-06-24T09:14:46Z</dcterms:created>
  <dcterms:modified xsi:type="dcterms:W3CDTF">2023-06-24T09:15:27Z</dcterms:modified>
</cp:coreProperties>
</file>